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Тест по литературному чтению «Тимур и его команда»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Почему Коля Колокольчиков не исправил провода?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Забыл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Сбежал на фронт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Проспал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Не захотел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Кто нашел козу?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Молочница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Нюрка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Тимуровцы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Бабка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Кто чинил в саду «стенные» часы?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Ф.Г. Колокольчиков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Коля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Женя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Тимур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облагораживает человека?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Деньги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Любовь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Труд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Друзья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Чьё это описание: «широкоплечий, крепкий мальчуган»?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Тимур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Сима Симаков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Коля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Гейка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кого хотела учиться Ольга?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 доктора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 инженера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 учителя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 пекаря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обнаружила Женя га старом чердаке?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Склад боеприпасов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Штаб Тимура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Голубятню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Ничего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Кто помог Жене переслать папе телеграмму на фронт?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Сима Симаков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Гейка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Тимур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Коля Колокольчиков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Кто из ребят хотел убежать в Красную Армию?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Тимур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Женя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Гейка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Коля Колокольчиков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Какого сорта яблоки своровал Мишка Квакин?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Золотой налив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Антоновка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Голден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Семеренко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Тест по литературному чтению «Тимур и его команда»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литературному чтению «Тимур и его команда»</dc:title>
  <dc:creator>Надя</dc:creator>
  <cp:lastModifiedBy>Надя</cp:lastModifiedBy>
  <cp:revision>1</cp:revision>
  <dcterms:created xsi:type="dcterms:W3CDTF">2017-03-20T17:29:00Z</dcterms:created>
  <dcterms:modified xsi:type="dcterms:W3CDTF">2017-03-20T18:06:30Z</dcterms:modified>
</cp:coreProperties>
</file>