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7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59" r="47794"/>
          <a:stretch/>
        </p:blipFill>
        <p:spPr>
          <a:xfrm>
            <a:off x="-1" y="0"/>
            <a:ext cx="4356849" cy="6858000"/>
          </a:xfrm>
          <a:prstGeom prst="rect">
            <a:avLst/>
          </a:prstGeom>
          <a:effectLst/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324074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287383" y="992777"/>
            <a:ext cx="8412480" cy="3148149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Морфологический разбор глагола. Составление устного рассказа о глаголе.</a:t>
            </a:r>
            <a:endParaRPr lang="ru-RU" sz="60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2584" y="4657137"/>
            <a:ext cx="5679998" cy="98601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Махаева Н.А.</a:t>
            </a:r>
          </a:p>
          <a:p>
            <a:r>
              <a:rPr lang="ru-RU" sz="2400" b="1" dirty="0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Учитель начальных классов</a:t>
            </a:r>
          </a:p>
          <a:p>
            <a:r>
              <a:rPr lang="ru-RU" sz="2400" b="1" dirty="0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МБОУ «Школа-интернат №9»</a:t>
            </a:r>
            <a:endParaRPr lang="ru-RU" sz="24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987" y="260623"/>
            <a:ext cx="7886700" cy="1325563"/>
          </a:xfrm>
        </p:spPr>
        <p:txBody>
          <a:bodyPr/>
          <a:lstStyle/>
          <a:p>
            <a:r>
              <a:rPr lang="ru-RU" b="1" dirty="0" smtClean="0"/>
              <a:t>Упр. 245</a:t>
            </a:r>
            <a:br>
              <a:rPr lang="ru-RU" b="1" dirty="0" smtClean="0"/>
            </a:br>
            <a:r>
              <a:rPr lang="ru-RU" b="1" dirty="0" smtClean="0"/>
              <a:t>Пример: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/>
              <a:t>Возникает </a:t>
            </a:r>
            <a:r>
              <a:rPr lang="ru-RU" sz="3600" dirty="0" smtClean="0"/>
              <a:t>(</a:t>
            </a:r>
            <a:r>
              <a:rPr lang="ru-RU" sz="3600" i="1" dirty="0" smtClean="0"/>
              <a:t>он</a:t>
            </a:r>
            <a:r>
              <a:rPr lang="ru-RU" sz="3600" dirty="0" smtClean="0"/>
              <a:t>, 3-е л.). </a:t>
            </a:r>
            <a:r>
              <a:rPr lang="ru-RU" sz="3600" i="1" dirty="0" smtClean="0"/>
              <a:t>стараешься </a:t>
            </a:r>
            <a:r>
              <a:rPr lang="ru-RU" sz="3600" dirty="0" smtClean="0"/>
              <a:t>(</a:t>
            </a:r>
            <a:r>
              <a:rPr lang="ru-RU" sz="3600" i="1" dirty="0" smtClean="0"/>
              <a:t>ты</a:t>
            </a:r>
            <a:r>
              <a:rPr lang="ru-RU" sz="3600" dirty="0" smtClean="0"/>
              <a:t>, 2-е л.), </a:t>
            </a:r>
            <a:r>
              <a:rPr lang="ru-RU" sz="3600" i="1" dirty="0" smtClean="0"/>
              <a:t>стараюсь </a:t>
            </a:r>
            <a:r>
              <a:rPr lang="ru-RU" sz="3600" dirty="0" smtClean="0"/>
              <a:t>(</a:t>
            </a:r>
            <a:r>
              <a:rPr lang="ru-RU" sz="3600" i="1" dirty="0" smtClean="0"/>
              <a:t>я</a:t>
            </a:r>
            <a:r>
              <a:rPr lang="ru-RU" sz="3600" dirty="0" smtClean="0"/>
              <a:t>, </a:t>
            </a:r>
            <a:r>
              <a:rPr lang="ru-RU" sz="3600" dirty="0" smtClean="0"/>
              <a:t>1-е </a:t>
            </a:r>
            <a:r>
              <a:rPr lang="ru-RU" sz="3600" dirty="0" smtClean="0"/>
              <a:t>л.) </a:t>
            </a:r>
            <a:r>
              <a:rPr lang="ru-RU" sz="3600" dirty="0" smtClean="0"/>
              <a:t>и т.д.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u="sng" dirty="0" smtClean="0">
                <a:solidFill>
                  <a:srgbClr val="FF0000"/>
                </a:solidFill>
              </a:rPr>
              <a:t>Рефлексия</a:t>
            </a:r>
            <a:endParaRPr lang="ru-RU" sz="4400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Чему сегодня научились?</a:t>
            </a:r>
          </a:p>
          <a:p>
            <a:r>
              <a:rPr lang="ru-RU" sz="3200" b="1" dirty="0" smtClean="0"/>
              <a:t>Что было не понятно?</a:t>
            </a:r>
          </a:p>
          <a:p>
            <a:r>
              <a:rPr lang="ru-RU" sz="3200" b="1" dirty="0" smtClean="0"/>
              <a:t>Что на уроке понравилось?</a:t>
            </a:r>
          </a:p>
          <a:p>
            <a:r>
              <a:rPr lang="ru-RU" sz="3200" b="1" dirty="0" smtClean="0"/>
              <a:t>Что делали на уроке?</a:t>
            </a:r>
          </a:p>
          <a:p>
            <a:r>
              <a:rPr lang="ru-RU" sz="3200" b="1" dirty="0" smtClean="0"/>
              <a:t>Кто заработал отметку?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4484" y="2183426"/>
            <a:ext cx="4897553" cy="795801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Спасибо за внимание!</a:t>
            </a:r>
            <a:endParaRPr lang="ru-RU" sz="48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704760"/>
            <a:ext cx="7886700" cy="1325563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Образуйте от данных слов однокоренные глаголы, запишите их в трёх формах времени.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300" y="2506662"/>
            <a:ext cx="7886700" cy="732927"/>
          </a:xfrm>
        </p:spPr>
        <p:txBody>
          <a:bodyPr/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Выражение</a:t>
            </a:r>
            <a:r>
              <a:rPr lang="ru-RU" sz="2800" i="1" dirty="0" smtClean="0">
                <a:solidFill>
                  <a:srgbClr val="FF0000"/>
                </a:solidFill>
              </a:rPr>
              <a:t>, жёлтый, фантазия</a:t>
            </a:r>
            <a:r>
              <a:rPr lang="ru-RU" sz="2800" i="1" dirty="0" smtClean="0">
                <a:solidFill>
                  <a:srgbClr val="FF0000"/>
                </a:solidFill>
              </a:rPr>
              <a:t>.</a:t>
            </a:r>
          </a:p>
          <a:p>
            <a:endParaRPr lang="ru-RU" sz="2800" i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1155" y="3396343"/>
            <a:ext cx="7610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Выражать – выражает, выражал, будет выражать</a:t>
            </a:r>
          </a:p>
          <a:p>
            <a:r>
              <a:rPr lang="ru-RU" sz="2400" b="1" dirty="0" smtClean="0"/>
              <a:t>Желтеть – желтеет, желтел, будет желтеть</a:t>
            </a:r>
          </a:p>
          <a:p>
            <a:r>
              <a:rPr lang="ru-RU" sz="2400" b="1" dirty="0" smtClean="0"/>
              <a:t>Фантазировать – фантазирует, фантазировал, будет фантазировать.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3599" y="1799500"/>
            <a:ext cx="7886700" cy="435133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Запишите слова: </a:t>
            </a:r>
            <a:r>
              <a:rPr lang="ru-RU" sz="3200" i="1" dirty="0" smtClean="0">
                <a:solidFill>
                  <a:srgbClr val="FF0000"/>
                </a:solidFill>
              </a:rPr>
              <a:t>пополам, поровну</a:t>
            </a:r>
            <a:r>
              <a:rPr lang="ru-RU" sz="3200" dirty="0" smtClean="0"/>
              <a:t>. К какой части речи они относятся</a:t>
            </a:r>
            <a:r>
              <a:rPr lang="ru-RU" sz="3200" dirty="0" smtClean="0"/>
              <a:t>?</a:t>
            </a:r>
          </a:p>
          <a:p>
            <a:r>
              <a:rPr lang="ru-RU" sz="3200" dirty="0" smtClean="0"/>
              <a:t> </a:t>
            </a:r>
            <a:r>
              <a:rPr lang="ru-RU" sz="3200" dirty="0" smtClean="0"/>
              <a:t>Являются ли эти слова синонимами? </a:t>
            </a:r>
            <a:r>
              <a:rPr lang="ru-RU" sz="3200" dirty="0" smtClean="0"/>
              <a:t>Приведите примеры </a:t>
            </a:r>
            <a:r>
              <a:rPr lang="ru-RU" sz="3200" dirty="0" smtClean="0"/>
              <a:t>предложений с этими словами.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Как </a:t>
            </a:r>
            <a:r>
              <a:rPr lang="ru-RU" sz="3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положено друзьям, всё мы делим пополам</a:t>
            </a:r>
            <a:r>
              <a:rPr lang="ru-RU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249" y="391251"/>
            <a:ext cx="7886700" cy="1325563"/>
          </a:xfrm>
        </p:spPr>
        <p:txBody>
          <a:bodyPr/>
          <a:lstStyle/>
          <a:p>
            <a:r>
              <a:rPr lang="ru-RU" b="1" dirty="0" smtClean="0"/>
              <a:t>Упр. 243 (Самостоятельная работа)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6933" y="2285877"/>
            <a:ext cx="6656259" cy="154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6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Морфологический разбор глагола. </a:t>
            </a:r>
            <a:endParaRPr lang="ru-RU" sz="60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300" y="182562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ru-RU" sz="5400" i="1" dirty="0" smtClean="0"/>
              <a:t>Часть </a:t>
            </a:r>
            <a:r>
              <a:rPr lang="ru-RU" sz="5400" i="1" dirty="0" smtClean="0"/>
              <a:t>речи</a:t>
            </a:r>
          </a:p>
          <a:p>
            <a:r>
              <a:rPr lang="ru-RU" sz="5400" i="1" dirty="0" smtClean="0"/>
              <a:t>Н</a:t>
            </a:r>
            <a:r>
              <a:rPr lang="ru-RU" sz="5400" i="1" dirty="0" smtClean="0"/>
              <a:t>ачальная форма </a:t>
            </a:r>
          </a:p>
          <a:p>
            <a:r>
              <a:rPr lang="ru-RU" sz="5400" i="1" dirty="0" smtClean="0"/>
              <a:t>М</a:t>
            </a:r>
            <a:r>
              <a:rPr lang="ru-RU" sz="5400" i="1" dirty="0" smtClean="0"/>
              <a:t>орфологические признаки (время, число, лицо, род)</a:t>
            </a:r>
          </a:p>
          <a:p>
            <a:r>
              <a:rPr lang="ru-RU" sz="5400" i="1" dirty="0" smtClean="0"/>
              <a:t> Роль </a:t>
            </a:r>
            <a:r>
              <a:rPr lang="ru-RU" sz="5400" i="1" dirty="0" smtClean="0"/>
              <a:t>в предложении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2947" y="378188"/>
            <a:ext cx="7886700" cy="1325563"/>
          </a:xfrm>
        </p:spPr>
        <p:txBody>
          <a:bodyPr/>
          <a:lstStyle/>
          <a:p>
            <a:r>
              <a:rPr lang="ru-RU" b="1" dirty="0" smtClean="0"/>
              <a:t>Упр. 244.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1856" y="1224734"/>
            <a:ext cx="6190178" cy="513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Лежит</a:t>
            </a:r>
            <a:r>
              <a:rPr lang="ru-RU" b="1" i="1" dirty="0" smtClean="0"/>
              <a:t> </a:t>
            </a:r>
            <a:r>
              <a:rPr lang="ru-RU" b="1" i="1" dirty="0" smtClean="0"/>
              <a:t>– (что делает?), неопр.ф. – лежать, глагол, </a:t>
            </a:r>
            <a:r>
              <a:rPr lang="ru-RU" b="1" i="1" dirty="0" err="1" smtClean="0"/>
              <a:t>н.вр</a:t>
            </a:r>
            <a:r>
              <a:rPr lang="ru-RU" b="1" i="1" dirty="0" smtClean="0"/>
              <a:t>., ед.ч.,3-е л.,  сказуемое.</a:t>
            </a:r>
          </a:p>
          <a:p>
            <a:r>
              <a:rPr lang="ru-RU" b="1" i="1" dirty="0" smtClean="0"/>
              <a:t> Плакать</a:t>
            </a:r>
            <a:r>
              <a:rPr lang="ru-RU" b="1" i="1" dirty="0" smtClean="0"/>
              <a:t> </a:t>
            </a:r>
            <a:r>
              <a:rPr lang="ru-RU" b="1" i="1" dirty="0" smtClean="0"/>
              <a:t>– (что делать?), неопр.ф. – плакать, глагол, ед.ч., сказуемое.</a:t>
            </a:r>
          </a:p>
          <a:p>
            <a:r>
              <a:rPr lang="ru-RU" b="1" i="1" dirty="0" smtClean="0"/>
              <a:t> Поломала</a:t>
            </a:r>
            <a:r>
              <a:rPr lang="ru-RU" i="1" dirty="0" smtClean="0"/>
              <a:t>  </a:t>
            </a:r>
            <a:r>
              <a:rPr lang="ru-RU" b="1" i="1" dirty="0" smtClean="0"/>
              <a:t>- (что сделала?), неопр.ф. – поломать, глагол, </a:t>
            </a:r>
            <a:r>
              <a:rPr lang="ru-RU" b="1" i="1" dirty="0" err="1" smtClean="0"/>
              <a:t>прош.вр</a:t>
            </a:r>
            <a:r>
              <a:rPr lang="ru-RU" b="1" i="1" dirty="0" smtClean="0"/>
              <a:t>., ед.ч., ж.р.,3-е л.,  сказуемое.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260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Морфологический разбор глагола. Составление устного рассказа о глаголе.</vt:lpstr>
      <vt:lpstr>Образуйте от данных слов однокоренные глаголы, запишите их в трёх формах времени. </vt:lpstr>
      <vt:lpstr>Слайд 3</vt:lpstr>
      <vt:lpstr>Слайд 4</vt:lpstr>
      <vt:lpstr>Упр. 243 (Самостоятельная работа)</vt:lpstr>
      <vt:lpstr>Слайд 6</vt:lpstr>
      <vt:lpstr>Слайд 7</vt:lpstr>
      <vt:lpstr>Упр. 244.</vt:lpstr>
      <vt:lpstr>Слайд 9</vt:lpstr>
      <vt:lpstr>Упр. 245 Пример:</vt:lpstr>
      <vt:lpstr>Рефлексия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Морфологический разбор глагола. Составление устного рассказа о глаголе.</dc:title>
  <cp:lastModifiedBy>Надя</cp:lastModifiedBy>
  <cp:revision>1</cp:revision>
  <dcterms:created xsi:type="dcterms:W3CDTF">2014-11-21T11:00:06Z</dcterms:created>
  <dcterms:modified xsi:type="dcterms:W3CDTF">2017-02-21T16:10:07Z</dcterms:modified>
</cp:coreProperties>
</file>