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4" cy="654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72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1772816"/>
            <a:ext cx="7812856" cy="4353347"/>
          </a:xfrm>
        </p:spPr>
        <p:txBody>
          <a:bodyPr>
            <a:noAutofit/>
          </a:bodyPr>
          <a:lstStyle/>
          <a:p>
            <a:r>
              <a:rPr lang="en-US" sz="2800" dirty="0" smtClean="0"/>
              <a:t>Cheapest-</a:t>
            </a:r>
            <a:r>
              <a:rPr lang="ru-RU" sz="2800" dirty="0" smtClean="0"/>
              <a:t>самый дешевый</a:t>
            </a:r>
            <a:endParaRPr lang="en-US" sz="2800" dirty="0" smtClean="0"/>
          </a:p>
          <a:p>
            <a:r>
              <a:rPr lang="en-US" sz="2800" dirty="0" smtClean="0"/>
              <a:t>Healthy-</a:t>
            </a:r>
            <a:r>
              <a:rPr lang="ru-RU" sz="2800" dirty="0" smtClean="0"/>
              <a:t>здоровый</a:t>
            </a:r>
            <a:endParaRPr lang="en-US" sz="2800" dirty="0" smtClean="0"/>
          </a:p>
          <a:p>
            <a:r>
              <a:rPr lang="en-US" sz="2800" dirty="0" smtClean="0"/>
              <a:t>Get up-</a:t>
            </a:r>
            <a:r>
              <a:rPr lang="ru-RU" sz="2800" dirty="0" smtClean="0"/>
              <a:t>просыпаться, вставать</a:t>
            </a:r>
            <a:endParaRPr lang="en-US" sz="2800" dirty="0" smtClean="0"/>
          </a:p>
          <a:p>
            <a:r>
              <a:rPr lang="en-US" sz="2800" dirty="0" smtClean="0"/>
              <a:t>Travel-</a:t>
            </a:r>
            <a:r>
              <a:rPr lang="ru-RU" sz="2800" dirty="0" smtClean="0"/>
              <a:t>путешествовать</a:t>
            </a:r>
            <a:endParaRPr lang="en-US" sz="2800" dirty="0" smtClean="0"/>
          </a:p>
          <a:p>
            <a:r>
              <a:rPr lang="en-US" sz="2800" dirty="0" smtClean="0"/>
              <a:t>The countryside-</a:t>
            </a:r>
            <a:r>
              <a:rPr lang="ru-RU" sz="2800" dirty="0" smtClean="0"/>
              <a:t>окрестности, местность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King-</a:t>
            </a:r>
            <a:r>
              <a:rPr lang="ru-RU" sz="2800" dirty="0" smtClean="0"/>
              <a:t>король</a:t>
            </a:r>
            <a:endParaRPr lang="en-US" sz="2800" dirty="0" smtClean="0"/>
          </a:p>
          <a:p>
            <a:r>
              <a:rPr lang="en-US" sz="2800" dirty="0" smtClean="0"/>
              <a:t>Watch-</a:t>
            </a:r>
            <a:r>
              <a:rPr lang="ru-RU" sz="2800" dirty="0" smtClean="0"/>
              <a:t>смотреть</a:t>
            </a:r>
            <a:endParaRPr lang="en-US" sz="2800" dirty="0" smtClean="0"/>
          </a:p>
          <a:p>
            <a:r>
              <a:rPr lang="en-US" sz="2800" dirty="0" smtClean="0"/>
              <a:t>Try to win some money-</a:t>
            </a:r>
            <a:r>
              <a:rPr lang="ru-RU" sz="2800" dirty="0" smtClean="0"/>
              <a:t>пытаются выиграть деньги</a:t>
            </a:r>
            <a:endParaRPr lang="en-US" sz="28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Ex.4 p.100-101 </a:t>
            </a:r>
            <a:r>
              <a:rPr lang="ru-RU" dirty="0"/>
              <a:t>Слова-помощники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793" y="1412776"/>
            <a:ext cx="293373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385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7" y="1700808"/>
            <a:ext cx="7524824" cy="4425355"/>
          </a:xfrm>
        </p:spPr>
        <p:txBody>
          <a:bodyPr/>
          <a:lstStyle/>
          <a:p>
            <a:r>
              <a:rPr lang="en-US" sz="3200" dirty="0" smtClean="0"/>
              <a:t>Three teams of 15 players play handball.</a:t>
            </a:r>
          </a:p>
          <a:p>
            <a:r>
              <a:rPr lang="en-US" sz="3200" dirty="0" smtClean="0"/>
              <a:t>Aerobics is popular with women.</a:t>
            </a:r>
          </a:p>
          <a:p>
            <a:r>
              <a:rPr lang="en-US" sz="3200" dirty="0" smtClean="0"/>
              <a:t>You can play tennis only in the gym.</a:t>
            </a:r>
          </a:p>
          <a:p>
            <a:r>
              <a:rPr lang="en-US" sz="3200" dirty="0" smtClean="0"/>
              <a:t>Walking is a very expensive form of sport.</a:t>
            </a:r>
          </a:p>
          <a:p>
            <a:r>
              <a:rPr lang="en-US" sz="3200" dirty="0" smtClean="0"/>
              <a:t>Horse riding is called the sport of strong people.</a:t>
            </a:r>
          </a:p>
          <a:p>
            <a:pPr marL="0" indent="0">
              <a:buNone/>
            </a:pPr>
            <a:endParaRPr lang="en-US" sz="32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or False?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576" y="5104346"/>
            <a:ext cx="2644081" cy="175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02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780108"/>
          </a:xfrm>
        </p:spPr>
        <p:txBody>
          <a:bodyPr>
            <a:noAutofit/>
          </a:bodyPr>
          <a:lstStyle/>
          <a:p>
            <a:r>
              <a:rPr lang="en-US" sz="7200" dirty="0" smtClean="0"/>
              <a:t>Different kinds of sport</a:t>
            </a:r>
            <a:endParaRPr lang="ru-RU" sz="7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930" y="2521961"/>
            <a:ext cx="5344195" cy="409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953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78596"/>
            <a:ext cx="5340960" cy="3110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2" y="4140688"/>
            <a:ext cx="5079357" cy="248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78596"/>
            <a:ext cx="2370678" cy="307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525" y="3910868"/>
            <a:ext cx="2787203" cy="290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50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Sport and sports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36019"/>
            <a:ext cx="3609975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36019"/>
            <a:ext cx="4241897" cy="357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96874" y="1844824"/>
            <a:ext cx="19832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Sport</a:t>
            </a:r>
            <a:endParaRPr lang="ru-RU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1818094"/>
            <a:ext cx="22349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sports</a:t>
            </a:r>
            <a:endParaRPr lang="ru-RU" sz="60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691" y="1917117"/>
            <a:ext cx="1370309" cy="111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378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6514315"/>
              </p:ext>
            </p:extLst>
          </p:nvPr>
        </p:nvGraphicFramePr>
        <p:xfrm>
          <a:off x="323528" y="1412776"/>
          <a:ext cx="8229600" cy="4480560"/>
        </p:xfrm>
        <a:graphic>
          <a:graphicData uri="http://schemas.openxmlformats.org/drawingml/2006/table">
            <a:tbl>
              <a:tblPr firstRow="1" bandRow="1"/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n-US" sz="3600" dirty="0" smtClean="0"/>
                        <a:t>The level of the task</a:t>
                      </a:r>
                      <a:endParaRPr lang="ru-RU" sz="3600" dirty="0"/>
                    </a:p>
                  </a:txBody>
                  <a:tcPr>
                    <a:lnL w="12700" cmpd="sng">
                      <a:solidFill>
                        <a:srgbClr val="10CF9B"/>
                      </a:solidFill>
                    </a:lnL>
                    <a:lnR w="12700" cmpd="sng">
                      <a:solidFill>
                        <a:srgbClr val="10CF9B"/>
                      </a:solidFill>
                    </a:lnR>
                    <a:lnT w="12700" cmpd="sng">
                      <a:solidFill>
                        <a:srgbClr val="10CF9B"/>
                      </a:solidFill>
                    </a:lnT>
                    <a:lnB w="12700" cmpd="sng">
                      <a:solidFill>
                        <a:srgbClr val="10CF9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CF9B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n-US" sz="3600" dirty="0" smtClean="0"/>
                        <a:t>Necessary </a:t>
                      </a:r>
                      <a:endParaRPr lang="ru-RU" sz="3600" dirty="0"/>
                    </a:p>
                  </a:txBody>
                  <a:tcPr>
                    <a:lnL w="12700" cmpd="sng">
                      <a:solidFill>
                        <a:srgbClr val="10CF9B"/>
                      </a:solidFill>
                    </a:lnL>
                    <a:lnR w="12700" cmpd="sng">
                      <a:solidFill>
                        <a:srgbClr val="10CF9B"/>
                      </a:solidFill>
                    </a:lnR>
                    <a:lnT w="12700" cmpd="sng">
                      <a:solidFill>
                        <a:srgbClr val="10CF9B"/>
                      </a:solidFill>
                    </a:lnT>
                    <a:lnB w="12700" cmpd="sng">
                      <a:solidFill>
                        <a:srgbClr val="10CF9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CF9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n-US" sz="3600" dirty="0" smtClean="0"/>
                        <a:t>Advanced </a:t>
                      </a:r>
                      <a:endParaRPr lang="ru-RU" sz="3600" dirty="0"/>
                    </a:p>
                  </a:txBody>
                  <a:tcPr>
                    <a:lnL w="12700" cmpd="sng">
                      <a:solidFill>
                        <a:srgbClr val="10CF9B"/>
                      </a:solidFill>
                    </a:lnL>
                    <a:lnR w="12700" cmpd="sng">
                      <a:solidFill>
                        <a:srgbClr val="10CF9B"/>
                      </a:solidFill>
                    </a:lnR>
                    <a:lnT w="12700" cmpd="sng">
                      <a:solidFill>
                        <a:srgbClr val="10CF9B"/>
                      </a:solidFill>
                    </a:lnT>
                    <a:lnB w="12700" cmpd="sng">
                      <a:solidFill>
                        <a:srgbClr val="10CF9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CF9B">
                        <a:tint val="40000"/>
                      </a:srgbClr>
                    </a:solidFill>
                  </a:tcPr>
                </a:tc>
              </a:tr>
              <a:tr h="37084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n-US" sz="3600" b="1" dirty="0" smtClean="0"/>
                        <a:t>I did everything</a:t>
                      </a:r>
                      <a:endParaRPr lang="ru-RU" sz="3600" b="1" dirty="0"/>
                    </a:p>
                  </a:txBody>
                  <a:tcPr>
                    <a:lnL w="12700" cmpd="sng">
                      <a:solidFill>
                        <a:srgbClr val="10CF9B"/>
                      </a:solidFill>
                    </a:lnL>
                    <a:lnR w="12700" cmpd="sng">
                      <a:solidFill>
                        <a:srgbClr val="10CF9B"/>
                      </a:solidFill>
                    </a:lnR>
                    <a:lnT w="12700" cmpd="sng">
                      <a:solidFill>
                        <a:srgbClr val="10CF9B"/>
                      </a:solidFill>
                    </a:lnT>
                    <a:lnB w="12700" cmpd="sng">
                      <a:solidFill>
                        <a:srgbClr val="10CF9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CF9B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n-US" sz="3600" dirty="0" smtClean="0"/>
                        <a:t>Myself </a:t>
                      </a:r>
                      <a:endParaRPr lang="ru-RU" sz="3600" dirty="0"/>
                    </a:p>
                  </a:txBody>
                  <a:tcPr>
                    <a:lnL w="12700" cmpd="sng">
                      <a:solidFill>
                        <a:srgbClr val="10CF9B"/>
                      </a:solidFill>
                    </a:lnL>
                    <a:lnR w="12700" cmpd="sng">
                      <a:solidFill>
                        <a:srgbClr val="10CF9B"/>
                      </a:solidFill>
                    </a:lnR>
                    <a:lnT w="12700" cmpd="sng">
                      <a:solidFill>
                        <a:srgbClr val="10CF9B"/>
                      </a:solidFill>
                    </a:lnT>
                    <a:lnB w="12700" cmpd="sng">
                      <a:solidFill>
                        <a:srgbClr val="10CF9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CF9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n-US" sz="3600" dirty="0" smtClean="0"/>
                        <a:t>With some help</a:t>
                      </a:r>
                      <a:endParaRPr lang="ru-RU" sz="3600" dirty="0"/>
                    </a:p>
                  </a:txBody>
                  <a:tcPr>
                    <a:lnL w="12700" cmpd="sng">
                      <a:solidFill>
                        <a:srgbClr val="10CF9B"/>
                      </a:solidFill>
                    </a:lnL>
                    <a:lnR w="12700" cmpd="sng">
                      <a:solidFill>
                        <a:srgbClr val="10CF9B"/>
                      </a:solidFill>
                    </a:lnR>
                    <a:lnT w="12700" cmpd="sng">
                      <a:solidFill>
                        <a:srgbClr val="10CF9B"/>
                      </a:solidFill>
                    </a:lnT>
                    <a:lnB w="12700" cmpd="sng">
                      <a:solidFill>
                        <a:srgbClr val="10CF9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CF9B">
                        <a:tint val="40000"/>
                      </a:srgbClr>
                    </a:solidFill>
                  </a:tcPr>
                </a:tc>
              </a:tr>
              <a:tr h="37084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n-US" sz="3600" b="1" dirty="0" smtClean="0"/>
                        <a:t>I did everything </a:t>
                      </a:r>
                      <a:endParaRPr lang="ru-RU" sz="3600" b="1" dirty="0"/>
                    </a:p>
                  </a:txBody>
                  <a:tcPr>
                    <a:lnL w="12700" cmpd="sng">
                      <a:solidFill>
                        <a:srgbClr val="10CF9B"/>
                      </a:solidFill>
                    </a:lnL>
                    <a:lnR w="12700" cmpd="sng">
                      <a:solidFill>
                        <a:srgbClr val="10CF9B"/>
                      </a:solidFill>
                    </a:lnR>
                    <a:lnT w="12700" cmpd="sng">
                      <a:solidFill>
                        <a:srgbClr val="10CF9B"/>
                      </a:solidFill>
                    </a:lnT>
                    <a:lnB w="12700" cmpd="sng">
                      <a:solidFill>
                        <a:srgbClr val="10CF9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CF9B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n-US" sz="3600" dirty="0" smtClean="0"/>
                        <a:t>Correctly </a:t>
                      </a:r>
                      <a:endParaRPr lang="ru-RU" sz="3600" dirty="0"/>
                    </a:p>
                  </a:txBody>
                  <a:tcPr>
                    <a:lnL w="12700" cmpd="sng">
                      <a:solidFill>
                        <a:srgbClr val="10CF9B"/>
                      </a:solidFill>
                    </a:lnL>
                    <a:lnR w="12700" cmpd="sng">
                      <a:solidFill>
                        <a:srgbClr val="10CF9B"/>
                      </a:solidFill>
                    </a:lnR>
                    <a:lnT w="12700" cmpd="sng">
                      <a:solidFill>
                        <a:srgbClr val="10CF9B"/>
                      </a:solidFill>
                    </a:lnT>
                    <a:lnB w="12700" cmpd="sng">
                      <a:solidFill>
                        <a:srgbClr val="10CF9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CF9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n-US" sz="3600" dirty="0" smtClean="0"/>
                        <a:t>With mistakes</a:t>
                      </a:r>
                      <a:endParaRPr lang="ru-RU" sz="3600" dirty="0"/>
                    </a:p>
                  </a:txBody>
                  <a:tcPr>
                    <a:lnL w="12700" cmpd="sng">
                      <a:solidFill>
                        <a:srgbClr val="10CF9B"/>
                      </a:solidFill>
                    </a:lnL>
                    <a:lnR w="12700" cmpd="sng">
                      <a:solidFill>
                        <a:srgbClr val="10CF9B"/>
                      </a:solidFill>
                    </a:lnR>
                    <a:lnT w="12700" cmpd="sng">
                      <a:solidFill>
                        <a:srgbClr val="10CF9B"/>
                      </a:solidFill>
                    </a:lnT>
                    <a:lnB w="12700" cmpd="sng">
                      <a:solidFill>
                        <a:srgbClr val="10CF9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CF9B">
                        <a:tint val="40000"/>
                      </a:srgbClr>
                    </a:solidFill>
                  </a:tcPr>
                </a:tc>
              </a:tr>
              <a:tr h="37084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n-US" sz="3600" b="1" dirty="0" smtClean="0"/>
                        <a:t>My mark is…</a:t>
                      </a:r>
                      <a:endParaRPr lang="ru-RU" sz="3600" b="1" dirty="0"/>
                    </a:p>
                  </a:txBody>
                  <a:tcPr>
                    <a:lnL w="12700" cmpd="sng">
                      <a:solidFill>
                        <a:srgbClr val="10CF9B"/>
                      </a:solidFill>
                    </a:lnL>
                    <a:lnR w="12700" cmpd="sng">
                      <a:solidFill>
                        <a:srgbClr val="10CF9B"/>
                      </a:solidFill>
                    </a:lnR>
                    <a:lnT w="12700" cmpd="sng">
                      <a:solidFill>
                        <a:srgbClr val="10CF9B"/>
                      </a:solidFill>
                    </a:lnT>
                    <a:lnB w="12700" cmpd="sng">
                      <a:solidFill>
                        <a:srgbClr val="10CF9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CF9B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your self-assessment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32522"/>
            <a:ext cx="1579563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633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916832"/>
            <a:ext cx="7408333" cy="4248472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Running, jumping, athletics, windsurfing, walking, cross-country running.</a:t>
            </a:r>
          </a:p>
          <a:p>
            <a:pPr marL="0" indent="0" algn="just">
              <a:buNone/>
            </a:pPr>
            <a:endParaRPr lang="en-US" sz="2800" dirty="0" smtClean="0"/>
          </a:p>
          <a:p>
            <a:pPr algn="just"/>
            <a:r>
              <a:rPr lang="en-US" sz="2800" dirty="0" smtClean="0"/>
              <a:t>Football, basketball, gymnastics, rugby, baseball, handball.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Water skiing, surfing, windsurfing, diving, horse riding, water polo.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odd word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315591"/>
            <a:ext cx="2267744" cy="1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593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0200" y="63981"/>
            <a:ext cx="8229600" cy="1252728"/>
          </a:xfrm>
        </p:spPr>
        <p:txBody>
          <a:bodyPr/>
          <a:lstStyle/>
          <a:p>
            <a:r>
              <a:rPr lang="en-US" dirty="0" smtClean="0"/>
              <a:t>What we will read about?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82" y="3439190"/>
            <a:ext cx="2541438" cy="317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628" y="1267882"/>
            <a:ext cx="2664297" cy="234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029" y="3561867"/>
            <a:ext cx="2741443" cy="3016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50" y="1284889"/>
            <a:ext cx="3359638" cy="208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24" y="3535163"/>
            <a:ext cx="2371725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673" y="1248941"/>
            <a:ext cx="2428463" cy="239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101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1772816"/>
            <a:ext cx="7668840" cy="489654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Is used-</a:t>
            </a:r>
            <a:r>
              <a:rPr lang="ru-RU" sz="2800" dirty="0" smtClean="0"/>
              <a:t>используется</a:t>
            </a:r>
            <a:endParaRPr lang="en-US" sz="2800" dirty="0" smtClean="0"/>
          </a:p>
          <a:p>
            <a:r>
              <a:rPr lang="en-US" sz="2800" dirty="0" smtClean="0"/>
              <a:t>Team-</a:t>
            </a:r>
            <a:r>
              <a:rPr lang="ru-RU" sz="2800" dirty="0" smtClean="0"/>
              <a:t>команда</a:t>
            </a:r>
            <a:endParaRPr lang="en-US" sz="2800" dirty="0" smtClean="0"/>
          </a:p>
          <a:p>
            <a:r>
              <a:rPr lang="en-US" sz="2800" dirty="0" smtClean="0"/>
              <a:t>Are not allowed-</a:t>
            </a:r>
            <a:r>
              <a:rPr lang="ru-RU" sz="2800" dirty="0" smtClean="0"/>
              <a:t>не разрешено</a:t>
            </a:r>
            <a:endParaRPr lang="en-US" sz="2800" dirty="0" smtClean="0"/>
          </a:p>
          <a:p>
            <a:r>
              <a:rPr lang="en-US" sz="2800" dirty="0" smtClean="0"/>
              <a:t>To handle-</a:t>
            </a:r>
            <a:r>
              <a:rPr lang="ru-RU" sz="2800" dirty="0" smtClean="0"/>
              <a:t>брать руками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To keep fit-</a:t>
            </a:r>
            <a:r>
              <a:rPr lang="ru-RU" sz="2800" dirty="0" smtClean="0"/>
              <a:t>поддерживать форму</a:t>
            </a:r>
            <a:endParaRPr lang="en-US" sz="2800" dirty="0" smtClean="0"/>
          </a:p>
          <a:p>
            <a:r>
              <a:rPr lang="en-US" sz="2800" dirty="0" smtClean="0"/>
              <a:t>Travel-</a:t>
            </a:r>
            <a:r>
              <a:rPr lang="ru-RU" sz="2800" dirty="0" smtClean="0"/>
              <a:t>путешествовать</a:t>
            </a:r>
            <a:endParaRPr lang="en-US" sz="2800" dirty="0" smtClean="0"/>
          </a:p>
          <a:p>
            <a:r>
              <a:rPr lang="en-US" sz="2800" dirty="0" smtClean="0"/>
              <a:t>A lot of places-</a:t>
            </a:r>
            <a:r>
              <a:rPr lang="ru-RU" sz="2800" dirty="0" smtClean="0"/>
              <a:t>множество мест</a:t>
            </a:r>
            <a:endParaRPr lang="en-US" sz="2800" dirty="0" smtClean="0"/>
          </a:p>
          <a:p>
            <a:r>
              <a:rPr lang="en-US" sz="2800" dirty="0" err="1" smtClean="0"/>
              <a:t>Favourite</a:t>
            </a:r>
            <a:r>
              <a:rPr lang="en-US" sz="2800" dirty="0" smtClean="0"/>
              <a:t> hobby- </a:t>
            </a:r>
            <a:r>
              <a:rPr lang="ru-RU" sz="2800" dirty="0" smtClean="0"/>
              <a:t>любимое занятие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Ex.4 p.100-101 </a:t>
            </a:r>
            <a:r>
              <a:rPr lang="ru-RU" dirty="0" smtClean="0"/>
              <a:t>Слова-помощники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229200"/>
            <a:ext cx="2268537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215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700808"/>
            <a:ext cx="7596832" cy="471338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With women-</a:t>
            </a:r>
            <a:r>
              <a:rPr lang="ru-RU" sz="3200" dirty="0" smtClean="0"/>
              <a:t>среди женщин</a:t>
            </a:r>
            <a:endParaRPr lang="en-US" sz="3200" dirty="0" smtClean="0"/>
          </a:p>
          <a:p>
            <a:r>
              <a:rPr lang="en-US" sz="3200" dirty="0" smtClean="0"/>
              <a:t>Follow classes-</a:t>
            </a:r>
            <a:r>
              <a:rPr lang="ru-RU" sz="3200" dirty="0" smtClean="0"/>
              <a:t>смотреть уроки</a:t>
            </a:r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In the gym-</a:t>
            </a:r>
            <a:r>
              <a:rPr lang="ru-RU" sz="3200" dirty="0" smtClean="0"/>
              <a:t>в спортивном зале</a:t>
            </a:r>
            <a:endParaRPr lang="en-US" sz="3200" dirty="0" smtClean="0"/>
          </a:p>
          <a:p>
            <a:r>
              <a:rPr lang="en-US" sz="3200" dirty="0" smtClean="0"/>
              <a:t>A net-</a:t>
            </a:r>
            <a:r>
              <a:rPr lang="ru-RU" sz="3200" dirty="0" smtClean="0"/>
              <a:t>сетка</a:t>
            </a:r>
            <a:endParaRPr lang="en-US" sz="3200" dirty="0" smtClean="0"/>
          </a:p>
          <a:p>
            <a:r>
              <a:rPr lang="en-US" sz="3200" dirty="0" smtClean="0"/>
              <a:t>Small bats- </a:t>
            </a:r>
            <a:r>
              <a:rPr lang="ru-RU" sz="3200" dirty="0" smtClean="0"/>
              <a:t>маленькие ракетки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Ex.4 p.100-101 </a:t>
            </a:r>
            <a:r>
              <a:rPr lang="ru-RU" dirty="0"/>
              <a:t>Слова-помощники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157192"/>
            <a:ext cx="2273300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0936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30</TotalTime>
  <Words>222</Words>
  <Application>Microsoft Office PowerPoint</Application>
  <PresentationFormat>Экран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Презентация PowerPoint</vt:lpstr>
      <vt:lpstr>Different kinds of sport</vt:lpstr>
      <vt:lpstr>Презентация PowerPoint</vt:lpstr>
      <vt:lpstr>Sport and sports</vt:lpstr>
      <vt:lpstr>Make your self-assessment</vt:lpstr>
      <vt:lpstr>Find the odd word</vt:lpstr>
      <vt:lpstr>What we will read about?</vt:lpstr>
      <vt:lpstr>Ex.4 p.100-101 Слова-помощники</vt:lpstr>
      <vt:lpstr>Ex.4 p.100-101 Слова-помощники</vt:lpstr>
      <vt:lpstr>Ex.4 p.100-101 Слова-помощники</vt:lpstr>
      <vt:lpstr>True or False?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Cron-315</dc:creator>
  <cp:lastModifiedBy>Cron-315</cp:lastModifiedBy>
  <cp:revision>4</cp:revision>
  <dcterms:created xsi:type="dcterms:W3CDTF">2016-04-22T16:54:41Z</dcterms:created>
  <dcterms:modified xsi:type="dcterms:W3CDTF">2016-04-22T17:35:15Z</dcterms:modified>
</cp:coreProperties>
</file>