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71" r:id="rId9"/>
    <p:sldId id="263" r:id="rId10"/>
    <p:sldId id="272" r:id="rId11"/>
    <p:sldId id="273" r:id="rId12"/>
    <p:sldId id="274" r:id="rId13"/>
    <p:sldId id="275" r:id="rId14"/>
    <p:sldId id="270" r:id="rId15"/>
    <p:sldId id="276" r:id="rId16"/>
    <p:sldId id="277" r:id="rId17"/>
    <p:sldId id="278" r:id="rId18"/>
    <p:sldId id="279" r:id="rId19"/>
    <p:sldId id="280" r:id="rId20"/>
    <p:sldId id="268" r:id="rId21"/>
    <p:sldId id="281" r:id="rId22"/>
    <p:sldId id="299" r:id="rId23"/>
    <p:sldId id="282" r:id="rId24"/>
    <p:sldId id="287" r:id="rId25"/>
    <p:sldId id="269" r:id="rId26"/>
    <p:sldId id="301" r:id="rId27"/>
    <p:sldId id="300" r:id="rId28"/>
    <p:sldId id="302" r:id="rId29"/>
    <p:sldId id="267" r:id="rId30"/>
    <p:sldId id="288" r:id="rId31"/>
    <p:sldId id="291" r:id="rId32"/>
    <p:sldId id="292" r:id="rId33"/>
    <p:sldId id="298" r:id="rId34"/>
    <p:sldId id="293" r:id="rId35"/>
    <p:sldId id="294" r:id="rId36"/>
    <p:sldId id="295" r:id="rId37"/>
    <p:sldId id="296" r:id="rId38"/>
    <p:sldId id="297" r:id="rId39"/>
    <p:sldId id="303" r:id="rId40"/>
    <p:sldId id="304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554CA-6CA0-4DB7-B972-295A86DAF3F1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398B8-D5D9-4FE7-B8A6-5D931E0F07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5169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6A81E-1992-4D13-9378-2166ADFC8B93}" type="datetimeFigureOut">
              <a:rPr lang="ru-RU" smtClean="0"/>
              <a:pPr/>
              <a:t>06.11.2018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A2749-7FC9-49DD-A274-B87ADB4EE65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984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A2749-7FC9-49DD-A274-B87ADB4EE65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A2749-7FC9-49DD-A274-B87ADB4EE651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A2749-7FC9-49DD-A274-B87ADB4EE65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A2749-7FC9-49DD-A274-B87ADB4EE65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A2749-7FC9-49DD-A274-B87ADB4EE65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A2749-7FC9-49DD-A274-B87ADB4EE65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A2749-7FC9-49DD-A274-B87ADB4EE65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A2749-7FC9-49DD-A274-B87ADB4EE65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A2749-7FC9-49DD-A274-B87ADB4EE651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A2749-7FC9-49DD-A274-B87ADB4EE651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2DD89-A16E-410B-AA85-D89CC32620FC}" type="datetime1">
              <a:rPr lang="ru-RU" smtClean="0"/>
              <a:pPr/>
              <a:t>06.11.2018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F9134-BD5D-450C-BBB6-4D4A7B9F5442}" type="datetime1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9626A-BDD1-432E-B601-CAE62C4660A2}" type="datetime1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38A0F-973B-4DC2-9C6D-A972E138E1F4}" type="datetime1">
              <a:rPr lang="ru-RU" smtClean="0"/>
              <a:pPr/>
              <a:t>06.11.2018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C1E93-96D9-4B89-A439-6606C04D25B6}" type="datetime1">
              <a:rPr lang="ru-RU" smtClean="0"/>
              <a:pPr/>
              <a:t>06.11.2018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89165-FEEA-4E72-8107-2ABE2D548A57}" type="datetime1">
              <a:rPr lang="ru-RU" smtClean="0"/>
              <a:pPr/>
              <a:t>06.11.2018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CA9A-6AED-4694-84BB-259FDB6CE432}" type="datetime1">
              <a:rPr lang="ru-RU" smtClean="0"/>
              <a:pPr/>
              <a:t>06.11.2018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3F7ED1-CABD-4C20-B39A-316F36D53459}" type="datetime1">
              <a:rPr lang="ru-RU" smtClean="0"/>
              <a:pPr/>
              <a:t>06.11.2018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791C6-A4C3-4E47-8F41-E9B963FC6DC2}" type="datetime1">
              <a:rPr lang="ru-RU" smtClean="0"/>
              <a:pPr/>
              <a:t>06.11.2018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54E89-6C6B-491B-BE18-C3B120F771E0}" type="datetime1">
              <a:rPr lang="ru-RU" smtClean="0"/>
              <a:pPr/>
              <a:t>06.11.2018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31FE8-69EC-40D6-A3FC-09C83E40E03C}" type="datetime1">
              <a:rPr lang="ru-RU" smtClean="0"/>
              <a:pPr/>
              <a:t>06.11.2018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F0FF17A-EC16-4A13-A82C-BCE90F91497B}" type="datetime1">
              <a:rPr lang="ru-RU" smtClean="0"/>
              <a:pPr/>
              <a:t>06.11.2018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6.jpeg"/><Relationship Id="rId7" Type="http://schemas.openxmlformats.org/officeDocument/2006/relationships/slide" Target="slide1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7.xml"/><Relationship Id="rId5" Type="http://schemas.openxmlformats.org/officeDocument/2006/relationships/slide" Target="slide16.xml"/><Relationship Id="rId4" Type="http://schemas.openxmlformats.org/officeDocument/2006/relationships/slide" Target="slide15.xml"/><Relationship Id="rId9" Type="http://schemas.openxmlformats.org/officeDocument/2006/relationships/slide" Target="slide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slide" Target="slide3.xml"/><Relationship Id="rId7" Type="http://schemas.openxmlformats.org/officeDocument/2006/relationships/slide" Target="slide2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4.xml"/><Relationship Id="rId5" Type="http://schemas.openxmlformats.org/officeDocument/2006/relationships/slide" Target="slide8.xml"/><Relationship Id="rId4" Type="http://schemas.openxmlformats.org/officeDocument/2006/relationships/image" Target="../media/image5.jpeg"/><Relationship Id="rId9" Type="http://schemas.openxmlformats.org/officeDocument/2006/relationships/slide" Target="slide3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6.jpeg"/><Relationship Id="rId7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5" Type="http://schemas.openxmlformats.org/officeDocument/2006/relationships/slide" Target="slide23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6.jpeg"/><Relationship Id="rId7" Type="http://schemas.openxmlformats.org/officeDocument/2006/relationships/slide" Target="slide2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11" Type="http://schemas.openxmlformats.org/officeDocument/2006/relationships/slide" Target="slide32.xml"/><Relationship Id="rId5" Type="http://schemas.openxmlformats.org/officeDocument/2006/relationships/slide" Target="slide27.xml"/><Relationship Id="rId10" Type="http://schemas.openxmlformats.org/officeDocument/2006/relationships/slide" Target="slide31.xml"/><Relationship Id="rId4" Type="http://schemas.openxmlformats.org/officeDocument/2006/relationships/slide" Target="slide26.xml"/><Relationship Id="rId9" Type="http://schemas.openxmlformats.org/officeDocument/2006/relationships/slide" Target="slide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5.xml"/><Relationship Id="rId4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6.jpeg"/><Relationship Id="rId7" Type="http://schemas.openxmlformats.org/officeDocument/2006/relationships/slide" Target="slide3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6.xml"/><Relationship Id="rId5" Type="http://schemas.openxmlformats.org/officeDocument/2006/relationships/slide" Target="slide35.xml"/><Relationship Id="rId10" Type="http://schemas.openxmlformats.org/officeDocument/2006/relationships/slide" Target="slide39.xml"/><Relationship Id="rId4" Type="http://schemas.openxmlformats.org/officeDocument/2006/relationships/slide" Target="slide34.xml"/><Relationship Id="rId9" Type="http://schemas.openxmlformats.org/officeDocument/2006/relationships/slide" Target="slide3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slide" Target="slide3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rtsides.ru/?ItemID=3544&amp;ItemName=%C0%EA%E2%E0%F0%E8%F3%EC" TargetMode="External"/><Relationship Id="rId3" Type="http://schemas.openxmlformats.org/officeDocument/2006/relationships/hyperlink" Target="http://vsefony.wordpress.com/2011/06/17/kart-eda-6-grushi/" TargetMode="External"/><Relationship Id="rId7" Type="http://schemas.openxmlformats.org/officeDocument/2006/relationships/hyperlink" Target="http://wordassociations.ru/pictures?hl=ru&amp;id=johnny_automatic-fish_2" TargetMode="External"/><Relationship Id="rId12" Type="http://schemas.openxmlformats.org/officeDocument/2006/relationships/hyperlink" Target="http://celticross.livejournal.com/" TargetMode="External"/><Relationship Id="rId2" Type="http://schemas.openxmlformats.org/officeDocument/2006/relationships/hyperlink" Target="http://www.pcdl.org/book/export/html/5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bc-color.com/color/leaves/001/oak/oak-image-color-ru.shtml" TargetMode="External"/><Relationship Id="rId11" Type="http://schemas.openxmlformats.org/officeDocument/2006/relationships/hyperlink" Target="http://openclipart.org/detail/9358/book-by-crazyterabyte" TargetMode="External"/><Relationship Id="rId5" Type="http://schemas.openxmlformats.org/officeDocument/2006/relationships/hyperlink" Target="http://photo.pixasa.net/show/ba2bc397-6a46-4707-bc04-c13de712be4b" TargetMode="External"/><Relationship Id="rId10" Type="http://schemas.openxmlformats.org/officeDocument/2006/relationships/hyperlink" Target="http://www.pics-land.ru/picture.php?id=69480" TargetMode="External"/><Relationship Id="rId4" Type="http://schemas.openxmlformats.org/officeDocument/2006/relationships/hyperlink" Target="http://forum.worldoftanks.ru/index.php?/topic/819871-cliba-%D0%B7%D0%B0%D0%BF%D0%B0%D1%85-%D1%81%D0%BB%D0%B8%D0%B2%D0%BE%D0%B9/page__st__20" TargetMode="External"/><Relationship Id="rId9" Type="http://schemas.openxmlformats.org/officeDocument/2006/relationships/hyperlink" Target="http://hostingkartinok.com/show-image.php?id=154a2923b0ccc59b9fa0729dffc08a1c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6.jpeg"/><Relationship Id="rId7" Type="http://schemas.openxmlformats.org/officeDocument/2006/relationships/slide" Target="slide1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9.xml"/><Relationship Id="rId9" Type="http://schemas.openxmlformats.org/officeDocument/2006/relationships/slide" Target="slide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Олег\Desktop\картинки\школа картинки\146232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051720" y="3212976"/>
            <a:ext cx="47804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 класс (1 часть)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11560" y="692696"/>
            <a:ext cx="7920880" cy="1440160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75048" y="1484784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ЛЮБОЗНАТЕЛЬНЫХ</a:t>
            </a:r>
            <a:endParaRPr lang="ru-RU" sz="5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051720" y="620688"/>
            <a:ext cx="52470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СТРАНИЧКИ ДЛЯ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3923928" y="5445224"/>
            <a:ext cx="1399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cs typeface="Aharoni" pitchFamily="2" charset="-79"/>
              </a:rPr>
              <a:t>2018</a:t>
            </a:r>
            <a:r>
              <a:rPr lang="ru-RU" dirty="0" smtClean="0"/>
              <a:t> </a:t>
            </a:r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2924944"/>
            <a:ext cx="3096344" cy="360040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C:\Users\Олег\Desktop\к матем\002.jpg"/>
          <p:cNvPicPr/>
          <p:nvPr/>
        </p:nvPicPr>
        <p:blipFill>
          <a:blip r:embed="rId4" cstate="print"/>
          <a:srcRect l="4180" r="4596" b="13110"/>
          <a:stretch>
            <a:fillRect/>
          </a:stretch>
        </p:blipFill>
        <p:spPr bwMode="auto">
          <a:xfrm rot="860770">
            <a:off x="7007921" y="2279408"/>
            <a:ext cx="1445093" cy="208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475656" y="2420888"/>
            <a:ext cx="59766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МАТЕМАТИКА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Выгнутая вниз стрелка 2">
            <a:hlinkClick r:id="rId2" action="ppaction://hlinksldjump"/>
          </p:cNvPr>
          <p:cNvSpPr/>
          <p:nvPr/>
        </p:nvSpPr>
        <p:spPr>
          <a:xfrm>
            <a:off x="539552" y="5805264"/>
            <a:ext cx="1080120" cy="504056"/>
          </a:xfrm>
          <a:prstGeom prst="curved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204864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23528" y="3429000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1619672" y="3429000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915816" y="3429000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716016" y="3429000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012160" y="3429000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7308304" y="3429000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716016" y="2204864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012160" y="2204864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308304" y="2204864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716016" y="980728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012160" y="980728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308304" y="980728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619672" y="2204864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915816" y="980728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2915816" y="2204864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1619672" y="980728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23528" y="980728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932040" y="1268760"/>
            <a:ext cx="792088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7524328" y="2420888"/>
            <a:ext cx="792088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228184" y="3645024"/>
            <a:ext cx="792088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Равнобедренный треугольник 38"/>
          <p:cNvSpPr/>
          <p:nvPr/>
        </p:nvSpPr>
        <p:spPr>
          <a:xfrm>
            <a:off x="6156176" y="1124744"/>
            <a:ext cx="1060704" cy="914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Равнобедренный треугольник 39"/>
          <p:cNvSpPr/>
          <p:nvPr/>
        </p:nvSpPr>
        <p:spPr>
          <a:xfrm>
            <a:off x="4860032" y="2348880"/>
            <a:ext cx="1060704" cy="914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Равнобедренный треугольник 42"/>
          <p:cNvSpPr/>
          <p:nvPr/>
        </p:nvSpPr>
        <p:spPr>
          <a:xfrm>
            <a:off x="7380312" y="3573016"/>
            <a:ext cx="1060704" cy="914400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араллелограмм 43"/>
          <p:cNvSpPr/>
          <p:nvPr/>
        </p:nvSpPr>
        <p:spPr>
          <a:xfrm>
            <a:off x="7452320" y="1268760"/>
            <a:ext cx="936104" cy="720080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араллелограмм 44"/>
          <p:cNvSpPr/>
          <p:nvPr/>
        </p:nvSpPr>
        <p:spPr>
          <a:xfrm>
            <a:off x="6156176" y="2420888"/>
            <a:ext cx="936104" cy="720080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араллелограмм 45"/>
          <p:cNvSpPr/>
          <p:nvPr/>
        </p:nvSpPr>
        <p:spPr>
          <a:xfrm>
            <a:off x="4860032" y="3645024"/>
            <a:ext cx="936104" cy="720080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6516216" y="1556792"/>
            <a:ext cx="432048" cy="43204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7740352" y="2564904"/>
            <a:ext cx="432048" cy="43204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5076056" y="3789040"/>
            <a:ext cx="432048" cy="43204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Равнобедренный треугольник 50"/>
          <p:cNvSpPr/>
          <p:nvPr/>
        </p:nvSpPr>
        <p:spPr>
          <a:xfrm>
            <a:off x="7668344" y="1340768"/>
            <a:ext cx="504056" cy="50405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Равнобедренный треугольник 51"/>
          <p:cNvSpPr/>
          <p:nvPr/>
        </p:nvSpPr>
        <p:spPr>
          <a:xfrm>
            <a:off x="5148064" y="2636912"/>
            <a:ext cx="504056" cy="50405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Равнобедренный треугольник 52"/>
          <p:cNvSpPr/>
          <p:nvPr/>
        </p:nvSpPr>
        <p:spPr>
          <a:xfrm>
            <a:off x="6372200" y="3717032"/>
            <a:ext cx="504056" cy="50405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148064" y="1412776"/>
            <a:ext cx="43204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6372200" y="2564904"/>
            <a:ext cx="43204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7740352" y="4005064"/>
            <a:ext cx="43204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7308304" y="3429000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Рисунок 57" descr="Кленовый лист рисунок. Фотохостинг - фотографии, картинки, изображения."/>
          <p:cNvPicPr/>
          <p:nvPr/>
        </p:nvPicPr>
        <p:blipFill>
          <a:blip r:embed="rId3" cstate="print"/>
          <a:srcRect l="52459" t="6073" b="6883"/>
          <a:stretch>
            <a:fillRect/>
          </a:stretch>
        </p:blipFill>
        <p:spPr bwMode="auto">
          <a:xfrm>
            <a:off x="467544" y="1124744"/>
            <a:ext cx="1111882" cy="104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Рисунок 58" descr="Кленовый лист рисунок. Фотохостинг - фотографии, картинки, изображения."/>
          <p:cNvPicPr/>
          <p:nvPr/>
        </p:nvPicPr>
        <p:blipFill>
          <a:blip r:embed="rId3" cstate="print"/>
          <a:srcRect l="52459" t="6073" b="6883"/>
          <a:stretch>
            <a:fillRect/>
          </a:stretch>
        </p:blipFill>
        <p:spPr bwMode="auto">
          <a:xfrm>
            <a:off x="1691680" y="2348880"/>
            <a:ext cx="1111882" cy="104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Рисунок 59" descr="Кленовый лист рисунок. Фотохостинг - фотографии, картинки, изображения."/>
          <p:cNvPicPr/>
          <p:nvPr/>
        </p:nvPicPr>
        <p:blipFill>
          <a:blip r:embed="rId3" cstate="print"/>
          <a:srcRect l="52459" t="6073" b="6883"/>
          <a:stretch>
            <a:fillRect/>
          </a:stretch>
        </p:blipFill>
        <p:spPr bwMode="auto">
          <a:xfrm>
            <a:off x="2987824" y="3573016"/>
            <a:ext cx="1111882" cy="104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" name="Рисунок 60" descr="листья дуба растровый клипарт"/>
          <p:cNvPicPr/>
          <p:nvPr/>
        </p:nvPicPr>
        <p:blipFill>
          <a:blip r:embed="rId4" cstate="print"/>
          <a:srcRect l="7800" t="11014" r="18000" b="7246"/>
          <a:stretch>
            <a:fillRect/>
          </a:stretch>
        </p:blipFill>
        <p:spPr bwMode="auto">
          <a:xfrm rot="5400000">
            <a:off x="1763688" y="1124744"/>
            <a:ext cx="93610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" name="Рисунок 61" descr="листья дуба растровый клипарт"/>
          <p:cNvPicPr/>
          <p:nvPr/>
        </p:nvPicPr>
        <p:blipFill>
          <a:blip r:embed="rId4" cstate="print"/>
          <a:srcRect l="7800" t="11014" r="18000" b="7246"/>
          <a:stretch>
            <a:fillRect/>
          </a:stretch>
        </p:blipFill>
        <p:spPr bwMode="auto">
          <a:xfrm rot="5400000">
            <a:off x="539552" y="3501008"/>
            <a:ext cx="93610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Рисунок 62" descr="листья дуба растровый клипарт"/>
          <p:cNvPicPr/>
          <p:nvPr/>
        </p:nvPicPr>
        <p:blipFill>
          <a:blip r:embed="rId4" cstate="print"/>
          <a:srcRect l="7800" t="11014" r="18000" b="7246"/>
          <a:stretch>
            <a:fillRect/>
          </a:stretch>
        </p:blipFill>
        <p:spPr bwMode="auto">
          <a:xfrm rot="5400000">
            <a:off x="3059832" y="2276872"/>
            <a:ext cx="93610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" name="Рисунок 63" descr="C:\Users\Олег\Desktop\Безымянный.png"/>
          <p:cNvPicPr/>
          <p:nvPr/>
        </p:nvPicPr>
        <p:blipFill>
          <a:blip r:embed="rId5" cstate="print"/>
          <a:srcRect r="90923" b="68137"/>
          <a:stretch>
            <a:fillRect/>
          </a:stretch>
        </p:blipFill>
        <p:spPr bwMode="auto">
          <a:xfrm rot="10800000">
            <a:off x="2987824" y="1052736"/>
            <a:ext cx="100811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Рисунок 64" descr="C:\Users\Олег\Desktop\Безымянный.png"/>
          <p:cNvPicPr/>
          <p:nvPr/>
        </p:nvPicPr>
        <p:blipFill>
          <a:blip r:embed="rId5" cstate="print"/>
          <a:srcRect r="90923" b="68137"/>
          <a:stretch>
            <a:fillRect/>
          </a:stretch>
        </p:blipFill>
        <p:spPr bwMode="auto">
          <a:xfrm rot="10800000">
            <a:off x="395536" y="2276872"/>
            <a:ext cx="100811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Рисунок 65" descr="C:\Users\Олег\Desktop\Безымянный.png"/>
          <p:cNvPicPr/>
          <p:nvPr/>
        </p:nvPicPr>
        <p:blipFill>
          <a:blip r:embed="rId5" cstate="print"/>
          <a:srcRect r="90923" b="68137"/>
          <a:stretch>
            <a:fillRect/>
          </a:stretch>
        </p:blipFill>
        <p:spPr bwMode="auto">
          <a:xfrm rot="10800000">
            <a:off x="1763688" y="3501008"/>
            <a:ext cx="100811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Прямоугольник 66"/>
          <p:cNvSpPr/>
          <p:nvPr/>
        </p:nvSpPr>
        <p:spPr>
          <a:xfrm>
            <a:off x="2915816" y="2204864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6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Выгнутая вниз стрелка 2">
            <a:hlinkClick r:id="rId2" action="ppaction://hlinksldjump"/>
          </p:cNvPr>
          <p:cNvSpPr/>
          <p:nvPr/>
        </p:nvSpPr>
        <p:spPr>
          <a:xfrm>
            <a:off x="539552" y="5805264"/>
            <a:ext cx="1080120" cy="504056"/>
          </a:xfrm>
          <a:prstGeom prst="curved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620688"/>
            <a:ext cx="2448272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131840" y="620688"/>
            <a:ext cx="2448272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83568" y="2276872"/>
            <a:ext cx="2448272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83568" y="3933056"/>
            <a:ext cx="2448272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580112" y="620688"/>
            <a:ext cx="2448272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131840" y="2276872"/>
            <a:ext cx="2448272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580112" y="2276872"/>
            <a:ext cx="2448272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131840" y="3933056"/>
            <a:ext cx="2448272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580112" y="3933056"/>
            <a:ext cx="2448272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187624" y="1484784"/>
            <a:ext cx="1152128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156176" y="3212976"/>
            <a:ext cx="1152128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580112" y="3933056"/>
            <a:ext cx="2448272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779912" y="4869160"/>
            <a:ext cx="1152128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635896" y="1556792"/>
            <a:ext cx="1152128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259632" y="3212976"/>
            <a:ext cx="1152128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156176" y="4941168"/>
            <a:ext cx="1152128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228184" y="1556792"/>
            <a:ext cx="1152128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779912" y="3284984"/>
            <a:ext cx="1152128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259632" y="4941168"/>
            <a:ext cx="1152128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внобедренный треугольник 33"/>
          <p:cNvSpPr/>
          <p:nvPr/>
        </p:nvSpPr>
        <p:spPr>
          <a:xfrm>
            <a:off x="3275856" y="836712"/>
            <a:ext cx="1872208" cy="72008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Равнобедренный треугольник 34"/>
          <p:cNvSpPr/>
          <p:nvPr/>
        </p:nvSpPr>
        <p:spPr>
          <a:xfrm>
            <a:off x="5796136" y="2492896"/>
            <a:ext cx="1872208" cy="72008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Равнобедренный треугольник 35"/>
          <p:cNvSpPr/>
          <p:nvPr/>
        </p:nvSpPr>
        <p:spPr>
          <a:xfrm>
            <a:off x="899592" y="4221088"/>
            <a:ext cx="1872208" cy="72008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827584" y="2636912"/>
            <a:ext cx="1944216" cy="57606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868144" y="980728"/>
            <a:ext cx="1944216" cy="57606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419872" y="4293096"/>
            <a:ext cx="1944216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Трапеция 40"/>
          <p:cNvSpPr/>
          <p:nvPr/>
        </p:nvSpPr>
        <p:spPr>
          <a:xfrm>
            <a:off x="899592" y="908720"/>
            <a:ext cx="1800200" cy="576064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Трапеция 41"/>
          <p:cNvSpPr/>
          <p:nvPr/>
        </p:nvSpPr>
        <p:spPr>
          <a:xfrm>
            <a:off x="5868144" y="4365104"/>
            <a:ext cx="1800200" cy="576064"/>
          </a:xfrm>
          <a:prstGeom prst="trapezoi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Трапеция 43"/>
          <p:cNvSpPr/>
          <p:nvPr/>
        </p:nvSpPr>
        <p:spPr>
          <a:xfrm>
            <a:off x="3491880" y="2708920"/>
            <a:ext cx="1800200" cy="576064"/>
          </a:xfrm>
          <a:prstGeom prst="trapezoi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1547664" y="1052736"/>
            <a:ext cx="432048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4067944" y="2852936"/>
            <a:ext cx="432048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6516216" y="4437112"/>
            <a:ext cx="432048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3995936" y="1124744"/>
            <a:ext cx="3600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6516216" y="2780928"/>
            <a:ext cx="3600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1619672" y="4509120"/>
            <a:ext cx="360040" cy="3600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Равнобедренный треугольник 50"/>
          <p:cNvSpPr/>
          <p:nvPr/>
        </p:nvSpPr>
        <p:spPr>
          <a:xfrm>
            <a:off x="6660232" y="1052736"/>
            <a:ext cx="432048" cy="43204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Равнобедренный треугольник 51"/>
          <p:cNvSpPr/>
          <p:nvPr/>
        </p:nvSpPr>
        <p:spPr>
          <a:xfrm>
            <a:off x="1547664" y="2708920"/>
            <a:ext cx="432048" cy="43204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Равнобедренный треугольник 52"/>
          <p:cNvSpPr/>
          <p:nvPr/>
        </p:nvSpPr>
        <p:spPr>
          <a:xfrm>
            <a:off x="4139952" y="4365104"/>
            <a:ext cx="432048" cy="43204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580112" y="3933056"/>
            <a:ext cx="2448272" cy="165618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Выгнутая вниз стрелка 2">
            <a:hlinkClick r:id="rId2" action="ppaction://hlinksldjump"/>
          </p:cNvPr>
          <p:cNvSpPr/>
          <p:nvPr/>
        </p:nvSpPr>
        <p:spPr>
          <a:xfrm>
            <a:off x="539552" y="5805264"/>
            <a:ext cx="1080120" cy="504056"/>
          </a:xfrm>
          <a:prstGeom prst="curved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51520" y="2636912"/>
            <a:ext cx="827584" cy="7200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987824" y="2636912"/>
            <a:ext cx="827584" cy="72008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868144" y="2708920"/>
            <a:ext cx="827584" cy="79208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59632" y="2564904"/>
            <a:ext cx="792088" cy="7703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2636912"/>
            <a:ext cx="792088" cy="7703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2123728" y="2492896"/>
            <a:ext cx="936104" cy="86409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7812360" y="2564904"/>
            <a:ext cx="936104" cy="86409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4860032" y="2492896"/>
            <a:ext cx="936104" cy="86409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7164288" y="3284984"/>
            <a:ext cx="144016" cy="14401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876256" y="2708920"/>
            <a:ext cx="792088" cy="7703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" name="Выгнутая вниз стрелка 2">
            <a:hlinkClick r:id="rId2" action="ppaction://hlinksldjump"/>
          </p:cNvPr>
          <p:cNvSpPr/>
          <p:nvPr/>
        </p:nvSpPr>
        <p:spPr>
          <a:xfrm>
            <a:off x="539552" y="5805264"/>
            <a:ext cx="1080120" cy="504056"/>
          </a:xfrm>
          <a:prstGeom prst="curved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836712"/>
            <a:ext cx="86409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4437112"/>
            <a:ext cx="86409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2708920"/>
            <a:ext cx="86409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3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92280" y="4437112"/>
            <a:ext cx="86409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707904" y="2708920"/>
            <a:ext cx="86409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131840" y="836712"/>
            <a:ext cx="1791816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47664" y="2708920"/>
            <a:ext cx="1791816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860032" y="4437112"/>
            <a:ext cx="1791816" cy="7920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4932040" y="126876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1187624" y="306896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347864" y="306896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427984" y="4797152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6660232" y="486916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699792" y="1232756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835696" y="836712"/>
            <a:ext cx="86409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2</a:t>
            </a:r>
            <a:endParaRPr lang="ru-RU" sz="5400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08905" y="764704"/>
            <a:ext cx="5902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dirty="0" smtClean="0"/>
              <a:t>3</a:t>
            </a:r>
            <a:endParaRPr lang="ru-RU" sz="5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237097" y="4365104"/>
            <a:ext cx="5902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dirty="0" smtClean="0"/>
              <a:t>5</a:t>
            </a:r>
            <a:endParaRPr lang="ru-RU" sz="5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852721" y="2636912"/>
            <a:ext cx="5902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dirty="0" smtClean="0"/>
              <a:t>4</a:t>
            </a:r>
            <a:endParaRPr lang="ru-RU" sz="5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707904" y="4365104"/>
            <a:ext cx="5902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 smtClean="0"/>
              <a:t>4</a:t>
            </a:r>
            <a:endParaRPr lang="ru-RU" sz="5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-2124744" y="3573016"/>
            <a:ext cx="72008" cy="720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707904" y="2708920"/>
            <a:ext cx="86409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?</a:t>
            </a:r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563888" y="4437112"/>
            <a:ext cx="864096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solidFill>
                  <a:schemeClr val="tx1"/>
                </a:solidFill>
              </a:rPr>
              <a:t>?</a:t>
            </a:r>
            <a:r>
              <a:rPr lang="ru-RU" dirty="0" smtClean="0"/>
              <a:t>7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Олег\Desktop\картинки\школа картинки\l_10-12.jpg"/>
          <p:cNvPicPr/>
          <p:nvPr/>
        </p:nvPicPr>
        <p:blipFill>
          <a:blip r:embed="rId3" cstate="print"/>
          <a:srcRect t="51235" r="50153"/>
          <a:stretch>
            <a:fillRect/>
          </a:stretch>
        </p:blipFill>
        <p:spPr bwMode="auto">
          <a:xfrm>
            <a:off x="0" y="1"/>
            <a:ext cx="939653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-1287195"/>
            <a:ext cx="7871065" cy="303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    СТРАНИЧКИ   ДЛЯ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23528" y="1628800"/>
            <a:ext cx="8424936" cy="792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17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ЛЮБОЗНАТЕЛЬНЫХ</a:t>
            </a:r>
            <a:endParaRPr lang="ru-RU" sz="36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Georgi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2564904"/>
            <a:ext cx="2880320" cy="648072"/>
          </a:xfrm>
          <a:prstGeom prst="rect">
            <a:avLst/>
          </a:prstGeom>
        </p:spPr>
        <p:style>
          <a:lnRef idx="1">
            <a:schemeClr val="accent1"/>
          </a:lnRef>
          <a:fillRef idx="1002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Стр. 74 - 75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1763688" y="3356992"/>
            <a:ext cx="244827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4860032" y="3429000"/>
            <a:ext cx="2520280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>
            <a:hlinkClick r:id="rId6" action="ppaction://hlinksldjump"/>
          </p:cNvPr>
          <p:cNvSpPr/>
          <p:nvPr/>
        </p:nvSpPr>
        <p:spPr>
          <a:xfrm>
            <a:off x="3059832" y="4221088"/>
            <a:ext cx="244827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>
            <a:hlinkClick r:id="rId7" action="ppaction://hlinksldjump"/>
          </p:cNvPr>
          <p:cNvSpPr/>
          <p:nvPr/>
        </p:nvSpPr>
        <p:spPr>
          <a:xfrm>
            <a:off x="1187624" y="5085184"/>
            <a:ext cx="244827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5400" b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00694" y="263691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12" name="Управляющая кнопка: возврат 11">
            <a:hlinkClick r:id="rId8" action="ppaction://hlinksldjump" highlightClick="1"/>
          </p:cNvPr>
          <p:cNvSpPr/>
          <p:nvPr/>
        </p:nvSpPr>
        <p:spPr>
          <a:xfrm>
            <a:off x="7092280" y="6093296"/>
            <a:ext cx="1763688" cy="504056"/>
          </a:xfrm>
          <a:prstGeom prst="actionButtonRetur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9" action="ppaction://hlinksldjump"/>
          </p:cNvPr>
          <p:cNvSpPr/>
          <p:nvPr/>
        </p:nvSpPr>
        <p:spPr>
          <a:xfrm>
            <a:off x="3851920" y="5085184"/>
            <a:ext cx="244827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979712" y="4941168"/>
            <a:ext cx="5309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3" name="Выгнутая вниз стрелка 2">
            <a:hlinkClick r:id="rId2" action="ppaction://hlinksldjump"/>
          </p:cNvPr>
          <p:cNvSpPr/>
          <p:nvPr/>
        </p:nvSpPr>
        <p:spPr>
          <a:xfrm>
            <a:off x="539552" y="5805264"/>
            <a:ext cx="1080120" cy="504056"/>
          </a:xfrm>
          <a:prstGeom prst="curved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 descr="C:\Users\Олег\Desktop\к матем\005.jpg"/>
          <p:cNvPicPr/>
          <p:nvPr/>
        </p:nvPicPr>
        <p:blipFill>
          <a:blip r:embed="rId3" cstate="print"/>
          <a:srcRect l="31782" t="12347" r="10341" b="69522"/>
          <a:stretch>
            <a:fillRect/>
          </a:stretch>
        </p:blipFill>
        <p:spPr bwMode="auto">
          <a:xfrm>
            <a:off x="899592" y="476672"/>
            <a:ext cx="727280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555776" y="4077072"/>
            <a:ext cx="720080" cy="2483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dirty="0" smtClean="0"/>
              <a:t>1)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/>
              <a:t>2)</a:t>
            </a:r>
          </a:p>
          <a:p>
            <a:pPr>
              <a:lnSpc>
                <a:spcPct val="150000"/>
              </a:lnSpc>
            </a:pPr>
            <a:r>
              <a:rPr lang="ru-RU" sz="3600" b="1" dirty="0" smtClean="0"/>
              <a:t>3)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63888" y="3933056"/>
            <a:ext cx="36279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Georgia" pitchFamily="18" charset="0"/>
              </a:rPr>
              <a:t>неверно</a:t>
            </a:r>
            <a:endParaRPr lang="ru-RU" sz="6000" b="1" dirty="0"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4725144"/>
            <a:ext cx="36279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atin typeface="Georgia" pitchFamily="18" charset="0"/>
              </a:rPr>
              <a:t>неверно</a:t>
            </a:r>
            <a:endParaRPr lang="ru-RU" sz="6000" b="1" dirty="0">
              <a:latin typeface="Georgia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23928" y="5589240"/>
            <a:ext cx="26420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atin typeface="Georgia" pitchFamily="18" charset="0"/>
              </a:rPr>
              <a:t>верно</a:t>
            </a:r>
            <a:endParaRPr lang="ru-RU" sz="60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3" name="Выгнутая вниз стрелка 2">
            <a:hlinkClick r:id="rId2" action="ppaction://hlinksldjump"/>
          </p:cNvPr>
          <p:cNvSpPr/>
          <p:nvPr/>
        </p:nvSpPr>
        <p:spPr>
          <a:xfrm>
            <a:off x="539552" y="5805264"/>
            <a:ext cx="1080120" cy="504056"/>
          </a:xfrm>
          <a:prstGeom prst="curved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99592" y="692696"/>
            <a:ext cx="6480720" cy="4104456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2267744" y="4509120"/>
            <a:ext cx="216024" cy="43204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5940152" y="4437112"/>
            <a:ext cx="216024" cy="43204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 descr="Картинка к слову &quot;Рыбка, Золотая рыбка&quot; - Сеть словесных ассоциаци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14356">
            <a:off x="2483768" y="1340768"/>
            <a:ext cx="1576801" cy="126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Картинка к слову &quot;Рыбка, Золотая рыбка&quot; - Сеть словесных ассоциаци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196752"/>
            <a:ext cx="1576801" cy="126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Картинка к слову &quot;Рыбка, Золотая рыбка&quot; - Сеть словесных ассоциаций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18473">
            <a:off x="4572000" y="2780928"/>
            <a:ext cx="1576801" cy="126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Рыба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140968"/>
            <a:ext cx="18002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Овал 17"/>
          <p:cNvSpPr/>
          <p:nvPr/>
        </p:nvSpPr>
        <p:spPr>
          <a:xfrm>
            <a:off x="899592" y="692696"/>
            <a:ext cx="6480720" cy="410445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3" name="Выгнутая вниз стрелка 2">
            <a:hlinkClick r:id="rId2" action="ppaction://hlinksldjump"/>
          </p:cNvPr>
          <p:cNvSpPr/>
          <p:nvPr/>
        </p:nvSpPr>
        <p:spPr>
          <a:xfrm>
            <a:off x="539552" y="5805264"/>
            <a:ext cx="1080120" cy="504056"/>
          </a:xfrm>
          <a:prstGeom prst="curved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052736"/>
            <a:ext cx="80163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latin typeface="Georgia" pitchFamily="18" charset="0"/>
              </a:rPr>
              <a:t>«Одна клетка вверх, </a:t>
            </a:r>
          </a:p>
          <a:p>
            <a:pPr algn="ctr"/>
            <a:r>
              <a:rPr lang="ru-RU" sz="6000" dirty="0" smtClean="0">
                <a:latin typeface="Georgia" pitchFamily="18" charset="0"/>
              </a:rPr>
              <a:t>две клетки вправо, </a:t>
            </a:r>
          </a:p>
          <a:p>
            <a:pPr algn="ctr"/>
            <a:r>
              <a:rPr lang="ru-RU" sz="6000" dirty="0" smtClean="0">
                <a:latin typeface="Georgia" pitchFamily="18" charset="0"/>
              </a:rPr>
              <a:t>одна клетка вниз,</a:t>
            </a:r>
          </a:p>
          <a:p>
            <a:pPr algn="ctr"/>
            <a:r>
              <a:rPr lang="ru-RU" sz="6000" dirty="0" smtClean="0">
                <a:latin typeface="Georgia" pitchFamily="18" charset="0"/>
              </a:rPr>
              <a:t> одна клетка вправо».</a:t>
            </a:r>
            <a:endParaRPr lang="ru-RU" sz="6000" dirty="0"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2996952"/>
            <a:ext cx="6984776" cy="79208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3" name="Выгнутая вниз стрелка 2">
            <a:hlinkClick r:id="rId3" action="ppaction://hlinksldjump"/>
          </p:cNvPr>
          <p:cNvSpPr/>
          <p:nvPr/>
        </p:nvSpPr>
        <p:spPr>
          <a:xfrm>
            <a:off x="539552" y="5805264"/>
            <a:ext cx="1080120" cy="504056"/>
          </a:xfrm>
          <a:prstGeom prst="curved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548680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19672" y="548680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548680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524328" y="548680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228184" y="548680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932040" y="548680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524328" y="1772816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228184" y="1772816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932040" y="2996952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932040" y="1772816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915816" y="1772816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524328" y="2996952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228184" y="2996952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23528" y="2996952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23528" y="1772816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619672" y="1772816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915816" y="2996952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1619672" y="2996952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67544" y="692696"/>
            <a:ext cx="936104" cy="93610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059832" y="1916832"/>
            <a:ext cx="936104" cy="93610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763688" y="3140968"/>
            <a:ext cx="936104" cy="93610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>
            <a:stCxn id="25" idx="0"/>
            <a:endCxn id="25" idx="4"/>
          </p:cNvCxnSpPr>
          <p:nvPr/>
        </p:nvCxnSpPr>
        <p:spPr>
          <a:xfrm>
            <a:off x="3527884" y="1916832"/>
            <a:ext cx="0" cy="9361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Равнобедренный треугольник 32"/>
          <p:cNvSpPr/>
          <p:nvPr/>
        </p:nvSpPr>
        <p:spPr>
          <a:xfrm>
            <a:off x="1691680" y="692696"/>
            <a:ext cx="1152128" cy="936104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внобедренный треугольник 33"/>
          <p:cNvSpPr/>
          <p:nvPr/>
        </p:nvSpPr>
        <p:spPr>
          <a:xfrm>
            <a:off x="395536" y="1844824"/>
            <a:ext cx="1152128" cy="936104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Равнобедренный треугольник 34"/>
          <p:cNvSpPr/>
          <p:nvPr/>
        </p:nvSpPr>
        <p:spPr>
          <a:xfrm>
            <a:off x="2987824" y="3068960"/>
            <a:ext cx="1152128" cy="936104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ый треугольник 35"/>
          <p:cNvSpPr/>
          <p:nvPr/>
        </p:nvSpPr>
        <p:spPr>
          <a:xfrm>
            <a:off x="2267744" y="692696"/>
            <a:ext cx="648072" cy="936104"/>
          </a:xfrm>
          <a:prstGeom prst="rt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203848" y="836712"/>
            <a:ext cx="720080" cy="7200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11560" y="3212976"/>
            <a:ext cx="720080" cy="7200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907704" y="1988840"/>
            <a:ext cx="720080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ый треугольник 40"/>
          <p:cNvSpPr/>
          <p:nvPr/>
        </p:nvSpPr>
        <p:spPr>
          <a:xfrm rot="5400000">
            <a:off x="611560" y="3212976"/>
            <a:ext cx="720080" cy="720080"/>
          </a:xfrm>
          <a:prstGeom prst="rt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Блок-схема: задержка 41"/>
          <p:cNvSpPr/>
          <p:nvPr/>
        </p:nvSpPr>
        <p:spPr>
          <a:xfrm flipH="1">
            <a:off x="3059832" y="1916832"/>
            <a:ext cx="504056" cy="936104"/>
          </a:xfrm>
          <a:prstGeom prst="flowChartDelay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619672" y="1772816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292080" y="908720"/>
            <a:ext cx="576064" cy="57606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292080" y="3284984"/>
            <a:ext cx="576064" cy="57606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292080" y="2060848"/>
            <a:ext cx="576064" cy="57606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6588224" y="908720"/>
            <a:ext cx="576064" cy="57606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6516216" y="2132856"/>
            <a:ext cx="576064" cy="57606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6516216" y="3284984"/>
            <a:ext cx="576064" cy="576064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единительная линия 50"/>
          <p:cNvCxnSpPr>
            <a:stCxn id="44" idx="0"/>
            <a:endCxn id="44" idx="2"/>
          </p:cNvCxnSpPr>
          <p:nvPr/>
        </p:nvCxnSpPr>
        <p:spPr>
          <a:xfrm>
            <a:off x="5580112" y="908720"/>
            <a:ext cx="0" cy="5760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5580112" y="2060848"/>
            <a:ext cx="0" cy="5760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5580112" y="3284984"/>
            <a:ext cx="0" cy="5760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6876256" y="908720"/>
            <a:ext cx="0" cy="5760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6804248" y="2132856"/>
            <a:ext cx="0" cy="5760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6804248" y="3284984"/>
            <a:ext cx="0" cy="5760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8100392" y="908720"/>
            <a:ext cx="0" cy="5760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8100392" y="2060848"/>
            <a:ext cx="0" cy="5760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8100392" y="3284984"/>
            <a:ext cx="0" cy="5760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>
            <a:stCxn id="44" idx="1"/>
            <a:endCxn id="44" idx="3"/>
          </p:cNvCxnSpPr>
          <p:nvPr/>
        </p:nvCxnSpPr>
        <p:spPr>
          <a:xfrm>
            <a:off x="5292080" y="1196752"/>
            <a:ext cx="576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5292080" y="2348880"/>
            <a:ext cx="576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>
            <a:off x="5292080" y="3573016"/>
            <a:ext cx="576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6516216" y="3573016"/>
            <a:ext cx="576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6516216" y="2420888"/>
            <a:ext cx="576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6588224" y="1196752"/>
            <a:ext cx="576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>
            <a:off x="7812360" y="3573016"/>
            <a:ext cx="576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7812360" y="2348880"/>
            <a:ext cx="576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7812360" y="1196752"/>
            <a:ext cx="5760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Овал 71"/>
          <p:cNvSpPr/>
          <p:nvPr/>
        </p:nvSpPr>
        <p:spPr>
          <a:xfrm>
            <a:off x="5436096" y="692696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Овал 72"/>
          <p:cNvSpPr/>
          <p:nvPr/>
        </p:nvSpPr>
        <p:spPr>
          <a:xfrm>
            <a:off x="5868144" y="3429000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Овал 73"/>
          <p:cNvSpPr/>
          <p:nvPr/>
        </p:nvSpPr>
        <p:spPr>
          <a:xfrm>
            <a:off x="5076056" y="3429000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Овал 74"/>
          <p:cNvSpPr/>
          <p:nvPr/>
        </p:nvSpPr>
        <p:spPr>
          <a:xfrm>
            <a:off x="6300192" y="3429000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5076056" y="1052736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5868144" y="1052736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/>
          <p:cNvSpPr/>
          <p:nvPr/>
        </p:nvSpPr>
        <p:spPr>
          <a:xfrm>
            <a:off x="5436096" y="1484784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/>
          <p:cNvSpPr/>
          <p:nvPr/>
        </p:nvSpPr>
        <p:spPr>
          <a:xfrm>
            <a:off x="6732240" y="692696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/>
          <p:nvPr/>
        </p:nvSpPr>
        <p:spPr>
          <a:xfrm>
            <a:off x="6372200" y="1052736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Овал 80"/>
          <p:cNvSpPr/>
          <p:nvPr/>
        </p:nvSpPr>
        <p:spPr>
          <a:xfrm>
            <a:off x="7164288" y="1052736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7956376" y="1484784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Овал 82"/>
          <p:cNvSpPr/>
          <p:nvPr/>
        </p:nvSpPr>
        <p:spPr>
          <a:xfrm>
            <a:off x="5436096" y="1844824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5076056" y="2204864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Овал 84"/>
          <p:cNvSpPr/>
          <p:nvPr/>
        </p:nvSpPr>
        <p:spPr>
          <a:xfrm>
            <a:off x="5868144" y="2204864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6300192" y="2276872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7092280" y="2276872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7956376" y="1916832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8388424" y="3429000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/>
          <p:cNvSpPr/>
          <p:nvPr/>
        </p:nvSpPr>
        <p:spPr>
          <a:xfrm>
            <a:off x="7524328" y="2996952"/>
            <a:ext cx="1296144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9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3" name="Выгнутая вниз стрелка 2">
            <a:hlinkClick r:id="rId2" action="ppaction://hlinksldjump"/>
          </p:cNvPr>
          <p:cNvSpPr/>
          <p:nvPr/>
        </p:nvSpPr>
        <p:spPr>
          <a:xfrm>
            <a:off x="539552" y="5805264"/>
            <a:ext cx="1080120" cy="504056"/>
          </a:xfrm>
          <a:prstGeom prst="curved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548680"/>
            <a:ext cx="7920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628800"/>
            <a:ext cx="7920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548680"/>
            <a:ext cx="7920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1700808"/>
            <a:ext cx="7920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1628800"/>
            <a:ext cx="7920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812360" y="1628800"/>
            <a:ext cx="7920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411760" y="4509120"/>
            <a:ext cx="7920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580112" y="4509120"/>
            <a:ext cx="7920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548680"/>
            <a:ext cx="1368152" cy="72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475656" y="1700808"/>
            <a:ext cx="1368152" cy="72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707904" y="2564904"/>
            <a:ext cx="1368152" cy="72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940152" y="1628800"/>
            <a:ext cx="1368152" cy="72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 стрелкой 17"/>
          <p:cNvCxnSpPr>
            <a:stCxn id="4" idx="3"/>
            <a:endCxn id="12" idx="1"/>
          </p:cNvCxnSpPr>
          <p:nvPr/>
        </p:nvCxnSpPr>
        <p:spPr>
          <a:xfrm>
            <a:off x="3203848" y="908720"/>
            <a:ext cx="5040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076056" y="4869160"/>
            <a:ext cx="5040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203848" y="4869160"/>
            <a:ext cx="5040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308304" y="1988840"/>
            <a:ext cx="5040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436096" y="1988840"/>
            <a:ext cx="5040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2843808" y="2060848"/>
            <a:ext cx="5040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971600" y="2060848"/>
            <a:ext cx="5040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076056" y="908720"/>
            <a:ext cx="5040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395536" y="1484784"/>
            <a:ext cx="5309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491880" y="1556792"/>
            <a:ext cx="5309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788024" y="1484784"/>
            <a:ext cx="5309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7956376" y="1484784"/>
            <a:ext cx="5309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555776" y="4365104"/>
            <a:ext cx="5309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508104" y="4437112"/>
            <a:ext cx="87716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707904" y="3501008"/>
            <a:ext cx="1368152" cy="72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707904" y="4437112"/>
            <a:ext cx="1368152" cy="72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707904" y="5517232"/>
            <a:ext cx="1368152" cy="72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8" name="Прямая со стрелкой 37"/>
          <p:cNvCxnSpPr/>
          <p:nvPr/>
        </p:nvCxnSpPr>
        <p:spPr>
          <a:xfrm>
            <a:off x="3203848" y="3933056"/>
            <a:ext cx="5040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3203848" y="5877272"/>
            <a:ext cx="5040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3203848" y="2924944"/>
            <a:ext cx="5040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5076056" y="2996952"/>
            <a:ext cx="5040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5076056" y="3861048"/>
            <a:ext cx="5040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5076056" y="5877272"/>
            <a:ext cx="50405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5580112" y="2564904"/>
            <a:ext cx="7920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5580112" y="3573016"/>
            <a:ext cx="7920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8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580112" y="5517232"/>
            <a:ext cx="7920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2411760" y="2564904"/>
            <a:ext cx="7920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411760" y="3573016"/>
            <a:ext cx="7920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</a:rPr>
              <a:t>6</a:t>
            </a:r>
            <a:endParaRPr lang="ru-RU" sz="5400" b="1" dirty="0">
              <a:solidFill>
                <a:schemeClr val="tx1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411760" y="5517232"/>
            <a:ext cx="7920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580112" y="4509120"/>
            <a:ext cx="7920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347864" y="1700808"/>
            <a:ext cx="7920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4644008" y="1628800"/>
            <a:ext cx="7920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580112" y="2564904"/>
            <a:ext cx="7920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580112" y="3573016"/>
            <a:ext cx="7920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580112" y="5517232"/>
            <a:ext cx="7920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411760" y="2564904"/>
            <a:ext cx="7920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411760" y="3573016"/>
            <a:ext cx="7920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411760" y="4509120"/>
            <a:ext cx="7920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411760" y="5517232"/>
            <a:ext cx="792088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3" name="Рисунок 2" descr="C:\Users\Олег\Desktop\картинки\школа картинки\f1e308b5731a.jpg">
            <a:hlinkClick r:id="rId3" action="ppaction://hlinksldjump"/>
          </p:cNvPr>
          <p:cNvPicPr/>
          <p:nvPr/>
        </p:nvPicPr>
        <p:blipFill>
          <a:blip r:embed="rId4" cstate="print"/>
          <a:srcRect l="49466" b="49854"/>
          <a:stretch>
            <a:fillRect/>
          </a:stretch>
        </p:blipFill>
        <p:spPr bwMode="auto">
          <a:xfrm>
            <a:off x="395536" y="1628800"/>
            <a:ext cx="396044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Олег\Desktop\картинки\школа картинки\f1e308b5731a.jpg">
            <a:hlinkClick r:id="rId5" action="ppaction://hlinksldjump"/>
          </p:cNvPr>
          <p:cNvPicPr/>
          <p:nvPr/>
        </p:nvPicPr>
        <p:blipFill>
          <a:blip r:embed="rId4" cstate="print"/>
          <a:srcRect l="49466" b="49854"/>
          <a:stretch>
            <a:fillRect/>
          </a:stretch>
        </p:blipFill>
        <p:spPr bwMode="auto">
          <a:xfrm>
            <a:off x="4860032" y="1556792"/>
            <a:ext cx="396044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Олег\Desktop\картинки\школа картинки\f1e308b5731a.jpg">
            <a:hlinkClick r:id="rId6" action="ppaction://hlinksldjump"/>
          </p:cNvPr>
          <p:cNvPicPr/>
          <p:nvPr/>
        </p:nvPicPr>
        <p:blipFill>
          <a:blip r:embed="rId4" cstate="print"/>
          <a:srcRect l="49466" b="49854"/>
          <a:stretch>
            <a:fillRect/>
          </a:stretch>
        </p:blipFill>
        <p:spPr bwMode="auto">
          <a:xfrm>
            <a:off x="395536" y="3212976"/>
            <a:ext cx="396044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Олег\Desktop\картинки\школа картинки\f1e308b5731a.jpg">
            <a:hlinkClick r:id="rId7" action="ppaction://hlinksldjump"/>
          </p:cNvPr>
          <p:cNvPicPr/>
          <p:nvPr/>
        </p:nvPicPr>
        <p:blipFill>
          <a:blip r:embed="rId4" cstate="print"/>
          <a:srcRect l="49466" b="49854"/>
          <a:stretch>
            <a:fillRect/>
          </a:stretch>
        </p:blipFill>
        <p:spPr bwMode="auto">
          <a:xfrm>
            <a:off x="4932040" y="3212976"/>
            <a:ext cx="388843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Олег\Desktop\картинки\школа картинки\f1e308b5731a.jpg">
            <a:hlinkClick r:id="rId8" action="ppaction://hlinksldjump"/>
          </p:cNvPr>
          <p:cNvPicPr/>
          <p:nvPr/>
        </p:nvPicPr>
        <p:blipFill>
          <a:blip r:embed="rId4" cstate="print"/>
          <a:srcRect l="49466" b="49854"/>
          <a:stretch>
            <a:fillRect/>
          </a:stretch>
        </p:blipFill>
        <p:spPr bwMode="auto">
          <a:xfrm>
            <a:off x="395536" y="4797152"/>
            <a:ext cx="396044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Олег\Desktop\картинки\школа картинки\f1e308b5731a.jpg">
            <a:hlinkClick r:id="rId9" action="ppaction://hlinksldjump"/>
          </p:cNvPr>
          <p:cNvPicPr/>
          <p:nvPr/>
        </p:nvPicPr>
        <p:blipFill>
          <a:blip r:embed="rId4" cstate="print"/>
          <a:srcRect l="49466" b="49854"/>
          <a:stretch>
            <a:fillRect/>
          </a:stretch>
        </p:blipFill>
        <p:spPr bwMode="auto">
          <a:xfrm>
            <a:off x="4860032" y="4797152"/>
            <a:ext cx="388843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187624" y="188640"/>
            <a:ext cx="621356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Georgia" pitchFamily="18" charset="0"/>
                <a:ea typeface="Calibri" pitchFamily="34" charset="0"/>
                <a:cs typeface="Times New Roman" pitchFamily="18" charset="0"/>
              </a:rPr>
              <a:t> СТРАНИЧКИ   ДЛЯ</a:t>
            </a:r>
            <a:endParaRPr lang="ru-RU" sz="4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692696"/>
            <a:ext cx="9144000" cy="92333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/>
            <a:r>
              <a:rPr lang="ru-RU" sz="54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ЛЮБОЗНАТЕЛЬНЫХ</a:t>
            </a:r>
            <a:endParaRPr lang="ru-RU" sz="5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Georgia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59632" y="2060848"/>
            <a:ext cx="22322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Стр. 16 - 17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796136" y="1988840"/>
            <a:ext cx="20181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Стр. 38 - 39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331640" y="3645024"/>
            <a:ext cx="2018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Стр. 74 - 75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24128" y="3645024"/>
            <a:ext cx="20181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Стр. 98 - 99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87624" y="5229200"/>
            <a:ext cx="23771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Стр. 102 - 103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652120" y="5229200"/>
            <a:ext cx="23375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Стр. 118 - 119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7584" y="6273225"/>
            <a:ext cx="7624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Для работы нажмите на нужные страницы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Олег\Desktop\картинки\школа картинки\l_10-12.jpg"/>
          <p:cNvPicPr/>
          <p:nvPr/>
        </p:nvPicPr>
        <p:blipFill>
          <a:blip r:embed="rId3" cstate="print"/>
          <a:srcRect t="51235" r="50153"/>
          <a:stretch>
            <a:fillRect/>
          </a:stretch>
        </p:blipFill>
        <p:spPr bwMode="auto">
          <a:xfrm>
            <a:off x="0" y="1"/>
            <a:ext cx="939653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-1287195"/>
            <a:ext cx="7871065" cy="303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    СТРАНИЧКИ   ДЛЯ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23528" y="1628800"/>
            <a:ext cx="8424936" cy="792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17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ЛЮБОЗНАТЕЛЬНЫХ</a:t>
            </a:r>
            <a:endParaRPr lang="ru-RU" sz="36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Georgi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2564904"/>
            <a:ext cx="3456384" cy="648072"/>
          </a:xfrm>
          <a:prstGeom prst="rect">
            <a:avLst/>
          </a:prstGeom>
        </p:spPr>
        <p:style>
          <a:lnRef idx="1">
            <a:schemeClr val="accent1"/>
          </a:lnRef>
          <a:fillRef idx="1002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Стр. 98 - 99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1259632" y="3429000"/>
            <a:ext cx="244827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4355976" y="3501008"/>
            <a:ext cx="2520280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>
            <a:hlinkClick r:id="rId5" action="ppaction://hlinksldjump"/>
          </p:cNvPr>
          <p:cNvSpPr/>
          <p:nvPr/>
        </p:nvSpPr>
        <p:spPr>
          <a:xfrm>
            <a:off x="1259632" y="4365104"/>
            <a:ext cx="244827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>
            <a:hlinkClick r:id="rId6" action="ppaction://hlinksldjump"/>
          </p:cNvPr>
          <p:cNvSpPr/>
          <p:nvPr/>
        </p:nvSpPr>
        <p:spPr>
          <a:xfrm>
            <a:off x="4355976" y="4365104"/>
            <a:ext cx="244827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00694" y="263691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12" name="Управляющая кнопка: возврат 11">
            <a:hlinkClick r:id="rId7" action="ppaction://hlinksldjump" highlightClick="1"/>
          </p:cNvPr>
          <p:cNvSpPr/>
          <p:nvPr/>
        </p:nvSpPr>
        <p:spPr>
          <a:xfrm>
            <a:off x="7092280" y="6093296"/>
            <a:ext cx="1763688" cy="504056"/>
          </a:xfrm>
          <a:prstGeom prst="actionButtonRetur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>
            <a:hlinkClick r:id="rId8" action="ppaction://hlinksldjump"/>
          </p:cNvPr>
          <p:cNvSpPr/>
          <p:nvPr/>
        </p:nvSpPr>
        <p:spPr>
          <a:xfrm>
            <a:off x="-2484784" y="3068960"/>
            <a:ext cx="720080" cy="57606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>
            <a:hlinkClick r:id="rId8" action="ppaction://hlinksldjump"/>
          </p:cNvPr>
          <p:cNvSpPr/>
          <p:nvPr/>
        </p:nvSpPr>
        <p:spPr>
          <a:xfrm>
            <a:off x="-2700808" y="4149080"/>
            <a:ext cx="720080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>
            <a:hlinkClick r:id="rId8" action="ppaction://hlinksldjump"/>
          </p:cNvPr>
          <p:cNvSpPr/>
          <p:nvPr/>
        </p:nvSpPr>
        <p:spPr>
          <a:xfrm>
            <a:off x="-2448272" y="5229200"/>
            <a:ext cx="971600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3" name="Выгнутая вниз стрелка 2">
            <a:hlinkClick r:id="rId2" action="ppaction://hlinksldjump"/>
          </p:cNvPr>
          <p:cNvSpPr/>
          <p:nvPr/>
        </p:nvSpPr>
        <p:spPr>
          <a:xfrm>
            <a:off x="539552" y="5805264"/>
            <a:ext cx="1080120" cy="504056"/>
          </a:xfrm>
          <a:prstGeom prst="curved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404664"/>
            <a:ext cx="7992888" cy="51845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http://funforkids.ru/pictures/card_animals/animal22.jpg"/>
          <p:cNvPicPr/>
          <p:nvPr/>
        </p:nvPicPr>
        <p:blipFill>
          <a:blip r:embed="rId3" cstate="print"/>
          <a:srcRect l="4352" t="18438" r="7147" b="16833"/>
          <a:stretch>
            <a:fillRect/>
          </a:stretch>
        </p:blipFill>
        <p:spPr bwMode="auto">
          <a:xfrm>
            <a:off x="755576" y="476672"/>
            <a:ext cx="2261012" cy="2477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Слоненок, Разные цветные картинки для ваших дете, распечатать бесплатно, без регистрации - BABY NEWS - Развивающий материал для"/>
          <p:cNvPicPr/>
          <p:nvPr/>
        </p:nvPicPr>
        <p:blipFill>
          <a:blip r:embed="rId4" cstate="print"/>
          <a:srcRect l="2171" t="17234" r="3137" b="17007"/>
          <a:stretch>
            <a:fillRect/>
          </a:stretch>
        </p:blipFill>
        <p:spPr bwMode="auto">
          <a:xfrm>
            <a:off x="5292080" y="2420888"/>
            <a:ext cx="3168776" cy="309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banana (1).jpg - Просмотр картинки - Хостинг картинок и изображений"/>
          <p:cNvPicPr/>
          <p:nvPr/>
        </p:nvPicPr>
        <p:blipFill>
          <a:blip r:embed="rId5" cstate="print"/>
          <a:srcRect l="17570" t="11667" r="19752" b="14313"/>
          <a:stretch>
            <a:fillRect/>
          </a:stretch>
        </p:blipFill>
        <p:spPr bwMode="auto">
          <a:xfrm>
            <a:off x="2843808" y="548680"/>
            <a:ext cx="720080" cy="933725"/>
          </a:xfrm>
          <a:prstGeom prst="rect">
            <a:avLst/>
          </a:prstGeom>
          <a:noFill/>
        </p:spPr>
      </p:pic>
      <p:pic>
        <p:nvPicPr>
          <p:cNvPr id="14" name="Рисунок 13" descr="banana (1).jpg - Просмотр картинки - Хостинг картинок и изображений"/>
          <p:cNvPicPr/>
          <p:nvPr/>
        </p:nvPicPr>
        <p:blipFill>
          <a:blip r:embed="rId6" cstate="print"/>
          <a:srcRect l="17570" t="11667" r="19752" b="14313"/>
          <a:stretch>
            <a:fillRect/>
          </a:stretch>
        </p:blipFill>
        <p:spPr bwMode="auto">
          <a:xfrm>
            <a:off x="4572000" y="404664"/>
            <a:ext cx="648072" cy="1075362"/>
          </a:xfrm>
          <a:prstGeom prst="rect">
            <a:avLst/>
          </a:prstGeom>
          <a:noFill/>
        </p:spPr>
      </p:pic>
      <p:pic>
        <p:nvPicPr>
          <p:cNvPr id="15" name="Рисунок 14" descr="banana (1).jpg - Просмотр картинки - Хостинг картинок и изображений"/>
          <p:cNvPicPr/>
          <p:nvPr/>
        </p:nvPicPr>
        <p:blipFill>
          <a:blip r:embed="rId7" cstate="print"/>
          <a:srcRect l="17570" t="11667" r="19752" b="14313"/>
          <a:stretch>
            <a:fillRect/>
          </a:stretch>
        </p:blipFill>
        <p:spPr bwMode="auto">
          <a:xfrm>
            <a:off x="3707904" y="476672"/>
            <a:ext cx="792088" cy="1003354"/>
          </a:xfrm>
          <a:prstGeom prst="rect">
            <a:avLst/>
          </a:prstGeom>
          <a:noFill/>
        </p:spPr>
      </p:pic>
      <p:pic>
        <p:nvPicPr>
          <p:cNvPr id="16" name="Рисунок 15" descr="banana (1).jpg - Просмотр картинки - Хостинг картинок и изображений"/>
          <p:cNvPicPr/>
          <p:nvPr/>
        </p:nvPicPr>
        <p:blipFill>
          <a:blip r:embed="rId8" cstate="print"/>
          <a:srcRect l="17570" t="11667" r="19752" b="14313"/>
          <a:stretch>
            <a:fillRect/>
          </a:stretch>
        </p:blipFill>
        <p:spPr bwMode="auto">
          <a:xfrm>
            <a:off x="5436096" y="476672"/>
            <a:ext cx="648072" cy="931346"/>
          </a:xfrm>
          <a:prstGeom prst="rect">
            <a:avLst/>
          </a:prstGeom>
          <a:noFill/>
        </p:spPr>
      </p:pic>
      <p:pic>
        <p:nvPicPr>
          <p:cNvPr id="17" name="Рисунок 16" descr="banana (1).jpg - Просмотр картинки - Хостинг картинок и изображений"/>
          <p:cNvPicPr/>
          <p:nvPr/>
        </p:nvPicPr>
        <p:blipFill>
          <a:blip r:embed="rId9" cstate="print"/>
          <a:srcRect l="17570" t="11667" r="19752" b="14313"/>
          <a:stretch>
            <a:fillRect/>
          </a:stretch>
        </p:blipFill>
        <p:spPr bwMode="auto">
          <a:xfrm>
            <a:off x="6300192" y="476672"/>
            <a:ext cx="648072" cy="936104"/>
          </a:xfrm>
          <a:prstGeom prst="rect">
            <a:avLst/>
          </a:prstGeom>
          <a:noFill/>
        </p:spPr>
      </p:pic>
      <p:pic>
        <p:nvPicPr>
          <p:cNvPr id="19" name="Рисунок 18" descr="banana (1).jpg - Просмотр картинки - Хостинг картинок и изображений"/>
          <p:cNvPicPr/>
          <p:nvPr/>
        </p:nvPicPr>
        <p:blipFill>
          <a:blip r:embed="rId10" cstate="print"/>
          <a:srcRect l="17570" t="11667" r="19752" b="14313"/>
          <a:stretch>
            <a:fillRect/>
          </a:stretch>
        </p:blipFill>
        <p:spPr bwMode="auto">
          <a:xfrm>
            <a:off x="5436096" y="4437112"/>
            <a:ext cx="648072" cy="1003354"/>
          </a:xfrm>
          <a:prstGeom prst="rect">
            <a:avLst/>
          </a:prstGeom>
          <a:noFill/>
        </p:spPr>
      </p:pic>
      <p:pic>
        <p:nvPicPr>
          <p:cNvPr id="20" name="Рисунок 19" descr="banana (1).jpg - Просмотр картинки - Хостинг картинок и изображений"/>
          <p:cNvPicPr/>
          <p:nvPr/>
        </p:nvPicPr>
        <p:blipFill>
          <a:blip r:embed="rId6" cstate="print"/>
          <a:srcRect l="17570" t="11667" r="19752" b="14313"/>
          <a:stretch>
            <a:fillRect/>
          </a:stretch>
        </p:blipFill>
        <p:spPr bwMode="auto">
          <a:xfrm>
            <a:off x="4788024" y="4365104"/>
            <a:ext cx="648072" cy="1075362"/>
          </a:xfrm>
          <a:prstGeom prst="rect">
            <a:avLst/>
          </a:prstGeom>
          <a:noFill/>
        </p:spPr>
      </p:pic>
      <p:pic>
        <p:nvPicPr>
          <p:cNvPr id="21" name="Рисунок 20" descr="banana (1).jpg - Просмотр картинки - Хостинг картинок и изображений"/>
          <p:cNvPicPr/>
          <p:nvPr/>
        </p:nvPicPr>
        <p:blipFill>
          <a:blip r:embed="rId11" cstate="print"/>
          <a:srcRect l="17570" t="11667" r="19752" b="14313"/>
          <a:stretch>
            <a:fillRect/>
          </a:stretch>
        </p:blipFill>
        <p:spPr bwMode="auto">
          <a:xfrm>
            <a:off x="4211960" y="4365104"/>
            <a:ext cx="648072" cy="1147370"/>
          </a:xfrm>
          <a:prstGeom prst="rect">
            <a:avLst/>
          </a:prstGeom>
          <a:noFill/>
        </p:spPr>
      </p:pic>
      <p:pic>
        <p:nvPicPr>
          <p:cNvPr id="22" name="Рисунок 21" descr="banana (1).jpg - Просмотр картинки - Хостинг картинок и изображений"/>
          <p:cNvPicPr/>
          <p:nvPr/>
        </p:nvPicPr>
        <p:blipFill>
          <a:blip r:embed="rId11" cstate="print"/>
          <a:srcRect l="17570" t="11667" r="19752" b="14313"/>
          <a:stretch>
            <a:fillRect/>
          </a:stretch>
        </p:blipFill>
        <p:spPr bwMode="auto">
          <a:xfrm>
            <a:off x="3635896" y="4365104"/>
            <a:ext cx="648072" cy="1147370"/>
          </a:xfrm>
          <a:prstGeom prst="rect">
            <a:avLst/>
          </a:prstGeom>
          <a:noFill/>
        </p:spPr>
      </p:pic>
      <p:pic>
        <p:nvPicPr>
          <p:cNvPr id="24" name="Рисунок 23" descr="banana (1).jpg - Просмотр картинки - Хостинг картинок и изображений"/>
          <p:cNvPicPr/>
          <p:nvPr/>
        </p:nvPicPr>
        <p:blipFill>
          <a:blip r:embed="rId11" cstate="print"/>
          <a:srcRect l="17570" t="11667" r="19752" b="14313"/>
          <a:stretch>
            <a:fillRect/>
          </a:stretch>
        </p:blipFill>
        <p:spPr bwMode="auto">
          <a:xfrm>
            <a:off x="2987824" y="4365104"/>
            <a:ext cx="648072" cy="1147370"/>
          </a:xfrm>
          <a:prstGeom prst="rect">
            <a:avLst/>
          </a:prstGeom>
          <a:noFill/>
        </p:spPr>
      </p:pic>
      <p:pic>
        <p:nvPicPr>
          <p:cNvPr id="25" name="Рисунок 24" descr="banana (1).jpg - Просмотр картинки - Хостинг картинок и изображений"/>
          <p:cNvPicPr/>
          <p:nvPr/>
        </p:nvPicPr>
        <p:blipFill>
          <a:blip r:embed="rId11" cstate="print"/>
          <a:srcRect l="17570" t="11667" r="19752" b="14313"/>
          <a:stretch>
            <a:fillRect/>
          </a:stretch>
        </p:blipFill>
        <p:spPr bwMode="auto">
          <a:xfrm>
            <a:off x="2267744" y="4365104"/>
            <a:ext cx="648072" cy="1147370"/>
          </a:xfrm>
          <a:prstGeom prst="rect">
            <a:avLst/>
          </a:prstGeom>
          <a:noFill/>
        </p:spPr>
      </p:pic>
      <p:pic>
        <p:nvPicPr>
          <p:cNvPr id="26" name="Рисунок 25" descr="banana (1).jpg - Просмотр картинки - Хостинг картинок и изображений"/>
          <p:cNvPicPr/>
          <p:nvPr/>
        </p:nvPicPr>
        <p:blipFill>
          <a:blip r:embed="rId9" cstate="print"/>
          <a:srcRect l="17570" t="11667" r="19752" b="14313"/>
          <a:stretch>
            <a:fillRect/>
          </a:stretch>
        </p:blipFill>
        <p:spPr bwMode="auto">
          <a:xfrm>
            <a:off x="899592" y="4581128"/>
            <a:ext cx="648072" cy="936104"/>
          </a:xfrm>
          <a:prstGeom prst="rect">
            <a:avLst/>
          </a:prstGeom>
          <a:noFill/>
        </p:spPr>
      </p:pic>
      <p:sp>
        <p:nvSpPr>
          <p:cNvPr id="27" name="Прямоугольник 26"/>
          <p:cNvSpPr/>
          <p:nvPr/>
        </p:nvSpPr>
        <p:spPr>
          <a:xfrm>
            <a:off x="2843808" y="548680"/>
            <a:ext cx="720080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483 -0.01065 L 0.5276 -0.56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00" y="-2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476672"/>
            <a:ext cx="8208912" cy="51125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+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4" name="Выгнутая вниз стрелка 3">
            <a:hlinkClick r:id="rId2" action="ppaction://hlinksldjump"/>
          </p:cNvPr>
          <p:cNvSpPr/>
          <p:nvPr/>
        </p:nvSpPr>
        <p:spPr>
          <a:xfrm>
            <a:off x="467544" y="5733256"/>
            <a:ext cx="1008112" cy="648072"/>
          </a:xfrm>
          <a:prstGeom prst="curved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3" name="Рисунок 12" descr="65. Глава III. 1. Теория Зигмунда Фрейда. В одной из старых книг о - 28 Февраля 2014 - Blog - Gamepitsto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548680"/>
            <a:ext cx="4248472" cy="218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65. Глава III. 1. Теория Зигмунда Фрейда. В одной из старых книг о - 28 Февраля 2014 - Blog - Gamepitstop"/>
          <p:cNvPicPr/>
          <p:nvPr/>
        </p:nvPicPr>
        <p:blipFill>
          <a:blip r:embed="rId3" cstate="print"/>
          <a:srcRect l="37910"/>
          <a:stretch>
            <a:fillRect/>
          </a:stretch>
        </p:blipFill>
        <p:spPr bwMode="auto">
          <a:xfrm>
            <a:off x="1403648" y="2852936"/>
            <a:ext cx="1944216" cy="2614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65. Глава III. 1. Теория Зигмунда Фрейда. В одной из старых книг о - 28 Февраля 2014 - Blog - Gamepitstop"/>
          <p:cNvPicPr/>
          <p:nvPr/>
        </p:nvPicPr>
        <p:blipFill>
          <a:blip r:embed="rId3" cstate="print"/>
          <a:srcRect l="56303"/>
          <a:stretch>
            <a:fillRect/>
          </a:stretch>
        </p:blipFill>
        <p:spPr bwMode="auto">
          <a:xfrm>
            <a:off x="5508104" y="620688"/>
            <a:ext cx="1656184" cy="21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65. Глава III. 1. Теория Зигмунда Фрейда. В одной из старых книг о - 28 Февраля 2014 - Blog - Gamepitstop"/>
          <p:cNvPicPr/>
          <p:nvPr/>
        </p:nvPicPr>
        <p:blipFill>
          <a:blip r:embed="rId3" cstate="print"/>
          <a:srcRect l="37910" r="43072"/>
          <a:stretch>
            <a:fillRect/>
          </a:stretch>
        </p:blipFill>
        <p:spPr bwMode="auto">
          <a:xfrm>
            <a:off x="4716016" y="548680"/>
            <a:ext cx="830710" cy="2182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96296E-6 L -0.20868 0.39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00" y="19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3" name="Выгнутая вниз стрелка 2">
            <a:hlinkClick r:id="rId2" action="ppaction://hlinksldjump"/>
          </p:cNvPr>
          <p:cNvSpPr/>
          <p:nvPr/>
        </p:nvSpPr>
        <p:spPr>
          <a:xfrm>
            <a:off x="539552" y="5805264"/>
            <a:ext cx="1080120" cy="792088"/>
          </a:xfrm>
          <a:prstGeom prst="curved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 descr="Лесные орехи Лесные орехи фундука в твердой скорлупе. Векторная иллюстрация. изолировано на белом фоне. Cluster filbert nuts in"/>
          <p:cNvPicPr/>
          <p:nvPr/>
        </p:nvPicPr>
        <p:blipFill>
          <a:blip r:embed="rId3" cstate="print"/>
          <a:srcRect l="35037" t="69496" r="35591" b="6897"/>
          <a:stretch>
            <a:fillRect/>
          </a:stretch>
        </p:blipFill>
        <p:spPr bwMode="auto">
          <a:xfrm flipV="1">
            <a:off x="3779912" y="260648"/>
            <a:ext cx="1297435" cy="127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Лесные орехи Лесные орехи фундука в твердой скорлупе. Векторная иллюстрация. изолировано на белом фоне. Cluster filbert nuts in"/>
          <p:cNvPicPr/>
          <p:nvPr/>
        </p:nvPicPr>
        <p:blipFill>
          <a:blip r:embed="rId3" cstate="print"/>
          <a:srcRect l="35037" t="69496" r="35591" b="6897"/>
          <a:stretch>
            <a:fillRect/>
          </a:stretch>
        </p:blipFill>
        <p:spPr bwMode="auto">
          <a:xfrm flipV="1">
            <a:off x="3707904" y="1556792"/>
            <a:ext cx="1297435" cy="127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Лесные орехи Лесные орехи фундука в твердой скорлупе. Векторная иллюстрация. изолировано на белом фоне. Cluster filbert nuts in"/>
          <p:cNvPicPr/>
          <p:nvPr/>
        </p:nvPicPr>
        <p:blipFill>
          <a:blip r:embed="rId3" cstate="print"/>
          <a:srcRect l="35037" t="69496" r="35591" b="6897"/>
          <a:stretch>
            <a:fillRect/>
          </a:stretch>
        </p:blipFill>
        <p:spPr bwMode="auto">
          <a:xfrm flipV="1">
            <a:off x="5004048" y="1556792"/>
            <a:ext cx="1297435" cy="127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Лесные орехи Лесные орехи фундука в твердой скорлупе. Векторная иллюстрация. изолировано на белом фоне. Cluster filbert nuts in"/>
          <p:cNvPicPr/>
          <p:nvPr/>
        </p:nvPicPr>
        <p:blipFill>
          <a:blip r:embed="rId3" cstate="print"/>
          <a:srcRect l="35037" t="69496" r="35591" b="6897"/>
          <a:stretch>
            <a:fillRect/>
          </a:stretch>
        </p:blipFill>
        <p:spPr bwMode="auto">
          <a:xfrm flipV="1">
            <a:off x="2411760" y="1556792"/>
            <a:ext cx="1297435" cy="127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Лесные орехи Лесные орехи фундука в твердой скорлупе. Векторная иллюстрация. изолировано на белом фоне. Cluster filbert nuts in"/>
          <p:cNvPicPr/>
          <p:nvPr/>
        </p:nvPicPr>
        <p:blipFill>
          <a:blip r:embed="rId3" cstate="print"/>
          <a:srcRect l="35037" t="69496" r="35591" b="6897"/>
          <a:stretch>
            <a:fillRect/>
          </a:stretch>
        </p:blipFill>
        <p:spPr bwMode="auto">
          <a:xfrm flipV="1">
            <a:off x="1475656" y="4005064"/>
            <a:ext cx="1297435" cy="127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Лесные орехи Лесные орехи фундука в твердой скорлупе. Векторная иллюстрация. изолировано на белом фоне. Cluster filbert nuts in"/>
          <p:cNvPicPr/>
          <p:nvPr/>
        </p:nvPicPr>
        <p:blipFill>
          <a:blip r:embed="rId3" cstate="print"/>
          <a:srcRect l="35037" t="69496" r="35591" b="6897"/>
          <a:stretch>
            <a:fillRect/>
          </a:stretch>
        </p:blipFill>
        <p:spPr bwMode="auto">
          <a:xfrm flipV="1">
            <a:off x="2699792" y="4005064"/>
            <a:ext cx="1297435" cy="127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Лесные орехи Лесные орехи фундука в твердой скорлупе. Векторная иллюстрация. изолировано на белом фоне. Cluster filbert nuts in"/>
          <p:cNvPicPr/>
          <p:nvPr/>
        </p:nvPicPr>
        <p:blipFill>
          <a:blip r:embed="rId3" cstate="print"/>
          <a:srcRect l="35037" t="69496" r="35591" b="6897"/>
          <a:stretch>
            <a:fillRect/>
          </a:stretch>
        </p:blipFill>
        <p:spPr bwMode="auto">
          <a:xfrm flipV="1">
            <a:off x="3923928" y="4005064"/>
            <a:ext cx="1297435" cy="127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Лесные орехи Лесные орехи фундука в твердой скорлупе. Векторная иллюстрация. изолировано на белом фоне. Cluster filbert nuts in"/>
          <p:cNvPicPr/>
          <p:nvPr/>
        </p:nvPicPr>
        <p:blipFill>
          <a:blip r:embed="rId3" cstate="print"/>
          <a:srcRect l="35037" t="69496" r="35591" b="6897"/>
          <a:stretch>
            <a:fillRect/>
          </a:stretch>
        </p:blipFill>
        <p:spPr bwMode="auto">
          <a:xfrm flipV="1">
            <a:off x="1115616" y="2780928"/>
            <a:ext cx="1297435" cy="127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Лесные орехи Лесные орехи фундука в твердой скорлупе. Векторная иллюстрация. изолировано на белом фоне. Cluster filbert nuts in"/>
          <p:cNvPicPr/>
          <p:nvPr/>
        </p:nvPicPr>
        <p:blipFill>
          <a:blip r:embed="rId3" cstate="print"/>
          <a:srcRect l="35037" t="69496" r="35591" b="6897"/>
          <a:stretch>
            <a:fillRect/>
          </a:stretch>
        </p:blipFill>
        <p:spPr bwMode="auto">
          <a:xfrm flipV="1">
            <a:off x="2411760" y="2780928"/>
            <a:ext cx="1297435" cy="127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Лесные орехи Лесные орехи фундука в твердой скорлупе. Векторная иллюстрация. изолировано на белом фоне. Cluster filbert nuts in"/>
          <p:cNvPicPr/>
          <p:nvPr/>
        </p:nvPicPr>
        <p:blipFill>
          <a:blip r:embed="rId3" cstate="print"/>
          <a:srcRect l="35037" t="69496" r="35591" b="6897"/>
          <a:stretch>
            <a:fillRect/>
          </a:stretch>
        </p:blipFill>
        <p:spPr bwMode="auto">
          <a:xfrm flipV="1">
            <a:off x="3707904" y="2780928"/>
            <a:ext cx="1297435" cy="127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 descr="Лесные орехи Лесные орехи фундука в твердой скорлупе. Векторная иллюстрация. изолировано на белом фоне. Cluster filbert nuts in"/>
          <p:cNvPicPr/>
          <p:nvPr/>
        </p:nvPicPr>
        <p:blipFill>
          <a:blip r:embed="rId3" cstate="print"/>
          <a:srcRect l="35037" t="69496" r="35591" b="6897"/>
          <a:stretch>
            <a:fillRect/>
          </a:stretch>
        </p:blipFill>
        <p:spPr bwMode="auto">
          <a:xfrm flipV="1">
            <a:off x="5004048" y="2780928"/>
            <a:ext cx="1297435" cy="127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Рисунок 29" descr="Лесные орехи Лесные орехи фундука в твердой скорлупе. Векторная иллюстрация. изолировано на белом фоне. Cluster filbert nuts in"/>
          <p:cNvPicPr/>
          <p:nvPr/>
        </p:nvPicPr>
        <p:blipFill>
          <a:blip r:embed="rId3" cstate="print"/>
          <a:srcRect l="35037" t="69496" r="35591" b="6897"/>
          <a:stretch>
            <a:fillRect/>
          </a:stretch>
        </p:blipFill>
        <p:spPr bwMode="auto">
          <a:xfrm flipV="1">
            <a:off x="6516216" y="4005064"/>
            <a:ext cx="1297435" cy="127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Лесные орехи Лесные орехи фундука в твердой скорлупе. Векторная иллюстрация. изолировано на белом фоне. Cluster filbert nuts in"/>
          <p:cNvPicPr/>
          <p:nvPr/>
        </p:nvPicPr>
        <p:blipFill>
          <a:blip r:embed="rId3" cstate="print"/>
          <a:srcRect l="35037" t="69496" r="35591" b="6897"/>
          <a:stretch>
            <a:fillRect/>
          </a:stretch>
        </p:blipFill>
        <p:spPr bwMode="auto">
          <a:xfrm flipV="1">
            <a:off x="5220072" y="4005064"/>
            <a:ext cx="1297435" cy="127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Лесные орехи Лесные орехи фундука в твердой скорлупе. Векторная иллюстрация. изолировано на белом фоне. Cluster filbert nuts in"/>
          <p:cNvPicPr/>
          <p:nvPr/>
        </p:nvPicPr>
        <p:blipFill>
          <a:blip r:embed="rId3" cstate="print"/>
          <a:srcRect l="35037" t="69496" r="35591" b="6897"/>
          <a:stretch>
            <a:fillRect/>
          </a:stretch>
        </p:blipFill>
        <p:spPr bwMode="auto">
          <a:xfrm flipV="1">
            <a:off x="251520" y="4005064"/>
            <a:ext cx="1297435" cy="127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Лесные орехи Лесные орехи фундука в твердой скорлупе. Векторная иллюстрация. изолировано на белом фоне. Cluster filbert nuts in"/>
          <p:cNvPicPr/>
          <p:nvPr/>
        </p:nvPicPr>
        <p:blipFill>
          <a:blip r:embed="rId3" cstate="print"/>
          <a:srcRect l="35037" t="69496" r="35591" b="6897"/>
          <a:stretch>
            <a:fillRect/>
          </a:stretch>
        </p:blipFill>
        <p:spPr bwMode="auto">
          <a:xfrm flipV="1">
            <a:off x="6300192" y="2780928"/>
            <a:ext cx="1297435" cy="127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Лесные орехи Лесные орехи фундука в твердой скорлупе. Векторная иллюстрация. изолировано на белом фоне. Cluster filbert nuts in"/>
          <p:cNvPicPr/>
          <p:nvPr/>
        </p:nvPicPr>
        <p:blipFill>
          <a:blip r:embed="rId3" cstate="print"/>
          <a:srcRect l="35037" t="69496" r="35591" b="6897"/>
          <a:stretch>
            <a:fillRect/>
          </a:stretch>
        </p:blipFill>
        <p:spPr bwMode="auto">
          <a:xfrm flipV="1">
            <a:off x="7596336" y="4005064"/>
            <a:ext cx="1297435" cy="1272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Прямоугольник 34"/>
          <p:cNvSpPr/>
          <p:nvPr/>
        </p:nvSpPr>
        <p:spPr>
          <a:xfrm>
            <a:off x="251520" y="4005064"/>
            <a:ext cx="8640960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3" name="Выгнутая вниз стрелка 2">
            <a:hlinkClick r:id="rId2" action="ppaction://hlinksldjump"/>
          </p:cNvPr>
          <p:cNvSpPr/>
          <p:nvPr/>
        </p:nvSpPr>
        <p:spPr>
          <a:xfrm>
            <a:off x="539552" y="5805264"/>
            <a:ext cx="1080120" cy="504056"/>
          </a:xfrm>
          <a:prstGeom prst="curved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 descr="C:\Users\Олег\Desktop\к матем\007.jpg"/>
          <p:cNvPicPr/>
          <p:nvPr/>
        </p:nvPicPr>
        <p:blipFill>
          <a:blip r:embed="rId3" cstate="print"/>
          <a:srcRect l="18361" t="16685" r="20836" b="74194"/>
          <a:stretch>
            <a:fillRect/>
          </a:stretch>
        </p:blipFill>
        <p:spPr bwMode="auto">
          <a:xfrm>
            <a:off x="683568" y="476672"/>
            <a:ext cx="792088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419872" y="3861048"/>
            <a:ext cx="2304256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2996952"/>
            <a:ext cx="2304256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652120" y="3861048"/>
            <a:ext cx="2304256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3861048"/>
            <a:ext cx="2304256" cy="86409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Красная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47864" y="2996952"/>
            <a:ext cx="2304256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15616" y="4725144"/>
            <a:ext cx="2304256" cy="86409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Жёлтая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347864" y="4725144"/>
            <a:ext cx="2304256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652120" y="4725144"/>
            <a:ext cx="2304256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 descr="http://cs-001.123.is/DeliverFile.aspx?id=69901f0d-7152-4061-8cb9-b0ef1acd4d98"/>
          <p:cNvPicPr/>
          <p:nvPr/>
        </p:nvPicPr>
        <p:blipFill>
          <a:blip r:embed="rId4" cstate="print"/>
          <a:srcRect l="16326" t="8460" r="13614" b="12364"/>
          <a:stretch>
            <a:fillRect/>
          </a:stretch>
        </p:blipFill>
        <p:spPr bwMode="auto">
          <a:xfrm>
            <a:off x="3563888" y="3140968"/>
            <a:ext cx="648072" cy="53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http://cs-001.123.is/DeliverFile.aspx?id=69901f0d-7152-4061-8cb9-b0ef1acd4d98"/>
          <p:cNvPicPr/>
          <p:nvPr/>
        </p:nvPicPr>
        <p:blipFill>
          <a:blip r:embed="rId5" cstate="print"/>
          <a:srcRect l="16326" t="8460" r="13614" b="12364"/>
          <a:stretch>
            <a:fillRect/>
          </a:stretch>
        </p:blipFill>
        <p:spPr bwMode="auto">
          <a:xfrm>
            <a:off x="4860032" y="3140968"/>
            <a:ext cx="576064" cy="54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http://cs-001.123.is/DeliverFile.aspx?id=69901f0d-7152-4061-8cb9-b0ef1acd4d98"/>
          <p:cNvPicPr/>
          <p:nvPr/>
        </p:nvPicPr>
        <p:blipFill>
          <a:blip r:embed="rId5" cstate="print"/>
          <a:srcRect l="16326" t="8460" r="13614" b="12364"/>
          <a:stretch>
            <a:fillRect/>
          </a:stretch>
        </p:blipFill>
        <p:spPr bwMode="auto">
          <a:xfrm>
            <a:off x="4211960" y="3140968"/>
            <a:ext cx="576064" cy="54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http://cs-001.123.is/DeliverFile.aspx?id=69901f0d-7152-4061-8cb9-b0ef1acd4d98"/>
          <p:cNvPicPr/>
          <p:nvPr/>
        </p:nvPicPr>
        <p:blipFill>
          <a:blip r:embed="rId6" cstate="print"/>
          <a:srcRect l="16326" t="8460" r="13614" b="12364"/>
          <a:stretch>
            <a:fillRect/>
          </a:stretch>
        </p:blipFill>
        <p:spPr bwMode="auto">
          <a:xfrm>
            <a:off x="3491880" y="4005064"/>
            <a:ext cx="64807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http://cs-001.123.is/DeliverFile.aspx?id=69901f0d-7152-4061-8cb9-b0ef1acd4d98"/>
          <p:cNvPicPr/>
          <p:nvPr/>
        </p:nvPicPr>
        <p:blipFill>
          <a:blip r:embed="rId7" cstate="print"/>
          <a:srcRect l="16326" t="8460" r="13614" b="12364"/>
          <a:stretch>
            <a:fillRect/>
          </a:stretch>
        </p:blipFill>
        <p:spPr bwMode="auto">
          <a:xfrm>
            <a:off x="4788024" y="4005064"/>
            <a:ext cx="576064" cy="53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http://cs-001.123.is/DeliverFile.aspx?id=69901f0d-7152-4061-8cb9-b0ef1acd4d98"/>
          <p:cNvPicPr/>
          <p:nvPr/>
        </p:nvPicPr>
        <p:blipFill>
          <a:blip r:embed="rId7" cstate="print"/>
          <a:srcRect l="16326" t="8460" r="13614" b="12364"/>
          <a:stretch>
            <a:fillRect/>
          </a:stretch>
        </p:blipFill>
        <p:spPr bwMode="auto">
          <a:xfrm>
            <a:off x="4139952" y="4005064"/>
            <a:ext cx="576064" cy="532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Счёт предметов - Картинка 14716/6"/>
          <p:cNvPicPr/>
          <p:nvPr/>
        </p:nvPicPr>
        <p:blipFill>
          <a:blip r:embed="rId8" cstate="print"/>
          <a:srcRect l="9466" t="4167" r="10214" b="6789"/>
          <a:stretch>
            <a:fillRect/>
          </a:stretch>
        </p:blipFill>
        <p:spPr bwMode="auto">
          <a:xfrm>
            <a:off x="5796136" y="3933056"/>
            <a:ext cx="556328" cy="71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Рисунок 23" descr="Счёт предметов - Картинка 14716/6"/>
          <p:cNvPicPr/>
          <p:nvPr/>
        </p:nvPicPr>
        <p:blipFill>
          <a:blip r:embed="rId8" cstate="print"/>
          <a:srcRect l="9466" t="4167" r="10214" b="6789"/>
          <a:stretch>
            <a:fillRect/>
          </a:stretch>
        </p:blipFill>
        <p:spPr bwMode="auto">
          <a:xfrm>
            <a:off x="6444208" y="3933056"/>
            <a:ext cx="556328" cy="71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 descr="Счёт предметов - Картинка 14716/6"/>
          <p:cNvPicPr/>
          <p:nvPr/>
        </p:nvPicPr>
        <p:blipFill>
          <a:blip r:embed="rId8" cstate="print"/>
          <a:srcRect l="9466" t="4167" r="10214" b="6789"/>
          <a:stretch>
            <a:fillRect/>
          </a:stretch>
        </p:blipFill>
        <p:spPr bwMode="auto">
          <a:xfrm>
            <a:off x="7092280" y="3933056"/>
            <a:ext cx="556328" cy="71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 descr="Счёт предметов - Картинка 14716/6"/>
          <p:cNvPicPr/>
          <p:nvPr/>
        </p:nvPicPr>
        <p:blipFill>
          <a:blip r:embed="rId8" cstate="print"/>
          <a:srcRect l="9466" t="4167" r="10214" b="6789"/>
          <a:stretch>
            <a:fillRect/>
          </a:stretch>
        </p:blipFill>
        <p:spPr bwMode="auto">
          <a:xfrm>
            <a:off x="5724128" y="4797152"/>
            <a:ext cx="556328" cy="71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Счёт предметов - Картинка 14716/6"/>
          <p:cNvPicPr/>
          <p:nvPr/>
        </p:nvPicPr>
        <p:blipFill>
          <a:blip r:embed="rId8" cstate="print"/>
          <a:srcRect l="9466" t="4167" r="10214" b="6789"/>
          <a:stretch>
            <a:fillRect/>
          </a:stretch>
        </p:blipFill>
        <p:spPr bwMode="auto">
          <a:xfrm>
            <a:off x="6372200" y="4797152"/>
            <a:ext cx="556328" cy="71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 descr="Счёт предметов - Картинка 14716/6"/>
          <p:cNvPicPr/>
          <p:nvPr/>
        </p:nvPicPr>
        <p:blipFill>
          <a:blip r:embed="rId8" cstate="print"/>
          <a:srcRect l="9466" t="4167" r="10214" b="6789"/>
          <a:stretch>
            <a:fillRect/>
          </a:stretch>
        </p:blipFill>
        <p:spPr bwMode="auto">
          <a:xfrm>
            <a:off x="7092280" y="4797152"/>
            <a:ext cx="556328" cy="71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115616" y="2996952"/>
            <a:ext cx="2304256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Белая 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4.07407E-6 L 0.5276 -0.24144 " pathEditMode="relative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5E-6 0 L -0.03143 -0.11551 " pathEditMode="relative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1.48148E-6 L 0.25191 -0.37801 " pathEditMode="relative" ptsTypes="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Олег\Desktop\картинки\школа картинки\l_10-12.jpg"/>
          <p:cNvPicPr/>
          <p:nvPr/>
        </p:nvPicPr>
        <p:blipFill>
          <a:blip r:embed="rId3" cstate="print"/>
          <a:srcRect t="51235" r="50153"/>
          <a:stretch>
            <a:fillRect/>
          </a:stretch>
        </p:blipFill>
        <p:spPr bwMode="auto">
          <a:xfrm>
            <a:off x="0" y="1"/>
            <a:ext cx="939653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-1287195"/>
            <a:ext cx="7871065" cy="303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    СТРАНИЧКИ   ДЛЯ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23528" y="1628800"/>
            <a:ext cx="8424936" cy="792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17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ЛЮБОЗНАТЕЛЬНЫХ</a:t>
            </a:r>
            <a:endParaRPr lang="ru-RU" sz="36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Georgi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2564904"/>
            <a:ext cx="3312368" cy="648072"/>
          </a:xfrm>
          <a:prstGeom prst="rect">
            <a:avLst/>
          </a:prstGeom>
        </p:spPr>
        <p:style>
          <a:lnRef idx="1">
            <a:schemeClr val="accent1"/>
          </a:lnRef>
          <a:fillRef idx="1002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Стр. 102 - 103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539552" y="3429000"/>
            <a:ext cx="244827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3347864" y="3501008"/>
            <a:ext cx="2520280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>
            <a:hlinkClick r:id="rId6" action="ppaction://hlinksldjump"/>
          </p:cNvPr>
          <p:cNvSpPr/>
          <p:nvPr/>
        </p:nvSpPr>
        <p:spPr>
          <a:xfrm>
            <a:off x="6228184" y="3501008"/>
            <a:ext cx="244827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>
            <a:hlinkClick r:id="rId7" action="ppaction://hlinksldjump"/>
          </p:cNvPr>
          <p:cNvSpPr/>
          <p:nvPr/>
        </p:nvSpPr>
        <p:spPr>
          <a:xfrm>
            <a:off x="539552" y="4293096"/>
            <a:ext cx="244827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00694" y="263691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12" name="Управляющая кнопка: возврат 11">
            <a:hlinkClick r:id="rId8" action="ppaction://hlinksldjump" highlightClick="1"/>
          </p:cNvPr>
          <p:cNvSpPr/>
          <p:nvPr/>
        </p:nvSpPr>
        <p:spPr>
          <a:xfrm>
            <a:off x="7092280" y="6093296"/>
            <a:ext cx="1763688" cy="504056"/>
          </a:xfrm>
          <a:prstGeom prst="actionButtonRetur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9" action="ppaction://hlinksldjump"/>
          </p:cNvPr>
          <p:cNvSpPr/>
          <p:nvPr/>
        </p:nvSpPr>
        <p:spPr>
          <a:xfrm>
            <a:off x="3275856" y="4365104"/>
            <a:ext cx="244827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>
            <a:hlinkClick r:id="rId10" action="ppaction://hlinksldjump"/>
          </p:cNvPr>
          <p:cNvSpPr/>
          <p:nvPr/>
        </p:nvSpPr>
        <p:spPr>
          <a:xfrm>
            <a:off x="5940152" y="4365104"/>
            <a:ext cx="244827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5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>
            <a:hlinkClick r:id="rId11" action="ppaction://hlinksldjump"/>
          </p:cNvPr>
          <p:cNvSpPr/>
          <p:nvPr/>
        </p:nvSpPr>
        <p:spPr>
          <a:xfrm>
            <a:off x="2195736" y="5229200"/>
            <a:ext cx="244827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876256" y="4221088"/>
            <a:ext cx="5309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3568" y="332656"/>
            <a:ext cx="7488832" cy="56166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331640" y="764704"/>
            <a:ext cx="332655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Georgia" pitchFamily="18" charset="0"/>
              </a:rPr>
              <a:t>У Даши</a:t>
            </a:r>
          </a:p>
          <a:p>
            <a:endParaRPr lang="ru-RU" sz="6000" b="1" dirty="0" smtClean="0">
              <a:latin typeface="Georgia" pitchFamily="18" charset="0"/>
            </a:endParaRPr>
          </a:p>
          <a:p>
            <a:r>
              <a:rPr lang="ru-RU" sz="6000" b="1" dirty="0" smtClean="0">
                <a:latin typeface="Georgia" pitchFamily="18" charset="0"/>
              </a:rPr>
              <a:t>У Кати</a:t>
            </a:r>
          </a:p>
          <a:p>
            <a:endParaRPr lang="ru-RU" sz="6000" b="1" dirty="0" smtClean="0">
              <a:latin typeface="Georgia" pitchFamily="18" charset="0"/>
            </a:endParaRPr>
          </a:p>
          <a:p>
            <a:r>
              <a:rPr lang="ru-RU" sz="6000" b="1" dirty="0" smtClean="0">
                <a:latin typeface="Georgia" pitchFamily="18" charset="0"/>
              </a:rPr>
              <a:t>У Оли</a:t>
            </a:r>
            <a:endParaRPr lang="ru-RU" sz="6000" b="1" dirty="0">
              <a:latin typeface="Georgia" pitchFamily="18" charset="0"/>
            </a:endParaRPr>
          </a:p>
        </p:txBody>
      </p:sp>
      <p:pic>
        <p:nvPicPr>
          <p:cNvPr id="1028" name="Picture 4" descr="How to Draw a Cat"/>
          <p:cNvPicPr>
            <a:picLocks noChangeAspect="1" noChangeArrowheads="1"/>
          </p:cNvPicPr>
          <p:nvPr/>
        </p:nvPicPr>
        <p:blipFill>
          <a:blip r:embed="rId2" cstate="print"/>
          <a:srcRect l="18852" r="10882" b="7407"/>
          <a:stretch>
            <a:fillRect/>
          </a:stretch>
        </p:blipFill>
        <p:spPr bwMode="auto">
          <a:xfrm>
            <a:off x="5076056" y="2276872"/>
            <a:ext cx="1512168" cy="1844107"/>
          </a:xfrm>
          <a:prstGeom prst="rect">
            <a:avLst/>
          </a:prstGeom>
          <a:noFill/>
        </p:spPr>
      </p:pic>
      <p:pic>
        <p:nvPicPr>
          <p:cNvPr id="1030" name="Picture 6" descr="Черный кот; иллюстрация 2372114, иллюстратор Анастасия Полехина. Фотобанк Лори - Продажа фотографий, иллюстраций и изображений,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4077072"/>
            <a:ext cx="1664616" cy="1645419"/>
          </a:xfrm>
          <a:prstGeom prst="rect">
            <a:avLst/>
          </a:prstGeom>
          <a:noFill/>
        </p:spPr>
      </p:pic>
      <p:pic>
        <p:nvPicPr>
          <p:cNvPr id="1032" name="Picture 8" descr="Раскраска для детей - Подборка для самых маленьких &quot; Развити…"/>
          <p:cNvPicPr>
            <a:picLocks noChangeAspect="1" noChangeArrowheads="1"/>
          </p:cNvPicPr>
          <p:nvPr/>
        </p:nvPicPr>
        <p:blipFill>
          <a:blip r:embed="rId4" cstate="print"/>
          <a:srcRect l="20638" t="13640" r="21318" b="11585"/>
          <a:stretch>
            <a:fillRect/>
          </a:stretch>
        </p:blipFill>
        <p:spPr bwMode="auto">
          <a:xfrm>
            <a:off x="5004048" y="404664"/>
            <a:ext cx="1152128" cy="1920214"/>
          </a:xfrm>
          <a:prstGeom prst="rect">
            <a:avLst/>
          </a:prstGeom>
          <a:noFill/>
        </p:spPr>
      </p:pic>
      <p:sp>
        <p:nvSpPr>
          <p:cNvPr id="7" name="Выгнутая вниз стрелка 6">
            <a:hlinkClick r:id="rId5" action="ppaction://hlinksldjump"/>
          </p:cNvPr>
          <p:cNvSpPr/>
          <p:nvPr/>
        </p:nvSpPr>
        <p:spPr>
          <a:xfrm>
            <a:off x="611560" y="6021288"/>
            <a:ext cx="936104" cy="648072"/>
          </a:xfrm>
          <a:prstGeom prst="curved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11560" y="1052736"/>
          <a:ext cx="7992888" cy="42862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256"/>
                <a:gridCol w="1944216"/>
                <a:gridCol w="2016224"/>
                <a:gridCol w="1728192"/>
              </a:tblGrid>
              <a:tr h="1428747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Georgia" pitchFamily="18" charset="0"/>
                        </a:rPr>
                        <a:t>Синие</a:t>
                      </a:r>
                      <a:endParaRPr lang="ru-RU" sz="3600" dirty="0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latin typeface="Georgia" pitchFamily="18" charset="0"/>
                        </a:rPr>
                        <a:t>1</a:t>
                      </a:r>
                      <a:endParaRPr lang="ru-RU" sz="7200" b="1" dirty="0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latin typeface="Georgia" pitchFamily="18" charset="0"/>
                        </a:rPr>
                        <a:t>1</a:t>
                      </a:r>
                      <a:endParaRPr lang="ru-RU" sz="7200" b="1" dirty="0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latin typeface="Georgia" pitchFamily="18" charset="0"/>
                        </a:rPr>
                        <a:t>2</a:t>
                      </a:r>
                      <a:endParaRPr lang="ru-RU" sz="7200" b="1" dirty="0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1428747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Georgia" pitchFamily="18" charset="0"/>
                        </a:rPr>
                        <a:t>Красные</a:t>
                      </a:r>
                      <a:endParaRPr lang="ru-RU" sz="3600" dirty="0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200" b="1" dirty="0" smtClean="0">
                          <a:latin typeface="Georgia" pitchFamily="18" charset="0"/>
                        </a:rPr>
                        <a:t>2</a:t>
                      </a:r>
                      <a:endParaRPr lang="ru-RU" sz="7200" b="1" dirty="0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7200" b="1" dirty="0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7200" b="1" dirty="0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1428747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Georgia" pitchFamily="18" charset="0"/>
                        </a:rPr>
                        <a:t>Жёлтые</a:t>
                      </a:r>
                      <a:endParaRPr lang="ru-RU" sz="3600" dirty="0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7200" b="1" dirty="0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7200" b="1" dirty="0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7200" b="1" dirty="0">
                        <a:latin typeface="Georgia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47864" y="4149080"/>
            <a:ext cx="72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atin typeface="Georgia" pitchFamily="18" charset="0"/>
              </a:rPr>
              <a:t>6</a:t>
            </a:r>
            <a:endParaRPr lang="ru-RU" sz="7200" b="1" dirty="0"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3933056"/>
            <a:ext cx="864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latin typeface="Georgia" pitchFamily="18" charset="0"/>
              </a:rPr>
              <a:t>5</a:t>
            </a:r>
            <a:endParaRPr lang="ru-RU" sz="7200" b="1" dirty="0">
              <a:latin typeface="Georg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36096" y="2420888"/>
            <a:ext cx="7617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atin typeface="Georgia" pitchFamily="18" charset="0"/>
              </a:rPr>
              <a:t>3</a:t>
            </a:r>
            <a:endParaRPr lang="ru-RU" sz="7200" b="1" dirty="0"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80312" y="3861048"/>
            <a:ext cx="7841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atin typeface="Georgia" pitchFamily="18" charset="0"/>
              </a:rPr>
              <a:t>4</a:t>
            </a:r>
            <a:endParaRPr lang="ru-RU" sz="7200" b="1" dirty="0"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80312" y="2348880"/>
            <a:ext cx="7617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>
                <a:latin typeface="Georgia" pitchFamily="18" charset="0"/>
              </a:rPr>
              <a:t>3</a:t>
            </a:r>
            <a:endParaRPr lang="ru-RU" sz="7200" b="1" dirty="0">
              <a:latin typeface="Georgia" pitchFamily="18" charset="0"/>
            </a:endParaRPr>
          </a:p>
        </p:txBody>
      </p:sp>
      <p:sp>
        <p:nvSpPr>
          <p:cNvPr id="10" name="Выгнутая вниз стрелка 9">
            <a:hlinkClick r:id="rId2" action="ppaction://hlinksldjump"/>
          </p:cNvPr>
          <p:cNvSpPr/>
          <p:nvPr/>
        </p:nvSpPr>
        <p:spPr>
          <a:xfrm>
            <a:off x="683568" y="5661248"/>
            <a:ext cx="1008112" cy="720080"/>
          </a:xfrm>
          <a:prstGeom prst="curved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раскраски Авто , раскраска Авто , раскраски для печати Авто"/>
          <p:cNvPicPr>
            <a:picLocks noChangeAspect="1" noChangeArrowheads="1"/>
          </p:cNvPicPr>
          <p:nvPr/>
        </p:nvPicPr>
        <p:blipFill>
          <a:blip r:embed="rId2" cstate="print"/>
          <a:srcRect l="4031" t="6178" r="3340" b="32042"/>
          <a:stretch>
            <a:fillRect/>
          </a:stretch>
        </p:blipFill>
        <p:spPr bwMode="auto">
          <a:xfrm>
            <a:off x="251520" y="2132856"/>
            <a:ext cx="1152128" cy="57606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pic>
        <p:nvPicPr>
          <p:cNvPr id="3" name="Picture 2" descr="раскраски Авто , раскраска Авто , раскраски для печати Авто"/>
          <p:cNvPicPr>
            <a:picLocks noChangeAspect="1" noChangeArrowheads="1"/>
          </p:cNvPicPr>
          <p:nvPr/>
        </p:nvPicPr>
        <p:blipFill>
          <a:blip r:embed="rId3" cstate="print"/>
          <a:srcRect l="4031" t="6178" r="3340" b="32042"/>
          <a:stretch>
            <a:fillRect/>
          </a:stretch>
        </p:blipFill>
        <p:spPr bwMode="auto">
          <a:xfrm>
            <a:off x="1475656" y="2204864"/>
            <a:ext cx="1024880" cy="512440"/>
          </a:xfrm>
          <a:prstGeom prst="rect">
            <a:avLst/>
          </a:prstGeom>
          <a:noFill/>
        </p:spPr>
      </p:pic>
      <p:pic>
        <p:nvPicPr>
          <p:cNvPr id="5" name="Picture 2" descr="раскраски Авто , раскраска Авто , раскраски для печати Авто"/>
          <p:cNvPicPr>
            <a:picLocks noChangeAspect="1" noChangeArrowheads="1"/>
          </p:cNvPicPr>
          <p:nvPr/>
        </p:nvPicPr>
        <p:blipFill>
          <a:blip r:embed="rId2" cstate="print"/>
          <a:srcRect l="4031" t="6178" r="3340" b="32042"/>
          <a:stretch>
            <a:fillRect/>
          </a:stretch>
        </p:blipFill>
        <p:spPr bwMode="auto">
          <a:xfrm>
            <a:off x="2555776" y="2132856"/>
            <a:ext cx="1152128" cy="576064"/>
          </a:xfrm>
          <a:prstGeom prst="rect">
            <a:avLst/>
          </a:prstGeom>
          <a:noFill/>
        </p:spPr>
      </p:pic>
      <p:pic>
        <p:nvPicPr>
          <p:cNvPr id="6" name="Picture 2" descr="раскраски Авто , раскраска Авто , раскраски для печати Авто"/>
          <p:cNvPicPr>
            <a:picLocks noChangeAspect="1" noChangeArrowheads="1"/>
          </p:cNvPicPr>
          <p:nvPr/>
        </p:nvPicPr>
        <p:blipFill>
          <a:blip r:embed="rId4" cstate="print"/>
          <a:srcRect l="4031" t="6178" r="3340" b="32042"/>
          <a:stretch>
            <a:fillRect/>
          </a:stretch>
        </p:blipFill>
        <p:spPr bwMode="auto">
          <a:xfrm>
            <a:off x="3779912" y="2204864"/>
            <a:ext cx="1080120" cy="540060"/>
          </a:xfrm>
          <a:prstGeom prst="rect">
            <a:avLst/>
          </a:prstGeom>
          <a:noFill/>
        </p:spPr>
      </p:pic>
      <p:pic>
        <p:nvPicPr>
          <p:cNvPr id="7" name="Picture 2" descr="раскраски Авто , раскраска Авто , раскраски для печати Авто"/>
          <p:cNvPicPr>
            <a:picLocks noChangeAspect="1" noChangeArrowheads="1"/>
          </p:cNvPicPr>
          <p:nvPr/>
        </p:nvPicPr>
        <p:blipFill>
          <a:blip r:embed="rId2" cstate="print"/>
          <a:srcRect l="4031" t="6178" r="3340" b="32042"/>
          <a:stretch>
            <a:fillRect/>
          </a:stretch>
        </p:blipFill>
        <p:spPr bwMode="auto">
          <a:xfrm>
            <a:off x="4932040" y="2204864"/>
            <a:ext cx="1152128" cy="576064"/>
          </a:xfrm>
          <a:prstGeom prst="rect">
            <a:avLst/>
          </a:prstGeom>
          <a:noFill/>
        </p:spPr>
      </p:pic>
      <p:pic>
        <p:nvPicPr>
          <p:cNvPr id="8" name="Picture 2" descr="раскраски Авто , раскраска Авто , раскраски для печати Авто"/>
          <p:cNvPicPr>
            <a:picLocks noChangeAspect="1" noChangeArrowheads="1"/>
          </p:cNvPicPr>
          <p:nvPr/>
        </p:nvPicPr>
        <p:blipFill>
          <a:blip r:embed="rId2" cstate="print"/>
          <a:srcRect l="4031" t="6178" r="3340" b="32042"/>
          <a:stretch>
            <a:fillRect/>
          </a:stretch>
        </p:blipFill>
        <p:spPr bwMode="auto">
          <a:xfrm>
            <a:off x="6156176" y="2204864"/>
            <a:ext cx="1152128" cy="576064"/>
          </a:xfrm>
          <a:prstGeom prst="rect">
            <a:avLst/>
          </a:prstGeom>
          <a:noFill/>
        </p:spPr>
      </p:pic>
      <p:pic>
        <p:nvPicPr>
          <p:cNvPr id="9" name="Picture 2" descr="раскраски Авто , раскраска Авто , раскраски для печати Авто"/>
          <p:cNvPicPr>
            <a:picLocks noChangeAspect="1" noChangeArrowheads="1"/>
          </p:cNvPicPr>
          <p:nvPr/>
        </p:nvPicPr>
        <p:blipFill>
          <a:blip r:embed="rId5" cstate="print"/>
          <a:srcRect l="4031" t="6178" r="3340" b="32042"/>
          <a:stretch>
            <a:fillRect/>
          </a:stretch>
        </p:blipFill>
        <p:spPr bwMode="auto">
          <a:xfrm>
            <a:off x="7380312" y="2204864"/>
            <a:ext cx="1116632" cy="558316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395536" y="3068960"/>
            <a:ext cx="864096" cy="50405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27784" y="3068960"/>
            <a:ext cx="864096" cy="50405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раскраски Авто , раскраска Авто , раскраски для печати Авто"/>
          <p:cNvPicPr>
            <a:picLocks noChangeAspect="1" noChangeArrowheads="1"/>
          </p:cNvPicPr>
          <p:nvPr/>
        </p:nvPicPr>
        <p:blipFill>
          <a:blip r:embed="rId6" cstate="print"/>
          <a:srcRect l="4031" t="6178" r="3340" b="32042"/>
          <a:stretch>
            <a:fillRect/>
          </a:stretch>
        </p:blipFill>
        <p:spPr bwMode="auto">
          <a:xfrm>
            <a:off x="-1764704" y="2780928"/>
            <a:ext cx="1440160" cy="720080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5004048" y="3068960"/>
            <a:ext cx="864096" cy="50405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236296" y="3068960"/>
            <a:ext cx="864096" cy="50405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75656" y="3068960"/>
            <a:ext cx="864096" cy="504056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851920" y="3068960"/>
            <a:ext cx="864096" cy="504056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156176" y="3068960"/>
            <a:ext cx="864096" cy="504056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Выгнутая вниз стрелка 16"/>
          <p:cNvSpPr/>
          <p:nvPr/>
        </p:nvSpPr>
        <p:spPr>
          <a:xfrm>
            <a:off x="611560" y="5589240"/>
            <a:ext cx="792088" cy="64807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  <p:pic>
        <p:nvPicPr>
          <p:cNvPr id="3" name="Рисунок 2" descr="C:\Users\Олег\Desktop\к матем\008.jpg"/>
          <p:cNvPicPr/>
          <p:nvPr/>
        </p:nvPicPr>
        <p:blipFill>
          <a:blip r:embed="rId2" cstate="print"/>
          <a:srcRect l="18056" t="5673" r="21641" b="77790"/>
          <a:stretch>
            <a:fillRect/>
          </a:stretch>
        </p:blipFill>
        <p:spPr bwMode="auto">
          <a:xfrm>
            <a:off x="611560" y="404665"/>
            <a:ext cx="7848871" cy="2808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гнутая вниз стрелка 3">
            <a:hlinkClick r:id="rId3" action="ppaction://hlinksldjump"/>
          </p:cNvPr>
          <p:cNvSpPr/>
          <p:nvPr/>
        </p:nvSpPr>
        <p:spPr>
          <a:xfrm>
            <a:off x="539552" y="5733256"/>
            <a:ext cx="864096" cy="504056"/>
          </a:xfrm>
          <a:prstGeom prst="curved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3140968"/>
            <a:ext cx="69762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1)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2)</a:t>
            </a:r>
          </a:p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3)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3212976"/>
            <a:ext cx="29770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НЕВЕРНО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59832" y="3933056"/>
            <a:ext cx="29770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НЕВЕРНО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31840" y="4653136"/>
            <a:ext cx="29770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НЕВЕРНО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31640" y="5013176"/>
            <a:ext cx="717561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Если овощ жёлтого цвета, </a:t>
            </a: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то это 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ПОМИДОР.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03848" y="5877272"/>
            <a:ext cx="345638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Олег\Desktop\картинки\школа картинки\l_10-12.jpg"/>
          <p:cNvPicPr/>
          <p:nvPr/>
        </p:nvPicPr>
        <p:blipFill>
          <a:blip r:embed="rId3" cstate="print"/>
          <a:srcRect t="51235" r="50153"/>
          <a:stretch>
            <a:fillRect/>
          </a:stretch>
        </p:blipFill>
        <p:spPr bwMode="auto">
          <a:xfrm>
            <a:off x="0" y="1"/>
            <a:ext cx="939653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-1287195"/>
            <a:ext cx="7871065" cy="303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    СТРАНИЧКИ   ДЛЯ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23528" y="1628800"/>
            <a:ext cx="8424936" cy="792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17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ЛЮБОЗНАТЕЛЬНЫХ</a:t>
            </a:r>
            <a:endParaRPr lang="ru-RU" sz="36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Georgi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2564904"/>
            <a:ext cx="2880320" cy="648072"/>
          </a:xfrm>
          <a:prstGeom prst="rect">
            <a:avLst/>
          </a:prstGeom>
        </p:spPr>
        <p:style>
          <a:lnRef idx="1">
            <a:schemeClr val="accent1"/>
          </a:lnRef>
          <a:fillRef idx="1002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Стр. 16 - 17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63688" y="3356992"/>
            <a:ext cx="244827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>
            <a:hlinkClick r:id="rId4" action="ppaction://hlinksldjump"/>
          </p:cNvPr>
          <p:cNvSpPr/>
          <p:nvPr/>
        </p:nvSpPr>
        <p:spPr>
          <a:xfrm>
            <a:off x="4860032" y="3429000"/>
            <a:ext cx="2520280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>
            <a:hlinkClick r:id="rId5" action="ppaction://hlinksldjump"/>
          </p:cNvPr>
          <p:cNvSpPr/>
          <p:nvPr/>
        </p:nvSpPr>
        <p:spPr>
          <a:xfrm>
            <a:off x="3059832" y="4221088"/>
            <a:ext cx="244827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>
            <a:hlinkClick r:id="rId6" action="ppaction://hlinksldjump"/>
          </p:cNvPr>
          <p:cNvSpPr/>
          <p:nvPr/>
        </p:nvSpPr>
        <p:spPr>
          <a:xfrm>
            <a:off x="2051720" y="5013176"/>
            <a:ext cx="244827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00694" y="263691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2" name="Управляющая кнопка: возврат 11">
            <a:hlinkClick r:id="rId7" action="ppaction://hlinksldjump" highlightClick="1"/>
          </p:cNvPr>
          <p:cNvSpPr/>
          <p:nvPr/>
        </p:nvSpPr>
        <p:spPr>
          <a:xfrm>
            <a:off x="7092280" y="6093296"/>
            <a:ext cx="1763688" cy="504056"/>
          </a:xfrm>
          <a:prstGeom prst="actionButtonRetur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1259632" y="260648"/>
            <a:ext cx="7632848" cy="56886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4" name="Выгнутая вниз стрелка 3">
            <a:hlinkClick r:id="rId2" action="ppaction://hlinksldjump"/>
          </p:cNvPr>
          <p:cNvSpPr/>
          <p:nvPr/>
        </p:nvSpPr>
        <p:spPr>
          <a:xfrm>
            <a:off x="251520" y="5517232"/>
            <a:ext cx="1008112" cy="648072"/>
          </a:xfrm>
          <a:prstGeom prst="curved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 descr="C:\Users\Олег\Desktop\к матем\008.jpg"/>
          <p:cNvPicPr/>
          <p:nvPr/>
        </p:nvPicPr>
        <p:blipFill>
          <a:blip r:embed="rId3" cstate="print"/>
          <a:srcRect l="18678" t="47691" r="69946" b="43719"/>
          <a:stretch>
            <a:fillRect/>
          </a:stretch>
        </p:blipFill>
        <p:spPr bwMode="auto">
          <a:xfrm>
            <a:off x="1691680" y="260648"/>
            <a:ext cx="1192233" cy="123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Олег\Desktop\к матем\008.jpg"/>
          <p:cNvPicPr/>
          <p:nvPr/>
        </p:nvPicPr>
        <p:blipFill>
          <a:blip r:embed="rId3" cstate="print"/>
          <a:srcRect l="33913" t="47691" r="54467" b="43719"/>
          <a:stretch>
            <a:fillRect/>
          </a:stretch>
        </p:blipFill>
        <p:spPr bwMode="auto">
          <a:xfrm>
            <a:off x="1619672" y="1700808"/>
            <a:ext cx="1215983" cy="123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Олег\Desktop\к матем\008.jpg"/>
          <p:cNvPicPr/>
          <p:nvPr/>
        </p:nvPicPr>
        <p:blipFill>
          <a:blip r:embed="rId3" cstate="print"/>
          <a:srcRect l="49845" t="47691" r="38736" b="43719"/>
          <a:stretch>
            <a:fillRect/>
          </a:stretch>
        </p:blipFill>
        <p:spPr bwMode="auto">
          <a:xfrm>
            <a:off x="1619672" y="3212976"/>
            <a:ext cx="1196934" cy="123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Олег\Desktop\к матем\008.jpg"/>
          <p:cNvPicPr/>
          <p:nvPr/>
        </p:nvPicPr>
        <p:blipFill>
          <a:blip r:embed="rId3" cstate="print"/>
          <a:srcRect l="64731" t="47691" r="23714" b="43719"/>
          <a:stretch>
            <a:fillRect/>
          </a:stretch>
        </p:blipFill>
        <p:spPr bwMode="auto">
          <a:xfrm>
            <a:off x="1619672" y="4653136"/>
            <a:ext cx="1211283" cy="1235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347864" y="404664"/>
            <a:ext cx="37359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животные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19872" y="1844824"/>
            <a:ext cx="35985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1 предмет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87824" y="3284984"/>
            <a:ext cx="59047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smtClean="0">
                <a:latin typeface="Times New Roman" pitchFamily="18" charset="0"/>
                <a:cs typeface="Times New Roman" pitchFamily="18" charset="0"/>
              </a:rPr>
              <a:t>в круглой </a:t>
            </a: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рамке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131840" y="4797152"/>
            <a:ext cx="568328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на желтом фоне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59832" y="3429000"/>
            <a:ext cx="576064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059832" y="404664"/>
            <a:ext cx="576064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059832" y="1988840"/>
            <a:ext cx="576064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059832" y="4941168"/>
            <a:ext cx="5760640" cy="8640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4" name="Выгнутая вниз стрелка 3">
            <a:hlinkClick r:id="rId2" action="ppaction://hlinksldjump"/>
          </p:cNvPr>
          <p:cNvSpPr/>
          <p:nvPr/>
        </p:nvSpPr>
        <p:spPr>
          <a:xfrm>
            <a:off x="467544" y="5805264"/>
            <a:ext cx="1296144" cy="720080"/>
          </a:xfrm>
          <a:prstGeom prst="curved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 descr="65. Глава III. 1. Теория Зигмунда Фрейда. В одной из старых книг о - 28 Февраля 2014 - Blog - Gamepitstop"/>
          <p:cNvPicPr/>
          <p:nvPr/>
        </p:nvPicPr>
        <p:blipFill>
          <a:blip r:embed="rId3" cstate="print"/>
          <a:srcRect l="37979"/>
          <a:stretch>
            <a:fillRect/>
          </a:stretch>
        </p:blipFill>
        <p:spPr bwMode="auto">
          <a:xfrm>
            <a:off x="1259632" y="332656"/>
            <a:ext cx="2351857" cy="2902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65. Глава III. 1. Теория Зигмунда Фрейда. В одной из старых книг о - 28 Февраля 2014 - Blog - Gamepitstop"/>
          <p:cNvPicPr/>
          <p:nvPr/>
        </p:nvPicPr>
        <p:blipFill>
          <a:blip r:embed="rId3" cstate="print"/>
          <a:srcRect l="37702"/>
          <a:stretch>
            <a:fillRect/>
          </a:stretch>
        </p:blipFill>
        <p:spPr bwMode="auto">
          <a:xfrm>
            <a:off x="3635896" y="332656"/>
            <a:ext cx="295232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65. Глава III. 1. Теория Зигмунда Фрейда. В одной из старых книг о - 28 Февраля 2014 - Blog - Gamepitstop"/>
          <p:cNvPicPr/>
          <p:nvPr/>
        </p:nvPicPr>
        <p:blipFill>
          <a:blip r:embed="rId3" cstate="print"/>
          <a:srcRect l="37910" r="43072"/>
          <a:stretch>
            <a:fillRect/>
          </a:stretch>
        </p:blipFill>
        <p:spPr bwMode="auto">
          <a:xfrm>
            <a:off x="2483768" y="3501008"/>
            <a:ext cx="1008112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4.81481E-6 L -5.83333E-6 0.47246 " pathEditMode="relative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3" name="Выгнутая вниз стрелка 2">
            <a:hlinkClick r:id="rId2" action="ppaction://hlinksldjump"/>
          </p:cNvPr>
          <p:cNvSpPr/>
          <p:nvPr/>
        </p:nvSpPr>
        <p:spPr>
          <a:xfrm>
            <a:off x="467544" y="5949280"/>
            <a:ext cx="1152128" cy="648072"/>
          </a:xfrm>
          <a:prstGeom prst="curved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51520" y="2060848"/>
            <a:ext cx="1224136" cy="115212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tx1"/>
                </a:solidFill>
                <a:latin typeface="Georgia" pitchFamily="18" charset="0"/>
              </a:rPr>
              <a:t>А</a:t>
            </a:r>
            <a:endParaRPr lang="ru-RU" sz="60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6372200" y="1988840"/>
            <a:ext cx="1224136" cy="115212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Georgia" pitchFamily="18" charset="0"/>
              </a:rPr>
              <a:t>К</a:t>
            </a:r>
            <a:endParaRPr lang="ru-RU" sz="54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403648" y="2132856"/>
            <a:ext cx="1152128" cy="108012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Georgia" pitchFamily="18" charset="0"/>
              </a:rPr>
              <a:t>Т</a:t>
            </a:r>
            <a:endParaRPr lang="ru-RU" sz="54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7596336" y="2132856"/>
            <a:ext cx="1152128" cy="108012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Georgia" pitchFamily="18" charset="0"/>
              </a:rPr>
              <a:t>В</a:t>
            </a:r>
            <a:endParaRPr lang="ru-RU" sz="54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99792" y="2132856"/>
            <a:ext cx="1080120" cy="10081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Georgia" pitchFamily="18" charset="0"/>
              </a:rPr>
              <a:t>Р</a:t>
            </a:r>
            <a:endParaRPr lang="ru-RU" sz="54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20072" y="2132856"/>
            <a:ext cx="1080120" cy="100811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Georgia" pitchFamily="18" charset="0"/>
              </a:rPr>
              <a:t>А</a:t>
            </a:r>
            <a:endParaRPr lang="ru-RU" sz="54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10" name="Блок-схема: решение 9"/>
          <p:cNvSpPr/>
          <p:nvPr/>
        </p:nvSpPr>
        <p:spPr>
          <a:xfrm>
            <a:off x="3851920" y="1772816"/>
            <a:ext cx="1296144" cy="1728192"/>
          </a:xfrm>
          <a:prstGeom prst="flowChartDecisi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Georgia" pitchFamily="18" charset="0"/>
              </a:rPr>
              <a:t>Д</a:t>
            </a:r>
            <a:endParaRPr lang="ru-RU" sz="5400" b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11111E-6 C 0.00261 0.00533 0.0059 0.01019 0.00799 0.01597 C 0.01458 0.0338 0.00573 0.01968 0.01198 0.03449 C 0.01441 0.04005 0.0184 0.04445 0.01997 0.05046 C 0.02066 0.05324 0.02066 0.05625 0.02205 0.05857 C 0.03212 0.07593 0.03472 0.07222 0.04601 0.08264 C 0.06285 0.09815 0.05417 0.09375 0.06806 0.09861 C 0.07344 0.10949 0.075 0.1081 0.08403 0.11181 C 0.11163 0.13982 0.15677 0.13148 0.18802 0.13334 C 0.21406 0.13496 0.26597 0.13866 0.26597 0.13866 C 0.29479 0.14954 0.32622 0.14861 0.3559 0.15185 C 0.36858 0.15324 0.39392 0.15718 0.39392 0.15718 C 0.41389 0.16621 0.43524 0.16134 0.4559 0.15996 C 0.48021 0.15671 0.50382 0.15 0.52795 0.14653 C 0.5408 0.14236 0.55295 0.13727 0.56597 0.13334 C 0.58021 0.12384 0.5941 0.11482 0.60799 0.10394 C 0.61302 0.09352 0.61997 0.09213 0.62604 0.08264 C 0.63507 0.06875 0.64149 0.0588 0.65399 0.05046 C 0.66059 0.03866 0.66129 0.03959 0.66406 0.02384 C 0.66476 0.02037 0.66441 0.01621 0.66597 0.0132 C 0.67361 -0.00231 0.67205 0.01806 0.67205 -1.11111E-6 " pathEditMode="relative" ptsTypes="ffffffffffffffffffff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C -0.00156 0.0257 -0.0007 0.03125 -0.00799 0.0507 C -0.01042 0.07755 -0.00816 0.06528 -0.01406 0.08796 C -0.01649 0.09746 -0.01875 0.09537 -0.02396 0.10139 C -0.0309 0.10949 -0.03559 0.11945 -0.04201 0.12801 C -0.04844 0.15463 -0.07483 0.15787 -0.09201 0.16273 C -0.14288 0.17685 -0.19427 0.17917 -0.24601 0.18125 C -0.35191 0.19259 -0.45382 0.18218 -0.56198 0.17871 C -0.58108 0.17176 -0.59462 0.16574 -0.6099 0.14931 C -0.61962 0.12408 -0.61684 0.12523 -0.63594 0.11991 C -0.64375 0.10972 -0.65104 0.10209 -0.65799 0.09074 C -0.65972 0.08102 -0.6592 0.0706 -0.66198 0.06134 C -0.66719 0.04329 -0.67396 0.04421 -0.67396 0.0213 " pathEditMode="relative" ptsTypes="ffffffffffff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5E-6 8.88889E-6 C 0.00313 0.00417 0.01945 0.02408 0.02396 0.03473 C 0.03247 0.05487 0.03994 0.08334 0.054 0.09862 C 0.06719 0.11274 0.0823 0.11806 0.09601 0.13056 C 0.11476 0.14792 0.12778 0.17501 0.14792 0.18936 C 0.16685 0.20278 0.18473 0.20741 0.20591 0.21598 C 0.22396 0.22315 0.24115 0.23473 0.2599 0.24005 C 0.26598 0.24167 0.28994 0.24491 0.29393 0.24538 C 0.38542 0.23727 0.38108 0.24352 0.454 0.20533 C 0.46094 0.20163 0.46702 0.19561 0.47379 0.1919 C 0.4849 0.18589 0.50799 0.17593 0.50799 0.17593 C 0.52327 0.16089 0.52917 0.15834 0.54792 0.15464 C 0.55591 0.15116 0.56389 0.14746 0.57188 0.14399 C 0.57396 0.14306 0.57796 0.14144 0.57796 0.14144 C 0.59254 0.12177 0.58473 0.12802 0.60001 0.11991 C 0.61251 0.097 0.62483 0.07477 0.63594 0.0507 C 0.63837 0.04514 0.64393 0.04352 0.64792 0.04005 C 0.65504 0.03357 0.65973 0.02755 0.66789 0.02408 C 0.6783 0.01482 0.67587 0.01181 0.67587 -0.00532 " pathEditMode="relative" ptsTypes="ffffffffffffffffff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C -0.00243 0.0463 -0.0033 0.05 -0.01598 0.0882 C -0.0191 0.09792 -0.0191 0.10186 -0.02396 0.10949 C -0.03768 0.13125 -0.05729 0.14699 -0.07205 0.16806 C -0.09011 0.19375 -0.10521 0.22014 -0.13004 0.23473 C -0.15052 0.24676 -0.15139 0.24167 -0.17604 0.24815 C -0.18351 0.25024 -0.19063 0.25417 -0.19809 0.25602 C -0.21059 0.25903 -0.22327 0.25926 -0.23594 0.26135 C -0.2467 0.2588 -0.25712 0.25417 -0.26806 0.25348 C -0.31372 0.2507 -0.42136 0.27199 -0.47604 0.22408 C -0.47674 0.22061 -0.4757 0.21551 -0.47795 0.21343 C -0.48125 0.21019 -0.48594 0.21181 -0.48993 0.21065 C -0.49966 0.20787 -0.51493 0.20255 -0.52396 0.19746 C -0.54184 0.18727 -0.56389 0.175 -0.58004 0.16019 C -0.58507 0.15556 -0.58889 0.14885 -0.59393 0.14399 C -0.59896 0.13889 -0.60469 0.13519 -0.61007 0.13079 C -0.61389 0.12223 -0.61806 0.11412 -0.61997 0.10417 C -0.62118 0.09815 -0.61875 0.08982 -0.62205 0.08542 C -0.62587 0.08033 -0.63264 0.08195 -0.63802 0.0801 C -0.64132 0.07662 -0.64497 0.07338 -0.64809 0.06945 C -0.65295 0.06343 -0.66198 0.0507 -0.66198 0.0507 C -0.66632 0.03449 -0.66598 0.02199 -0.68004 0.01621 C -0.68143 0.01436 -0.68403 0.01065 -0.68403 0.01065 " pathEditMode="relative" ptsTypes="ffffffffffffffffffffff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C 0.00399 0.00532 0.00885 0.00972 0.01215 0.01597 C 0.01545 0.02222 0.01805 0.0294 0.02205 0.03472 C 0.03003 0.04537 0.03871 0.05555 0.04809 0.06389 C 0.05208 0.06736 0.05642 0.07037 0.06007 0.07453 C 0.08333 0.10092 0.06493 0.08727 0.08211 0.09861 C 0.10104 0.13264 0.06996 0.07824 0.1 0.12268 C 0.11371 0.14282 0.09705 0.13032 0.11614 0.14653 C 0.13333 0.16111 0.15486 0.16319 0.17413 0.1706 C 0.18541 0.16967 0.19705 0.1706 0.20816 0.16805 C 0.2125 0.16713 0.21597 0.16227 0.22014 0.15995 C 0.25208 0.14282 0.22378 0.1625 0.25816 0.1412 C 0.26892 0.13449 0.27951 0.12708 0.2901 0.11991 C 0.29409 0.11736 0.30208 0.11203 0.30208 0.11203 C 0.31059 0.09699 0.31024 0.08565 0.31215 0.06666 C 0.30902 0.04259 0.30746 0.02685 0.28802 0.01875 C 0.28298 0.0118 0.28576 0.01435 0.28003 0.01065 " pathEditMode="relative" ptsTypes="ffffffffffffffff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C -0.00295 0.01921 -0.00243 0.02129 -0.01198 0.03726 C -0.01476 0.05162 -0.0191 0.06134 -0.02812 0.06921 C -0.03385 0.08078 -0.04427 0.09328 -0.05399 0.09861 C -0.05903 0.10138 -0.06476 0.10162 -0.06996 0.10393 C -0.07482 0.10601 -0.07916 0.11018 -0.08403 0.11203 C -0.09253 0.11527 -0.10139 0.11527 -0.11007 0.11736 C -0.12205 0.11342 -0.1342 0.11157 -0.14601 0.10671 C -0.15937 0.10115 -0.16146 0.09629 -0.17396 0.08796 C -0.18663 0.07939 -0.19479 0.07754 -0.20607 0.06666 C -0.21111 0.06203 -0.21493 0.05532 -0.21996 0.05069 C -0.25503 0.01851 -0.23489 0.04421 -0.25 0.02407 C -0.25555 0.00162 -0.25278 0.00532 -0.27205 0.00532 " pathEditMode="relative" ptsTypes="ffffffffffff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Олег\Desktop\картинки\школа картинки\l_10-12.jpg"/>
          <p:cNvPicPr/>
          <p:nvPr/>
        </p:nvPicPr>
        <p:blipFill>
          <a:blip r:embed="rId3" cstate="print"/>
          <a:srcRect t="51235" r="50153"/>
          <a:stretch>
            <a:fillRect/>
          </a:stretch>
        </p:blipFill>
        <p:spPr bwMode="auto">
          <a:xfrm>
            <a:off x="0" y="1"/>
            <a:ext cx="939653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-1287195"/>
            <a:ext cx="7871065" cy="303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    СТРАНИЧКИ   ДЛЯ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23528" y="1628800"/>
            <a:ext cx="8424936" cy="792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17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ЛЮБОЗНАТЕЛЬНЫХ</a:t>
            </a:r>
            <a:endParaRPr lang="ru-RU" sz="36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Georgi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2564904"/>
            <a:ext cx="3312368" cy="648072"/>
          </a:xfrm>
          <a:prstGeom prst="rect">
            <a:avLst/>
          </a:prstGeom>
        </p:spPr>
        <p:style>
          <a:lnRef idx="1">
            <a:schemeClr val="accent1"/>
          </a:lnRef>
          <a:fillRef idx="1002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Стр. 118 - 119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683568" y="3356992"/>
            <a:ext cx="244827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3347864" y="3356992"/>
            <a:ext cx="2520280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>
            <a:hlinkClick r:id="rId6" action="ppaction://hlinksldjump"/>
          </p:cNvPr>
          <p:cNvSpPr/>
          <p:nvPr/>
        </p:nvSpPr>
        <p:spPr>
          <a:xfrm>
            <a:off x="6084168" y="3429000"/>
            <a:ext cx="244827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>
            <a:hlinkClick r:id="rId7" action="ppaction://hlinksldjump"/>
          </p:cNvPr>
          <p:cNvSpPr/>
          <p:nvPr/>
        </p:nvSpPr>
        <p:spPr>
          <a:xfrm>
            <a:off x="755576" y="4293096"/>
            <a:ext cx="244827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00694" y="263691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12" name="Управляющая кнопка: возврат 11">
            <a:hlinkClick r:id="rId8" action="ppaction://hlinksldjump" highlightClick="1"/>
          </p:cNvPr>
          <p:cNvSpPr/>
          <p:nvPr/>
        </p:nvSpPr>
        <p:spPr>
          <a:xfrm>
            <a:off x="7092280" y="6093296"/>
            <a:ext cx="1763688" cy="504056"/>
          </a:xfrm>
          <a:prstGeom prst="actionButtonRetur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9" action="ppaction://hlinksldjump"/>
          </p:cNvPr>
          <p:cNvSpPr/>
          <p:nvPr/>
        </p:nvSpPr>
        <p:spPr>
          <a:xfrm>
            <a:off x="3347864" y="4293096"/>
            <a:ext cx="244827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>
            <a:hlinkClick r:id="rId10" action="ppaction://hlinksldjump"/>
          </p:cNvPr>
          <p:cNvSpPr/>
          <p:nvPr/>
        </p:nvSpPr>
        <p:spPr>
          <a:xfrm>
            <a:off x="2195736" y="5157192"/>
            <a:ext cx="244827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процесс 5"/>
          <p:cNvSpPr/>
          <p:nvPr/>
        </p:nvSpPr>
        <p:spPr>
          <a:xfrm>
            <a:off x="1331640" y="404664"/>
            <a:ext cx="6984776" cy="6048672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Кост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3" name="Выгнутая вниз стрелка 2">
            <a:hlinkClick r:id="rId2" action="ppaction://hlinksldjump"/>
          </p:cNvPr>
          <p:cNvSpPr/>
          <p:nvPr/>
        </p:nvSpPr>
        <p:spPr>
          <a:xfrm>
            <a:off x="251520" y="5949280"/>
            <a:ext cx="936104" cy="648072"/>
          </a:xfrm>
          <a:prstGeom prst="curved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194" name="Picture 2" descr="Галерея: В России выбрали талисман переписи населен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548680"/>
            <a:ext cx="1872208" cy="2972262"/>
          </a:xfrm>
          <a:prstGeom prst="rect">
            <a:avLst/>
          </a:prstGeom>
          <a:noFill/>
        </p:spPr>
      </p:pic>
      <p:pic>
        <p:nvPicPr>
          <p:cNvPr id="8196" name="Picture 4" descr="http://www.pressa.tv/uploads/posts/2012-08/1345493866_malchishka.png"/>
          <p:cNvPicPr>
            <a:picLocks noChangeAspect="1" noChangeArrowheads="1"/>
          </p:cNvPicPr>
          <p:nvPr/>
        </p:nvPicPr>
        <p:blipFill>
          <a:blip r:embed="rId4" cstate="print"/>
          <a:srcRect r="7143"/>
          <a:stretch>
            <a:fillRect/>
          </a:stretch>
        </p:blipFill>
        <p:spPr bwMode="auto">
          <a:xfrm>
            <a:off x="3635896" y="2697605"/>
            <a:ext cx="1872208" cy="356339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51920" y="1124744"/>
            <a:ext cx="22152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Костя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5085184"/>
            <a:ext cx="303006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Максим</a:t>
            </a:r>
            <a:endParaRPr lang="ru-RU" sz="6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436096" y="2636912"/>
            <a:ext cx="2520280" cy="7200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7 лет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35</a:t>
            </a:fld>
            <a:endParaRPr lang="ru-RU"/>
          </a:p>
        </p:txBody>
      </p:sp>
      <p:pic>
        <p:nvPicPr>
          <p:cNvPr id="3" name="Рисунок 2" descr="C:\Users\Олег\Desktop\к матем\009.jpg"/>
          <p:cNvPicPr/>
          <p:nvPr/>
        </p:nvPicPr>
        <p:blipFill>
          <a:blip r:embed="rId2" cstate="print"/>
          <a:srcRect l="27664" t="26919" r="1606" b="37906"/>
          <a:stretch>
            <a:fillRect/>
          </a:stretch>
        </p:blipFill>
        <p:spPr bwMode="auto">
          <a:xfrm>
            <a:off x="467544" y="404664"/>
            <a:ext cx="828092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Выгнутая вниз стрелка 3">
            <a:hlinkClick r:id="rId3" action="ppaction://hlinksldjump"/>
          </p:cNvPr>
          <p:cNvSpPr/>
          <p:nvPr/>
        </p:nvSpPr>
        <p:spPr>
          <a:xfrm>
            <a:off x="251520" y="6021288"/>
            <a:ext cx="936104" cy="576064"/>
          </a:xfrm>
          <a:prstGeom prst="curved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32240" y="2492896"/>
            <a:ext cx="1296144" cy="165618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3573016"/>
            <a:ext cx="1296144" cy="165618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563888" y="1484784"/>
            <a:ext cx="1296144" cy="1800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15616" y="2348880"/>
            <a:ext cx="1440160" cy="1800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987824" y="2636912"/>
            <a:ext cx="1296144" cy="1800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004048" y="1988840"/>
            <a:ext cx="1296144" cy="18002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3" name="Выгнутая вниз стрелка 2">
            <a:hlinkClick r:id="rId2" action="ppaction://hlinksldjump"/>
          </p:cNvPr>
          <p:cNvSpPr/>
          <p:nvPr/>
        </p:nvSpPr>
        <p:spPr>
          <a:xfrm>
            <a:off x="251520" y="5949280"/>
            <a:ext cx="936104" cy="648072"/>
          </a:xfrm>
          <a:prstGeom prst="curved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708920"/>
            <a:ext cx="1872208" cy="7920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9  7  10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2708920"/>
            <a:ext cx="1872208" cy="7920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708920"/>
            <a:ext cx="1872208" cy="7920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732240" y="2708920"/>
            <a:ext cx="1872208" cy="79208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52824" y="2708920"/>
            <a:ext cx="15953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5  3  6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8000" y="2708920"/>
            <a:ext cx="15953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7  5  8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73304" y="2708920"/>
            <a:ext cx="15953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  ?  ?</a:t>
            </a:r>
            <a:endParaRPr lang="ru-RU" sz="4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08304" y="2708920"/>
            <a:ext cx="1296144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6  9</a:t>
            </a:r>
            <a:endParaRPr lang="ru-RU" sz="4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87624" y="332656"/>
            <a:ext cx="7560840" cy="6192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Юля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37</a:t>
            </a:fld>
            <a:endParaRPr lang="ru-RU"/>
          </a:p>
        </p:txBody>
      </p:sp>
      <p:pic>
        <p:nvPicPr>
          <p:cNvPr id="5122" name="Picture 2" descr="Дневник ЯННА_КОТ : LiveInternet - Российский Сервис Онлайн-Д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32656"/>
            <a:ext cx="2088232" cy="3262862"/>
          </a:xfrm>
          <a:prstGeom prst="rect">
            <a:avLst/>
          </a:prstGeom>
          <a:noFill/>
        </p:spPr>
      </p:pic>
      <p:pic>
        <p:nvPicPr>
          <p:cNvPr id="5124" name="Picture 4" descr="Small School Students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print"/>
          <a:srcRect l="5670" t="4132" r="6451" b="2200"/>
          <a:stretch>
            <a:fillRect/>
          </a:stretch>
        </p:blipFill>
        <p:spPr bwMode="auto">
          <a:xfrm>
            <a:off x="4139952" y="2163054"/>
            <a:ext cx="1944216" cy="4264732"/>
          </a:xfrm>
          <a:prstGeom prst="rect">
            <a:avLst/>
          </a:prstGeom>
          <a:noFill/>
        </p:spPr>
      </p:pic>
      <p:sp>
        <p:nvSpPr>
          <p:cNvPr id="5" name="Выгнутая вниз стрелка 4">
            <a:hlinkClick r:id="rId4" action="ppaction://hlinksldjump"/>
          </p:cNvPr>
          <p:cNvSpPr/>
          <p:nvPr/>
        </p:nvSpPr>
        <p:spPr>
          <a:xfrm>
            <a:off x="251520" y="6021288"/>
            <a:ext cx="864096" cy="576064"/>
          </a:xfrm>
          <a:prstGeom prst="curved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96136" y="5877272"/>
            <a:ext cx="36004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084168" y="4293096"/>
            <a:ext cx="2699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Юля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79912" y="836712"/>
            <a:ext cx="27142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Марина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2348880"/>
            <a:ext cx="23823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на 5 лет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7544" y="260648"/>
            <a:ext cx="7848872" cy="56166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4" name="Выгнутая вниз стрелка 3">
            <a:hlinkClick r:id="rId2" action="ppaction://hlinksldjump"/>
          </p:cNvPr>
          <p:cNvSpPr/>
          <p:nvPr/>
        </p:nvSpPr>
        <p:spPr>
          <a:xfrm>
            <a:off x="323528" y="5949280"/>
            <a:ext cx="864096" cy="576064"/>
          </a:xfrm>
          <a:prstGeom prst="curved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098" name="Picture 2" descr="Beenergy.RU Информация Аналитика Новости Комментарии"/>
          <p:cNvPicPr>
            <a:picLocks noChangeAspect="1" noChangeArrowheads="1"/>
          </p:cNvPicPr>
          <p:nvPr/>
        </p:nvPicPr>
        <p:blipFill>
          <a:blip r:embed="rId3" cstate="print"/>
          <a:srcRect l="4930" t="7560" r="4680" b="28181"/>
          <a:stretch>
            <a:fillRect/>
          </a:stretch>
        </p:blipFill>
        <p:spPr bwMode="auto">
          <a:xfrm rot="5400000">
            <a:off x="6160103" y="1048809"/>
            <a:ext cx="1656184" cy="511911"/>
          </a:xfrm>
          <a:prstGeom prst="rect">
            <a:avLst/>
          </a:prstGeom>
          <a:noFill/>
        </p:spPr>
      </p:pic>
      <p:pic>
        <p:nvPicPr>
          <p:cNvPr id="7" name="Picture 2" descr="Beenergy.RU Информация Аналитика Новости Комментарии"/>
          <p:cNvPicPr>
            <a:picLocks noChangeAspect="1" noChangeArrowheads="1"/>
          </p:cNvPicPr>
          <p:nvPr/>
        </p:nvPicPr>
        <p:blipFill>
          <a:blip r:embed="rId3" cstate="print"/>
          <a:srcRect l="4930" t="7560" r="4680" b="28181"/>
          <a:stretch>
            <a:fillRect/>
          </a:stretch>
        </p:blipFill>
        <p:spPr bwMode="auto">
          <a:xfrm rot="5400000">
            <a:off x="8968415" y="1552865"/>
            <a:ext cx="1656184" cy="511911"/>
          </a:xfrm>
          <a:prstGeom prst="rect">
            <a:avLst/>
          </a:prstGeom>
          <a:noFill/>
        </p:spPr>
      </p:pic>
      <p:pic>
        <p:nvPicPr>
          <p:cNvPr id="8" name="Picture 2" descr="Beenergy.RU Информация Аналитика Новости Комментарии"/>
          <p:cNvPicPr>
            <a:picLocks noChangeAspect="1" noChangeArrowheads="1"/>
          </p:cNvPicPr>
          <p:nvPr/>
        </p:nvPicPr>
        <p:blipFill>
          <a:blip r:embed="rId3" cstate="print"/>
          <a:srcRect l="4930" t="7560" r="4680" b="28181"/>
          <a:stretch>
            <a:fillRect/>
          </a:stretch>
        </p:blipFill>
        <p:spPr bwMode="auto">
          <a:xfrm rot="5400000">
            <a:off x="5007975" y="1048809"/>
            <a:ext cx="1656184" cy="511911"/>
          </a:xfrm>
          <a:prstGeom prst="rect">
            <a:avLst/>
          </a:prstGeom>
          <a:noFill/>
        </p:spPr>
      </p:pic>
      <p:pic>
        <p:nvPicPr>
          <p:cNvPr id="9" name="Picture 2" descr="Beenergy.RU Информация Аналитика Новости Комментарии"/>
          <p:cNvPicPr>
            <a:picLocks noChangeAspect="1" noChangeArrowheads="1"/>
          </p:cNvPicPr>
          <p:nvPr/>
        </p:nvPicPr>
        <p:blipFill>
          <a:blip r:embed="rId3" cstate="print"/>
          <a:srcRect l="4930" t="7560" r="4680" b="28181"/>
          <a:stretch>
            <a:fillRect/>
          </a:stretch>
        </p:blipFill>
        <p:spPr bwMode="auto">
          <a:xfrm rot="5400000">
            <a:off x="4431911" y="1048809"/>
            <a:ext cx="1656184" cy="511911"/>
          </a:xfrm>
          <a:prstGeom prst="rect">
            <a:avLst/>
          </a:prstGeom>
          <a:noFill/>
        </p:spPr>
      </p:pic>
      <p:pic>
        <p:nvPicPr>
          <p:cNvPr id="10" name="Picture 2" descr="Beenergy.RU Информация Аналитика Новости Комментарии"/>
          <p:cNvPicPr>
            <a:picLocks noChangeAspect="1" noChangeArrowheads="1"/>
          </p:cNvPicPr>
          <p:nvPr/>
        </p:nvPicPr>
        <p:blipFill>
          <a:blip r:embed="rId3" cstate="print"/>
          <a:srcRect l="4930" t="7560" r="4680" b="28181"/>
          <a:stretch>
            <a:fillRect/>
          </a:stretch>
        </p:blipFill>
        <p:spPr bwMode="auto">
          <a:xfrm rot="5400000">
            <a:off x="3783839" y="1048809"/>
            <a:ext cx="1656184" cy="511911"/>
          </a:xfrm>
          <a:prstGeom prst="rect">
            <a:avLst/>
          </a:prstGeom>
          <a:noFill/>
        </p:spPr>
      </p:pic>
      <p:pic>
        <p:nvPicPr>
          <p:cNvPr id="11" name="Picture 2" descr="Beenergy.RU Информация Аналитика Новости Комментарии"/>
          <p:cNvPicPr>
            <a:picLocks noChangeAspect="1" noChangeArrowheads="1"/>
          </p:cNvPicPr>
          <p:nvPr/>
        </p:nvPicPr>
        <p:blipFill>
          <a:blip r:embed="rId3" cstate="print"/>
          <a:srcRect l="4930" t="7560" r="4680" b="28181"/>
          <a:stretch>
            <a:fillRect/>
          </a:stretch>
        </p:blipFill>
        <p:spPr bwMode="auto">
          <a:xfrm rot="5400000">
            <a:off x="3207775" y="1120817"/>
            <a:ext cx="1656184" cy="511911"/>
          </a:xfrm>
          <a:prstGeom prst="rect">
            <a:avLst/>
          </a:prstGeom>
          <a:noFill/>
        </p:spPr>
      </p:pic>
      <p:pic>
        <p:nvPicPr>
          <p:cNvPr id="12" name="Picture 2" descr="Beenergy.RU Информация Аналитика Новости Комментарии"/>
          <p:cNvPicPr>
            <a:picLocks noChangeAspect="1" noChangeArrowheads="1"/>
          </p:cNvPicPr>
          <p:nvPr/>
        </p:nvPicPr>
        <p:blipFill>
          <a:blip r:embed="rId3" cstate="print"/>
          <a:srcRect l="4930" t="7560" r="4680" b="28181"/>
          <a:stretch>
            <a:fillRect/>
          </a:stretch>
        </p:blipFill>
        <p:spPr bwMode="auto">
          <a:xfrm rot="5400000">
            <a:off x="2703719" y="1120817"/>
            <a:ext cx="1656184" cy="51191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539552" y="980728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У Даши 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7544" y="2996952"/>
            <a:ext cx="293593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У Люды 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Картинки конфеты. - 10 June 2013 - Blog - Xeurifoqa"/>
          <p:cNvPicPr>
            <a:picLocks noChangeAspect="1" noChangeArrowheads="1"/>
          </p:cNvPicPr>
          <p:nvPr/>
        </p:nvPicPr>
        <p:blipFill>
          <a:blip r:embed="rId4" cstate="print"/>
          <a:srcRect l="12239" t="13393" r="11095" b="50552"/>
          <a:stretch>
            <a:fillRect/>
          </a:stretch>
        </p:blipFill>
        <p:spPr bwMode="auto">
          <a:xfrm rot="5400000">
            <a:off x="3352303" y="3280545"/>
            <a:ext cx="1644570" cy="501321"/>
          </a:xfrm>
          <a:prstGeom prst="rect">
            <a:avLst/>
          </a:prstGeom>
          <a:noFill/>
        </p:spPr>
      </p:pic>
      <p:pic>
        <p:nvPicPr>
          <p:cNvPr id="16" name="Picture 4" descr="Картинки конфеты. - 10 June 2013 - Blog - Xeurifoqa"/>
          <p:cNvPicPr>
            <a:picLocks noChangeAspect="1" noChangeArrowheads="1"/>
          </p:cNvPicPr>
          <p:nvPr/>
        </p:nvPicPr>
        <p:blipFill>
          <a:blip r:embed="rId4" cstate="print"/>
          <a:srcRect l="12239" t="13393" r="11095" b="50552"/>
          <a:stretch>
            <a:fillRect/>
          </a:stretch>
        </p:blipFill>
        <p:spPr bwMode="auto">
          <a:xfrm rot="5400000">
            <a:off x="3928367" y="3280545"/>
            <a:ext cx="1644570" cy="501321"/>
          </a:xfrm>
          <a:prstGeom prst="rect">
            <a:avLst/>
          </a:prstGeom>
          <a:noFill/>
        </p:spPr>
      </p:pic>
      <p:pic>
        <p:nvPicPr>
          <p:cNvPr id="17" name="Picture 4" descr="Картинки конфеты. - 10 June 2013 - Blog - Xeurifoqa"/>
          <p:cNvPicPr>
            <a:picLocks noChangeAspect="1" noChangeArrowheads="1"/>
          </p:cNvPicPr>
          <p:nvPr/>
        </p:nvPicPr>
        <p:blipFill>
          <a:blip r:embed="rId5" cstate="print"/>
          <a:srcRect l="12239" t="13393" r="11095" b="50552"/>
          <a:stretch>
            <a:fillRect/>
          </a:stretch>
        </p:blipFill>
        <p:spPr bwMode="auto">
          <a:xfrm rot="5400000">
            <a:off x="4396419" y="3316549"/>
            <a:ext cx="1644570" cy="429313"/>
          </a:xfrm>
          <a:prstGeom prst="rect">
            <a:avLst/>
          </a:prstGeom>
          <a:noFill/>
        </p:spPr>
      </p:pic>
      <p:pic>
        <p:nvPicPr>
          <p:cNvPr id="18" name="Picture 4" descr="Картинки конфеты. - 10 June 2013 - Blog - Xeurifoqa"/>
          <p:cNvPicPr>
            <a:picLocks noChangeAspect="1" noChangeArrowheads="1"/>
          </p:cNvPicPr>
          <p:nvPr/>
        </p:nvPicPr>
        <p:blipFill>
          <a:blip r:embed="rId4" cstate="print"/>
          <a:srcRect l="12239" t="13393" r="11095" b="50552"/>
          <a:stretch>
            <a:fillRect/>
          </a:stretch>
        </p:blipFill>
        <p:spPr bwMode="auto">
          <a:xfrm rot="5400000">
            <a:off x="5008487" y="3280545"/>
            <a:ext cx="1644570" cy="501321"/>
          </a:xfrm>
          <a:prstGeom prst="rect">
            <a:avLst/>
          </a:prstGeom>
          <a:noFill/>
        </p:spPr>
      </p:pic>
      <p:pic>
        <p:nvPicPr>
          <p:cNvPr id="19" name="Picture 4" descr="Картинки конфеты. - 10 June 2013 - Blog - Xeurifoqa"/>
          <p:cNvPicPr>
            <a:picLocks noChangeAspect="1" noChangeArrowheads="1"/>
          </p:cNvPicPr>
          <p:nvPr/>
        </p:nvPicPr>
        <p:blipFill>
          <a:blip r:embed="rId4" cstate="print"/>
          <a:srcRect l="12239" t="13393" r="11095" b="50552"/>
          <a:stretch>
            <a:fillRect/>
          </a:stretch>
        </p:blipFill>
        <p:spPr bwMode="auto">
          <a:xfrm rot="5400000">
            <a:off x="5656559" y="3208537"/>
            <a:ext cx="1644570" cy="501321"/>
          </a:xfrm>
          <a:prstGeom prst="rect">
            <a:avLst/>
          </a:prstGeom>
          <a:noFill/>
        </p:spPr>
      </p:pic>
      <p:pic>
        <p:nvPicPr>
          <p:cNvPr id="20" name="Picture 4" descr="Картинки конфеты. - 10 June 2013 - Blog - Xeurifoqa"/>
          <p:cNvPicPr>
            <a:picLocks noChangeAspect="1" noChangeArrowheads="1"/>
          </p:cNvPicPr>
          <p:nvPr/>
        </p:nvPicPr>
        <p:blipFill>
          <a:blip r:embed="rId5" cstate="print"/>
          <a:srcRect l="12239" t="13393" r="11095" b="50552"/>
          <a:stretch>
            <a:fillRect/>
          </a:stretch>
        </p:blipFill>
        <p:spPr bwMode="auto">
          <a:xfrm rot="5400000">
            <a:off x="6196619" y="3316549"/>
            <a:ext cx="1644570" cy="429313"/>
          </a:xfrm>
          <a:prstGeom prst="rect">
            <a:avLst/>
          </a:prstGeom>
          <a:noFill/>
        </p:spPr>
      </p:pic>
      <p:pic>
        <p:nvPicPr>
          <p:cNvPr id="21" name="Picture 4" descr="Картинки конфеты. - 10 June 2013 - Blog - Xeurifoqa"/>
          <p:cNvPicPr>
            <a:picLocks noChangeAspect="1" noChangeArrowheads="1"/>
          </p:cNvPicPr>
          <p:nvPr/>
        </p:nvPicPr>
        <p:blipFill>
          <a:blip r:embed="rId5" cstate="print"/>
          <a:srcRect l="12239" t="13393" r="11095" b="50552"/>
          <a:stretch>
            <a:fillRect/>
          </a:stretch>
        </p:blipFill>
        <p:spPr bwMode="auto">
          <a:xfrm rot="5400000">
            <a:off x="6628667" y="3316549"/>
            <a:ext cx="1644570" cy="429313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7020272" y="1052736"/>
            <a:ext cx="1296144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на 2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64288" y="126876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5" name="Picture 2" descr="Beenergy.RU Информация Аналитика Новости Комментарии"/>
          <p:cNvPicPr>
            <a:picLocks noChangeAspect="1" noChangeArrowheads="1"/>
          </p:cNvPicPr>
          <p:nvPr/>
        </p:nvPicPr>
        <p:blipFill>
          <a:blip r:embed="rId3" cstate="print"/>
          <a:srcRect l="4930" t="7560" r="4680" b="28181"/>
          <a:stretch>
            <a:fillRect/>
          </a:stretch>
        </p:blipFill>
        <p:spPr bwMode="auto">
          <a:xfrm rot="5400000">
            <a:off x="5512031" y="1048809"/>
            <a:ext cx="1656184" cy="511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07 0.02616 L 0.10954 0.335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0" y="1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3.33333E-6 0.33611 " pathEditMode="relative" ptsTypes="AA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3" name="Выгнутая вниз стрелка 2">
            <a:hlinkClick r:id="rId2" action="ppaction://hlinksldjump"/>
          </p:cNvPr>
          <p:cNvSpPr/>
          <p:nvPr/>
        </p:nvSpPr>
        <p:spPr>
          <a:xfrm>
            <a:off x="251520" y="5949280"/>
            <a:ext cx="1187624" cy="648072"/>
          </a:xfrm>
          <a:prstGeom prst="curvedUp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836712"/>
            <a:ext cx="1944216" cy="93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6 + 1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772816"/>
            <a:ext cx="16177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6 + 3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852936"/>
            <a:ext cx="16177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6 + 2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35896" y="908720"/>
            <a:ext cx="14542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8 - 2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35896" y="1844824"/>
            <a:ext cx="14542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8 - 3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2924944"/>
            <a:ext cx="14542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8 - 1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868144" y="980728"/>
            <a:ext cx="18004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10 - 2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04744" y="1988840"/>
            <a:ext cx="14542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9 - 2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84168" y="2924944"/>
            <a:ext cx="14542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8 - 2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4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691680" y="1268760"/>
            <a:ext cx="864096" cy="86409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2564904"/>
            <a:ext cx="936104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619672" y="3933056"/>
            <a:ext cx="1080120" cy="100811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987824" y="1268760"/>
            <a:ext cx="864096" cy="86409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211960" y="1340768"/>
            <a:ext cx="864096" cy="86409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508104" y="1340768"/>
            <a:ext cx="864096" cy="86409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660232" y="1412776"/>
            <a:ext cx="864096" cy="86409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15816" y="2564904"/>
            <a:ext cx="936104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39952" y="2564904"/>
            <a:ext cx="936104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2843808" y="3933056"/>
            <a:ext cx="1080120" cy="100811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1196752"/>
            <a:ext cx="792088" cy="1008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2492896"/>
            <a:ext cx="792088" cy="1008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5536" y="3933056"/>
            <a:ext cx="792088" cy="1008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Выгнутая вниз стрелка 18">
            <a:hlinkClick r:id="rId3" action="ppaction://hlinksldjump"/>
          </p:cNvPr>
          <p:cNvSpPr/>
          <p:nvPr/>
        </p:nvSpPr>
        <p:spPr>
          <a:xfrm>
            <a:off x="539552" y="5805264"/>
            <a:ext cx="1080120" cy="504056"/>
          </a:xfrm>
          <a:prstGeom prst="curved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508104" y="2492896"/>
            <a:ext cx="936104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6732240" y="2492896"/>
            <a:ext cx="936104" cy="86409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>
            <a:off x="4067944" y="3933056"/>
            <a:ext cx="1080120" cy="100811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5364088" y="3933056"/>
            <a:ext cx="1080120" cy="100811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>
            <a:off x="6732240" y="3933056"/>
            <a:ext cx="1080120" cy="100811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995936" y="3861048"/>
            <a:ext cx="4104456" cy="10801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292080" y="2420888"/>
            <a:ext cx="2664296" cy="10801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995936" y="1196752"/>
            <a:ext cx="4176464" cy="38884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1" grpId="0" animBg="1"/>
      <p:bldP spid="21" grpId="1" animBg="1"/>
      <p:bldP spid="20" grpId="0" animBg="1"/>
      <p:bldP spid="20" grpId="1" animBg="1"/>
      <p:bldP spid="2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841077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http://www.pcdl.org/book/export/html/53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http://vsefony.wordpress.com/2011/06/17/kart-eda-6-grushi/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http://forum.worldoftanks.ru/index.php?/topic/819871-cliba-запах-сливо…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http://photo.pixasa.net/show/ba2bc397-6a46-4707-bc04-c13de712be4b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6"/>
              </a:rPr>
              <a:t>http://www.abc-color.com/color/leaves/001/oak/oak-image-color-ru.shtml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http://wordassociations.ru/pictures?hl=ru&amp;id=johnny_automatic-fish_2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http://www.artsides.ru/?ItemID=3544&amp;ItemName=%C0%EA%E2%E0%F0%E8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/>
              </a:rPr>
              <a:t>http://hostingkartinok.com/show-image.php?id=154a2923b0ccc59b9fa0729df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0"/>
              </a:rPr>
              <a:t>http://www.pics-land.ru/picture.php?id=69480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1"/>
              </a:rPr>
              <a:t>http://openclipart.org/detail/9358/book-by-crazyterabyte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2"/>
              </a:rPr>
              <a:t>http://celticross.livejournal.com/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Выгнутая вниз стрелка 3">
            <a:hlinkClick r:id="rId2" action="ppaction://hlinksldjump"/>
          </p:cNvPr>
          <p:cNvSpPr/>
          <p:nvPr/>
        </p:nvSpPr>
        <p:spPr>
          <a:xfrm>
            <a:off x="539552" y="5805264"/>
            <a:ext cx="1080120" cy="504056"/>
          </a:xfrm>
          <a:prstGeom prst="curved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 descr="C:\Users\Олег\Desktop\к матем\003.jpg"/>
          <p:cNvPicPr/>
          <p:nvPr/>
        </p:nvPicPr>
        <p:blipFill>
          <a:blip r:embed="rId3" cstate="print"/>
          <a:srcRect l="37026" t="52614" r="8049" b="26114"/>
          <a:stretch>
            <a:fillRect/>
          </a:stretch>
        </p:blipFill>
        <p:spPr bwMode="auto">
          <a:xfrm>
            <a:off x="971600" y="692696"/>
            <a:ext cx="734481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139952" y="1628800"/>
            <a:ext cx="5760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60032" y="1628800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1628800"/>
            <a:ext cx="590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3059832" y="2564904"/>
            <a:ext cx="1447241" cy="159695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5220072" y="2420888"/>
            <a:ext cx="1584176" cy="230425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Выгнутая вниз стрелка 2">
            <a:hlinkClick r:id="rId2" action="ppaction://hlinksldjump"/>
          </p:cNvPr>
          <p:cNvSpPr/>
          <p:nvPr/>
        </p:nvSpPr>
        <p:spPr>
          <a:xfrm>
            <a:off x="539552" y="5877272"/>
            <a:ext cx="1080120" cy="504056"/>
          </a:xfrm>
          <a:prstGeom prst="curved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" name="Рисунок 4" descr="C:\Users\Олег\Desktop\к матем\004.jpg"/>
          <p:cNvPicPr/>
          <p:nvPr/>
        </p:nvPicPr>
        <p:blipFill>
          <a:blip r:embed="rId3" cstate="print"/>
          <a:srcRect l="16226" t="11123" r="29049" b="78265"/>
          <a:stretch>
            <a:fillRect/>
          </a:stretch>
        </p:blipFill>
        <p:spPr bwMode="auto">
          <a:xfrm>
            <a:off x="539552" y="548680"/>
            <a:ext cx="475252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Олег\Desktop\к матем\004.jpg"/>
          <p:cNvPicPr/>
          <p:nvPr/>
        </p:nvPicPr>
        <p:blipFill>
          <a:blip r:embed="rId3" cstate="print"/>
          <a:srcRect l="16226" t="24093" r="29049" b="66081"/>
          <a:stretch>
            <a:fillRect/>
          </a:stretch>
        </p:blipFill>
        <p:spPr bwMode="auto">
          <a:xfrm>
            <a:off x="539552" y="2348880"/>
            <a:ext cx="482453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Олег\Desktop\к матем\004.jpg"/>
          <p:cNvPicPr/>
          <p:nvPr/>
        </p:nvPicPr>
        <p:blipFill>
          <a:blip r:embed="rId3" cstate="print"/>
          <a:srcRect l="16226" t="36408" r="29049" b="53504"/>
          <a:stretch>
            <a:fillRect/>
          </a:stretch>
        </p:blipFill>
        <p:spPr bwMode="auto">
          <a:xfrm>
            <a:off x="539552" y="4077072"/>
            <a:ext cx="4896544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14105" y="764704"/>
            <a:ext cx="38298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Georgia" pitchFamily="18" charset="0"/>
              </a:rPr>
              <a:t>размером</a:t>
            </a:r>
            <a:endParaRPr lang="ru-RU" sz="5400" b="1" dirty="0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96136" y="2492896"/>
            <a:ext cx="28696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Georgia" pitchFamily="18" charset="0"/>
              </a:rPr>
              <a:t>цветом</a:t>
            </a:r>
            <a:endParaRPr lang="ru-RU" sz="5400" b="1" dirty="0">
              <a:latin typeface="Georg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52120" y="4293096"/>
            <a:ext cx="31806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atin typeface="Georgia" pitchFamily="18" charset="0"/>
              </a:rPr>
              <a:t>формой</a:t>
            </a:r>
            <a:endParaRPr lang="ru-RU" sz="54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Выгнутая вниз стрелка 2">
            <a:hlinkClick r:id="rId2" action="ppaction://hlinksldjump"/>
          </p:cNvPr>
          <p:cNvSpPr/>
          <p:nvPr/>
        </p:nvSpPr>
        <p:spPr>
          <a:xfrm>
            <a:off x="539552" y="5805264"/>
            <a:ext cx="1080120" cy="504056"/>
          </a:xfrm>
          <a:prstGeom prst="curved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Ромб 3"/>
          <p:cNvSpPr/>
          <p:nvPr/>
        </p:nvSpPr>
        <p:spPr>
          <a:xfrm>
            <a:off x="467544" y="2060848"/>
            <a:ext cx="1440160" cy="1440160"/>
          </a:xfrm>
          <a:prstGeom prst="diamon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омб 4"/>
          <p:cNvSpPr/>
          <p:nvPr/>
        </p:nvSpPr>
        <p:spPr>
          <a:xfrm>
            <a:off x="2195736" y="2060848"/>
            <a:ext cx="1440160" cy="144016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779912" y="2132856"/>
            <a:ext cx="1296144" cy="122413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364088" y="2204864"/>
            <a:ext cx="1296144" cy="12241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 rot="5400000">
            <a:off x="6840252" y="2096852"/>
            <a:ext cx="1584176" cy="1368152"/>
          </a:xfrm>
          <a:prstGeom prst="hexag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6.66667E-6 L 0.33073 6.66667E-6 " pathEditMode="relative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7407E-6 L 0.35434 4.07407E-6 " pathEditMode="relative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3872 0 " pathEditMode="relative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7407E-6 L -0.33855 -0.01041 " pathEditMode="relative" ptsTypes="AA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Олег\Desktop\картинки\школа картинки\l_10-12.jpg"/>
          <p:cNvPicPr/>
          <p:nvPr/>
        </p:nvPicPr>
        <p:blipFill>
          <a:blip r:embed="rId3" cstate="print"/>
          <a:srcRect t="51235" r="50153"/>
          <a:stretch>
            <a:fillRect/>
          </a:stretch>
        </p:blipFill>
        <p:spPr bwMode="auto">
          <a:xfrm>
            <a:off x="0" y="1"/>
            <a:ext cx="9396536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-1287195"/>
            <a:ext cx="7871065" cy="303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b="1" dirty="0" smtClean="0"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    СТРАНИЧКИ   ДЛЯ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323528" y="1628800"/>
            <a:ext cx="8424936" cy="7920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17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Georgia"/>
              </a:rPr>
              <a:t>ЛЮБОЗНАТЕЛЬНЫХ</a:t>
            </a:r>
            <a:endParaRPr lang="ru-RU" sz="36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Georgi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2564904"/>
            <a:ext cx="2880320" cy="648072"/>
          </a:xfrm>
          <a:prstGeom prst="rect">
            <a:avLst/>
          </a:prstGeom>
        </p:spPr>
        <p:style>
          <a:lnRef idx="1">
            <a:schemeClr val="accent1"/>
          </a:lnRef>
          <a:fillRef idx="1002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Стр. 38 - 39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>
            <a:hlinkClick r:id="rId4" action="ppaction://hlinksldjump"/>
          </p:cNvPr>
          <p:cNvSpPr/>
          <p:nvPr/>
        </p:nvSpPr>
        <p:spPr>
          <a:xfrm>
            <a:off x="1763688" y="3356992"/>
            <a:ext cx="244827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>
            <a:hlinkClick r:id="rId5" action="ppaction://hlinksldjump"/>
          </p:cNvPr>
          <p:cNvSpPr/>
          <p:nvPr/>
        </p:nvSpPr>
        <p:spPr>
          <a:xfrm>
            <a:off x="4860032" y="3429000"/>
            <a:ext cx="2520280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>
            <a:hlinkClick r:id="rId6" action="ppaction://hlinksldjump"/>
          </p:cNvPr>
          <p:cNvSpPr/>
          <p:nvPr/>
        </p:nvSpPr>
        <p:spPr>
          <a:xfrm>
            <a:off x="3059832" y="4221088"/>
            <a:ext cx="244827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>
            <a:hlinkClick r:id="rId7" action="ppaction://hlinksldjump"/>
          </p:cNvPr>
          <p:cNvSpPr/>
          <p:nvPr/>
        </p:nvSpPr>
        <p:spPr>
          <a:xfrm>
            <a:off x="1259632" y="5085184"/>
            <a:ext cx="244827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00694" y="2636912"/>
            <a:ext cx="9028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12" name="Управляющая кнопка: возврат 11">
            <a:hlinkClick r:id="rId8" action="ppaction://hlinksldjump" highlightClick="1"/>
          </p:cNvPr>
          <p:cNvSpPr/>
          <p:nvPr/>
        </p:nvSpPr>
        <p:spPr>
          <a:xfrm>
            <a:off x="7092280" y="6093296"/>
            <a:ext cx="1763688" cy="504056"/>
          </a:xfrm>
          <a:prstGeom prst="actionButtonReturn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hlinkClick r:id="rId9" action="ppaction://hlinksldjump"/>
          </p:cNvPr>
          <p:cNvSpPr/>
          <p:nvPr/>
        </p:nvSpPr>
        <p:spPr>
          <a:xfrm>
            <a:off x="3851920" y="5085184"/>
            <a:ext cx="2448272" cy="6480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3" name="Выгнутая вниз стрелка 2">
            <a:hlinkClick r:id="rId2" action="ppaction://hlinksldjump"/>
          </p:cNvPr>
          <p:cNvSpPr/>
          <p:nvPr/>
        </p:nvSpPr>
        <p:spPr>
          <a:xfrm>
            <a:off x="539552" y="5805264"/>
            <a:ext cx="1080120" cy="504056"/>
          </a:xfrm>
          <a:prstGeom prst="curved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764704"/>
            <a:ext cx="2880320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2204864"/>
            <a:ext cx="2880320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932040" y="1484784"/>
            <a:ext cx="2880320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764704"/>
            <a:ext cx="2880320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71600" y="1484784"/>
            <a:ext cx="2880320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3645024"/>
            <a:ext cx="2880320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2924944"/>
            <a:ext cx="2880320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971600" y="2204864"/>
            <a:ext cx="2880320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932040" y="4365104"/>
            <a:ext cx="2880320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932040" y="3645024"/>
            <a:ext cx="2880320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932040" y="2924944"/>
            <a:ext cx="2880320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971600" y="4365104"/>
            <a:ext cx="2880320" cy="720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>
            <a:off x="5148064" y="836712"/>
            <a:ext cx="504056" cy="50405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5148064" y="1628800"/>
            <a:ext cx="504056" cy="50405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>
            <a:off x="7020272" y="2996952"/>
            <a:ext cx="504056" cy="50405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>
            <a:off x="6012160" y="2348880"/>
            <a:ext cx="504056" cy="50405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>
            <a:off x="7092280" y="4437112"/>
            <a:ext cx="504056" cy="50405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>
            <a:off x="6084168" y="3717032"/>
            <a:ext cx="504056" cy="504056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084168" y="836712"/>
            <a:ext cx="504056" cy="50405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948264" y="1556792"/>
            <a:ext cx="504056" cy="50405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084168" y="4437112"/>
            <a:ext cx="504056" cy="50405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148064" y="2348880"/>
            <a:ext cx="504056" cy="50405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5148064" y="3068960"/>
            <a:ext cx="504056" cy="50405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6948264" y="3717032"/>
            <a:ext cx="504056" cy="50405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6948264" y="908720"/>
            <a:ext cx="43204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084168" y="3068960"/>
            <a:ext cx="43204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220072" y="3789040"/>
            <a:ext cx="43204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7020272" y="2348880"/>
            <a:ext cx="43204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156176" y="1628800"/>
            <a:ext cx="43204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5220072" y="4509120"/>
            <a:ext cx="432048" cy="4320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Рисунок 35" descr="http://www.pcdl.org/files/apple_clipart_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836712"/>
            <a:ext cx="703751" cy="5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Рисунок 37" descr="http://www.pcdl.org/files/apple_clipart_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276872"/>
            <a:ext cx="703751" cy="5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Рисунок 39" descr="http://www.pcdl.org/files/apple_clipart_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556792"/>
            <a:ext cx="703751" cy="5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Рисунок 40" descr="http://www.pcdl.org/files/apple_clipart_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717032"/>
            <a:ext cx="703751" cy="5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Рисунок 41" descr="http://www.pcdl.org/files/apple_clipart_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2996952"/>
            <a:ext cx="703751" cy="5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Рисунок 42" descr="http://www.pcdl.org/files/apple_clipart_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4437112"/>
            <a:ext cx="703751" cy="5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Рисунок 43" descr="карт еда груши 500х500 &quot; всеФоны"/>
          <p:cNvPicPr/>
          <p:nvPr/>
        </p:nvPicPr>
        <p:blipFill>
          <a:blip r:embed="rId4" cstate="print"/>
          <a:srcRect l="25505" t="10714" r="22044" b="12558"/>
          <a:stretch>
            <a:fillRect/>
          </a:stretch>
        </p:blipFill>
        <p:spPr bwMode="auto">
          <a:xfrm>
            <a:off x="2195736" y="4437112"/>
            <a:ext cx="477282" cy="5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Рисунок 44" descr="карт еда груши 500х500 &quot; всеФоны"/>
          <p:cNvPicPr/>
          <p:nvPr/>
        </p:nvPicPr>
        <p:blipFill>
          <a:blip r:embed="rId5" cstate="print"/>
          <a:srcRect l="25505" t="10714" r="22044" b="12558"/>
          <a:stretch>
            <a:fillRect/>
          </a:stretch>
        </p:blipFill>
        <p:spPr bwMode="auto">
          <a:xfrm>
            <a:off x="3131840" y="3717032"/>
            <a:ext cx="468898" cy="60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Рисунок 45" descr="карт еда груши 500х500 &quot; всеФоны"/>
          <p:cNvPicPr/>
          <p:nvPr/>
        </p:nvPicPr>
        <p:blipFill>
          <a:blip r:embed="rId6" cstate="print"/>
          <a:srcRect l="25505" t="10714" r="22044" b="12558"/>
          <a:stretch>
            <a:fillRect/>
          </a:stretch>
        </p:blipFill>
        <p:spPr bwMode="auto">
          <a:xfrm>
            <a:off x="1331640" y="2996952"/>
            <a:ext cx="460514" cy="615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Рисунок 46" descr="карт еда груши 500х500 &quot; всеФоны"/>
          <p:cNvPicPr/>
          <p:nvPr/>
        </p:nvPicPr>
        <p:blipFill>
          <a:blip r:embed="rId7" cstate="print"/>
          <a:srcRect l="25505" t="10714" r="22044" b="12558"/>
          <a:stretch>
            <a:fillRect/>
          </a:stretch>
        </p:blipFill>
        <p:spPr bwMode="auto">
          <a:xfrm>
            <a:off x="1331640" y="2204864"/>
            <a:ext cx="452130" cy="69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Рисунок 47" descr="карт еда груши 500х500 &quot; всеФоны"/>
          <p:cNvPicPr/>
          <p:nvPr/>
        </p:nvPicPr>
        <p:blipFill>
          <a:blip r:embed="rId8" cstate="print"/>
          <a:srcRect l="25505" t="10714" r="22044" b="12558"/>
          <a:stretch>
            <a:fillRect/>
          </a:stretch>
        </p:blipFill>
        <p:spPr bwMode="auto">
          <a:xfrm>
            <a:off x="3203848" y="1484784"/>
            <a:ext cx="504056" cy="693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Рисунок 48" descr="карт еда груши 500х500 &quot; всеФоны"/>
          <p:cNvPicPr/>
          <p:nvPr/>
        </p:nvPicPr>
        <p:blipFill>
          <a:blip r:embed="rId9" cstate="print"/>
          <a:srcRect l="25505" t="10714" r="22044" b="12558"/>
          <a:stretch>
            <a:fillRect/>
          </a:stretch>
        </p:blipFill>
        <p:spPr bwMode="auto">
          <a:xfrm>
            <a:off x="2123728" y="836712"/>
            <a:ext cx="432048" cy="62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Рисунок 49" descr="http://www.freelancejob.ru/upload/645/36008938495069.jpg"/>
          <p:cNvPicPr/>
          <p:nvPr/>
        </p:nvPicPr>
        <p:blipFill>
          <a:blip r:embed="rId10" cstate="print"/>
          <a:srcRect l="12674" t="16276" r="11783" b="4257"/>
          <a:stretch>
            <a:fillRect/>
          </a:stretch>
        </p:blipFill>
        <p:spPr bwMode="auto">
          <a:xfrm>
            <a:off x="3059832" y="836712"/>
            <a:ext cx="573905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Рисунок 50" descr="http://www.freelancejob.ru/upload/645/36008938495069.jpg"/>
          <p:cNvPicPr/>
          <p:nvPr/>
        </p:nvPicPr>
        <p:blipFill>
          <a:blip r:embed="rId10" cstate="print"/>
          <a:srcRect l="12674" t="16276" r="11783" b="4257"/>
          <a:stretch>
            <a:fillRect/>
          </a:stretch>
        </p:blipFill>
        <p:spPr bwMode="auto">
          <a:xfrm>
            <a:off x="2123728" y="1556792"/>
            <a:ext cx="573905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Рисунок 51" descr="http://www.freelancejob.ru/upload/645/36008938495069.jpg"/>
          <p:cNvPicPr/>
          <p:nvPr/>
        </p:nvPicPr>
        <p:blipFill>
          <a:blip r:embed="rId10" cstate="print"/>
          <a:srcRect l="12674" t="16276" r="11783" b="4257"/>
          <a:stretch>
            <a:fillRect/>
          </a:stretch>
        </p:blipFill>
        <p:spPr bwMode="auto">
          <a:xfrm>
            <a:off x="3059832" y="2276872"/>
            <a:ext cx="573905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Рисунок 52" descr="http://www.freelancejob.ru/upload/645/36008938495069.jpg"/>
          <p:cNvPicPr/>
          <p:nvPr/>
        </p:nvPicPr>
        <p:blipFill>
          <a:blip r:embed="rId10" cstate="print"/>
          <a:srcRect l="12674" t="16276" r="11783" b="4257"/>
          <a:stretch>
            <a:fillRect/>
          </a:stretch>
        </p:blipFill>
        <p:spPr bwMode="auto">
          <a:xfrm>
            <a:off x="2123728" y="2996952"/>
            <a:ext cx="573905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Рисунок 53" descr="http://www.freelancejob.ru/upload/645/36008938495069.jpg"/>
          <p:cNvPicPr/>
          <p:nvPr/>
        </p:nvPicPr>
        <p:blipFill>
          <a:blip r:embed="rId10" cstate="print"/>
          <a:srcRect l="12674" t="16276" r="11783" b="4257"/>
          <a:stretch>
            <a:fillRect/>
          </a:stretch>
        </p:blipFill>
        <p:spPr bwMode="auto">
          <a:xfrm>
            <a:off x="1259632" y="3717032"/>
            <a:ext cx="573905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Рисунок 54" descr="http://www.freelancejob.ru/upload/645/36008938495069.jpg"/>
          <p:cNvPicPr/>
          <p:nvPr/>
        </p:nvPicPr>
        <p:blipFill>
          <a:blip r:embed="rId10" cstate="print"/>
          <a:srcRect l="12674" t="16276" r="11783" b="4257"/>
          <a:stretch>
            <a:fillRect/>
          </a:stretch>
        </p:blipFill>
        <p:spPr bwMode="auto">
          <a:xfrm>
            <a:off x="1187624" y="4437112"/>
            <a:ext cx="573905" cy="653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Прямоугольник с одним скругленным углом 55"/>
          <p:cNvSpPr/>
          <p:nvPr/>
        </p:nvSpPr>
        <p:spPr>
          <a:xfrm>
            <a:off x="1043608" y="4437112"/>
            <a:ext cx="2736304" cy="648072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с одним скругленным углом 56"/>
          <p:cNvSpPr/>
          <p:nvPr/>
        </p:nvSpPr>
        <p:spPr>
          <a:xfrm>
            <a:off x="5004048" y="4437112"/>
            <a:ext cx="2736304" cy="648072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700</TotalTime>
  <Words>419</Words>
  <Application>Microsoft Office PowerPoint</Application>
  <PresentationFormat>Экран (4:3)</PresentationFormat>
  <Paragraphs>323</Paragraphs>
  <Slides>40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Олег</dc:creator>
  <cp:lastModifiedBy>admin</cp:lastModifiedBy>
  <cp:revision>74</cp:revision>
  <dcterms:created xsi:type="dcterms:W3CDTF">2014-12-01T11:15:06Z</dcterms:created>
  <dcterms:modified xsi:type="dcterms:W3CDTF">2018-11-06T03:06:26Z</dcterms:modified>
</cp:coreProperties>
</file>