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8" r:id="rId3"/>
    <p:sldId id="271" r:id="rId4"/>
    <p:sldId id="279" r:id="rId5"/>
    <p:sldId id="277" r:id="rId6"/>
    <p:sldId id="272" r:id="rId7"/>
    <p:sldId id="280" r:id="rId8"/>
    <p:sldId id="261" r:id="rId9"/>
    <p:sldId id="263" r:id="rId10"/>
    <p:sldId id="267" r:id="rId11"/>
    <p:sldId id="281" r:id="rId12"/>
    <p:sldId id="270" r:id="rId13"/>
    <p:sldId id="260" r:id="rId14"/>
    <p:sldId id="282" r:id="rId15"/>
    <p:sldId id="284" r:id="rId16"/>
    <p:sldId id="268" r:id="rId17"/>
    <p:sldId id="266" r:id="rId18"/>
    <p:sldId id="273" r:id="rId19"/>
    <p:sldId id="258" r:id="rId20"/>
    <p:sldId id="275" r:id="rId21"/>
    <p:sldId id="269" r:id="rId22"/>
    <p:sldId id="286" r:id="rId23"/>
    <p:sldId id="287" r:id="rId24"/>
    <p:sldId id="288" r:id="rId25"/>
    <p:sldId id="289" r:id="rId26"/>
    <p:sldId id="25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0A0DDAF-184F-439F-BFAB-345820F941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gif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1.wav"/><Relationship Id="rId5" Type="http://schemas.openxmlformats.org/officeDocument/2006/relationships/image" Target="../media/image41.wmf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4"/>
          <p:cNvPicPr>
            <a:picLocks noChangeAspect="1" noChangeArrowheads="1"/>
          </p:cNvPicPr>
          <p:nvPr/>
        </p:nvPicPr>
        <p:blipFill>
          <a:blip r:embed="rId2" cstate="email"/>
          <a:srcRect l="3606" t="2016"/>
          <a:stretch>
            <a:fillRect/>
          </a:stretch>
        </p:blipFill>
        <p:spPr bwMode="auto">
          <a:xfrm rot="980451">
            <a:off x="5257800" y="2438400"/>
            <a:ext cx="3176588" cy="42005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548680"/>
            <a:ext cx="64807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smtClean="0">
                <a:solidFill>
                  <a:srgbClr val="00B0F0"/>
                </a:solidFill>
              </a:rPr>
              <a:t>Решение задач с альтернативным условием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Овальная выноска 2"/>
          <p:cNvSpPr/>
          <p:nvPr/>
        </p:nvSpPr>
        <p:spPr>
          <a:xfrm>
            <a:off x="0" y="260648"/>
            <a:ext cx="3707904" cy="2376264"/>
          </a:xfrm>
          <a:prstGeom prst="wedgeEllipseCallout">
            <a:avLst>
              <a:gd name="adj1" fmla="val 53590"/>
              <a:gd name="adj2" fmla="val 59064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ьная выноска 3"/>
          <p:cNvSpPr/>
          <p:nvPr/>
        </p:nvSpPr>
        <p:spPr>
          <a:xfrm>
            <a:off x="5327576" y="4869160"/>
            <a:ext cx="3276872" cy="1988840"/>
          </a:xfrm>
          <a:prstGeom prst="wedgeEllipseCallout">
            <a:avLst>
              <a:gd name="adj1" fmla="val -72175"/>
              <a:gd name="adj2" fmla="val 8984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23528" y="764704"/>
            <a:ext cx="31683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У нас слёт Василис по обмену премудростями.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652120" y="5157192"/>
            <a:ext cx="32403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Ах, вот бы мне научиться премудростям.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0694" y="3527468"/>
            <a:ext cx="3643306" cy="2806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-3" y="2500307"/>
          <a:ext cx="5500697" cy="4357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4681"/>
                <a:gridCol w="714380"/>
                <a:gridCol w="714380"/>
                <a:gridCol w="857256"/>
              </a:tblGrid>
              <a:tr h="5499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3 </a:t>
                      </a:r>
                      <a:endParaRPr lang="ru-RU" sz="2800" dirty="0"/>
                    </a:p>
                  </a:txBody>
                  <a:tcPr/>
                </a:tc>
              </a:tr>
              <a:tr h="126925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6925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6925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70" descr="Дворец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357694"/>
            <a:ext cx="3143240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правила поведения00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1" y="3071810"/>
            <a:ext cx="3214679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C:\Documents and Settings\Пользователь\Рабочий стол\Открыеый урок\(animashky)\карт. 1\природа\30379141_1218326773_19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5572116"/>
            <a:ext cx="3214677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357158" y="214290"/>
            <a:ext cx="87868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Первая Василиса не ткала скатерть-самобранку. Вторая не строила дворец и не ткала скатерть-самобранку. Что может делать каждая Василиса?</a:t>
            </a:r>
            <a:endParaRPr lang="ru-RU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357554" y="3071810"/>
            <a:ext cx="5000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/>
              <a:t>-</a:t>
            </a:r>
            <a:endParaRPr lang="ru-RU" sz="8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000496" y="4357694"/>
            <a:ext cx="5000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/>
              <a:t>-</a:t>
            </a:r>
            <a:endParaRPr lang="ru-RU" sz="8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000496" y="3071810"/>
            <a:ext cx="571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/>
              <a:t>-</a:t>
            </a:r>
            <a:endParaRPr lang="ru-RU" sz="8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929058" y="5534561"/>
            <a:ext cx="5000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/>
              <a:t>+</a:t>
            </a:r>
            <a:endParaRPr lang="ru-RU" sz="8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643438" y="3071810"/>
            <a:ext cx="7143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/>
              <a:t>+</a:t>
            </a:r>
            <a:endParaRPr lang="ru-RU" sz="8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857752" y="4357694"/>
            <a:ext cx="7143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/>
              <a:t>-</a:t>
            </a:r>
            <a:endParaRPr lang="ru-RU" sz="8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786314" y="5534561"/>
            <a:ext cx="7143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/>
              <a:t>-</a:t>
            </a:r>
            <a:endParaRPr lang="ru-RU" sz="8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286116" y="4357694"/>
            <a:ext cx="571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/>
              <a:t>+</a:t>
            </a:r>
            <a:endParaRPr lang="ru-RU" sz="8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357554" y="5534561"/>
            <a:ext cx="571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/>
              <a:t>-</a:t>
            </a:r>
            <a:endParaRPr lang="ru-RU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1222962446_71b1d7163b7d-kopij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70" descr="Дворец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000108"/>
            <a:ext cx="3918955" cy="3092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Users\ЕЛЕНА\Desktop\картинки Вовка в тридев царстве\NCA7E3I0TCARLBXBBCAOVJNKSCAJH7ZZGCAHGMT88CA8LE2Y3CA2COGEXCAT2QU6FCA69M0FRCAVB954ICA7PPXL9CA8YQ83KCA91OZFYCA6ICXQHCAFBP5UYCAHS1H2PCAF9BI83CA7VH2VNCA3APXE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077072"/>
            <a:ext cx="2176605" cy="278092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95736" y="4077072"/>
            <a:ext cx="6948264" cy="27809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214546" y="4180344"/>
            <a:ext cx="69294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Для постройки дворца Василиса использовала 15 коричневых шлакоблоков и 12 синих. Шесть шлакоблоков одного цвета ей не понадобились. Сколько коричневых и сколько синих шлакоблоков использовала Василиса?</a:t>
            </a:r>
            <a:endParaRPr lang="ru-RU" sz="2800" b="1" dirty="0"/>
          </a:p>
        </p:txBody>
      </p:sp>
      <p:sp>
        <p:nvSpPr>
          <p:cNvPr id="10" name="TextBox 14"/>
          <p:cNvSpPr txBox="1">
            <a:spLocks noChangeArrowheads="1"/>
          </p:cNvSpPr>
          <p:nvPr/>
        </p:nvSpPr>
        <p:spPr bwMode="auto">
          <a:xfrm>
            <a:off x="3929058" y="642918"/>
            <a:ext cx="49148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0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47856" y="0"/>
            <a:ext cx="1296144" cy="2806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57158" y="500042"/>
            <a:ext cx="721523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шлакобло́к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троительный - обычно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кубической формы - материал,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сделанный из шлака с примесью цемента.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3314" name="Picture 2" descr="C:\Documents and Settings\Класс\Рабочий стол\i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43636" y="4429132"/>
            <a:ext cx="2591356" cy="19521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0" y="3212976"/>
            <a:ext cx="9144000" cy="364502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0" y="2420888"/>
            <a:ext cx="9144000" cy="8640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0" y="1556792"/>
            <a:ext cx="9144000" cy="86409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Для постройки дворца Василиса использовала 15 коричневых шлакоблоков и 12 синих. Шесть шлакоблоков одного цвета ей не понадобились. Сколько коричневых и сколько синих шлакоблоков использовала Василиса?</a:t>
            </a:r>
            <a:endParaRPr lang="ru-RU" sz="2400" b="1" dirty="0"/>
          </a:p>
        </p:txBody>
      </p:sp>
      <p:sp>
        <p:nvSpPr>
          <p:cNvPr id="10" name="TextBox 14"/>
          <p:cNvSpPr txBox="1">
            <a:spLocks noChangeArrowheads="1"/>
          </p:cNvSpPr>
          <p:nvPr/>
        </p:nvSpPr>
        <p:spPr bwMode="auto">
          <a:xfrm>
            <a:off x="3929058" y="642918"/>
            <a:ext cx="49148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000" dirty="0"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772816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15-6=9 (</a:t>
            </a:r>
            <a:r>
              <a:rPr lang="ru-RU" sz="2400" b="1" dirty="0" err="1" smtClean="0"/>
              <a:t>ш</a:t>
            </a:r>
            <a:r>
              <a:rPr lang="ru-RU" sz="2400" b="1" dirty="0" smtClean="0"/>
              <a:t>) коричневых</a:t>
            </a:r>
            <a:endParaRPr lang="ru-RU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148478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Вторая Василиса: «Не понадобились  6 коричневых шлакоблоков»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2852936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Ответ: 15 коричневых и 6 синих шлакоблоков использовала.</a:t>
            </a:r>
            <a:endParaRPr lang="ru-RU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2348880"/>
            <a:ext cx="8244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Третья Василиса: «Не понадобились  6 синих шлакоблоков»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198884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Ответ: 9 коричневых и 14 синих шлакоблоков использовала. </a:t>
            </a:r>
            <a:endParaRPr lang="ru-RU" sz="2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0" y="2636912"/>
            <a:ext cx="2987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12 -6 = 6 (</a:t>
            </a:r>
            <a:r>
              <a:rPr lang="ru-RU" sz="2400" b="1" dirty="0" err="1" smtClean="0"/>
              <a:t>ш</a:t>
            </a:r>
            <a:r>
              <a:rPr lang="ru-RU" sz="2400" b="1" dirty="0" smtClean="0"/>
              <a:t>) синих</a:t>
            </a:r>
            <a:endParaRPr lang="ru-RU" sz="2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0" y="3284984"/>
            <a:ext cx="8748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Первая Василиса рассуждала так: «Может не понадобятся 6 коричневых шлакоблоков»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3933056"/>
            <a:ext cx="3707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15-6=9 (</a:t>
            </a:r>
            <a:r>
              <a:rPr lang="ru-RU" sz="2400" b="1" dirty="0" err="1" smtClean="0"/>
              <a:t>ш</a:t>
            </a:r>
            <a:r>
              <a:rPr lang="ru-RU" sz="2400" b="1" dirty="0" smtClean="0"/>
              <a:t>) коричневых</a:t>
            </a:r>
            <a:endParaRPr lang="ru-RU" sz="2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0" y="414908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Тогда могло быть использовано 9 коричневых  и 12 синих шлакоблоков. 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508518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12-6=6 (</a:t>
            </a:r>
            <a:r>
              <a:rPr lang="ru-RU" sz="2400" b="1" dirty="0" err="1" smtClean="0"/>
              <a:t>ш</a:t>
            </a:r>
            <a:r>
              <a:rPr lang="ru-RU" sz="2400" b="1" dirty="0" smtClean="0"/>
              <a:t>) синих</a:t>
            </a:r>
            <a:endParaRPr lang="ru-RU" sz="2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0" y="537321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Тогда могло быть использовано 9 коричневых шлакоблоков и 12 синих шлакоблоков. 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6027003"/>
            <a:ext cx="8820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Ответ: Василиса использовала 9 коричневых и 12 синих шлакоблоков или 15 коричневых и 6 синих шлакоблоков. </a:t>
            </a:r>
            <a:endParaRPr lang="ru-RU" sz="2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0" y="4797152"/>
            <a:ext cx="8892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Может не понадобятся 6 синих шлакоблоков.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5" grpId="0" animBg="1"/>
      <p:bldP spid="23" grpId="0" animBg="1"/>
      <p:bldP spid="17" grpId="0"/>
      <p:bldP spid="18" grpId="0"/>
      <p:bldP spid="20" grpId="0"/>
      <p:bldP spid="21" grpId="0"/>
      <p:bldP spid="24" grpId="0"/>
      <p:bldP spid="27" grpId="0"/>
      <p:bldP spid="29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4"/>
          <p:cNvSpPr txBox="1">
            <a:spLocks noChangeArrowheads="1"/>
          </p:cNvSpPr>
          <p:nvPr/>
        </p:nvSpPr>
        <p:spPr bwMode="auto">
          <a:xfrm>
            <a:off x="3929058" y="642918"/>
            <a:ext cx="49148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000" dirty="0">
              <a:latin typeface="Arial Narrow" pitchFamily="34" charset="0"/>
            </a:endParaRPr>
          </a:p>
        </p:txBody>
      </p:sp>
      <p:pic>
        <p:nvPicPr>
          <p:cNvPr id="22" name="Picture 19" descr="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550403" flipH="1">
            <a:off x="396759" y="3593170"/>
            <a:ext cx="1534777" cy="2875969"/>
          </a:xfrm>
          <a:prstGeom prst="rect">
            <a:avLst/>
          </a:prstGeom>
          <a:noFill/>
        </p:spPr>
      </p:pic>
      <p:pic>
        <p:nvPicPr>
          <p:cNvPr id="9" name="Picture 1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0694" y="0"/>
            <a:ext cx="3643306" cy="2806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428596" y="1357298"/>
            <a:ext cx="4857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Решение задач</a:t>
            </a:r>
            <a:endParaRPr lang="ru-RU" sz="4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000232" y="3214686"/>
            <a:ext cx="67151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с несколькими вариантами ответов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210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26" name="Picture 46" descr="00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16216" y="1556792"/>
            <a:ext cx="2016224" cy="1387873"/>
          </a:xfrm>
          <a:prstGeom prst="rect">
            <a:avLst/>
          </a:prstGeom>
          <a:noFill/>
        </p:spPr>
      </p:pic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706437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endParaRPr lang="ru-RU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6083" name="Picture 3" descr="001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15816" y="332656"/>
            <a:ext cx="2952328" cy="1333182"/>
          </a:xfrm>
          <a:prstGeom prst="rect">
            <a:avLst/>
          </a:prstGeom>
          <a:noFill/>
        </p:spPr>
      </p:pic>
      <p:pic>
        <p:nvPicPr>
          <p:cNvPr id="46084" name="Picture 4" descr="001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87824" y="1412776"/>
            <a:ext cx="3096344" cy="1398216"/>
          </a:xfrm>
          <a:prstGeom prst="rect">
            <a:avLst/>
          </a:prstGeom>
          <a:noFill/>
        </p:spPr>
      </p:pic>
      <p:pic>
        <p:nvPicPr>
          <p:cNvPr id="46085" name="Picture 5" descr="001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9832" y="2420888"/>
            <a:ext cx="3168352" cy="1430732"/>
          </a:xfrm>
          <a:prstGeom prst="rect">
            <a:avLst/>
          </a:prstGeom>
          <a:noFill/>
        </p:spPr>
      </p:pic>
      <p:pic>
        <p:nvPicPr>
          <p:cNvPr id="46088" name="Picture 8" descr="001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552" y="1556792"/>
            <a:ext cx="1944216" cy="1222974"/>
          </a:xfrm>
          <a:prstGeom prst="rect">
            <a:avLst/>
          </a:prstGeom>
          <a:noFill/>
        </p:spPr>
      </p:pic>
      <p:pic>
        <p:nvPicPr>
          <p:cNvPr id="46089" name="Picture 9" descr="001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552" y="332656"/>
            <a:ext cx="2016224" cy="1268271"/>
          </a:xfrm>
          <a:prstGeom prst="rect">
            <a:avLst/>
          </a:prstGeom>
          <a:noFill/>
        </p:spPr>
      </p:pic>
      <p:pic>
        <p:nvPicPr>
          <p:cNvPr id="46090" name="Picture 10" descr="001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544" y="2708920"/>
            <a:ext cx="2160240" cy="1358860"/>
          </a:xfrm>
          <a:prstGeom prst="rect">
            <a:avLst/>
          </a:prstGeom>
          <a:noFill/>
        </p:spPr>
      </p:pic>
      <p:pic>
        <p:nvPicPr>
          <p:cNvPr id="46093" name="Picture 13" descr="00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72200" y="260648"/>
            <a:ext cx="2016224" cy="1387873"/>
          </a:xfrm>
          <a:prstGeom prst="rect">
            <a:avLst/>
          </a:prstGeom>
          <a:noFill/>
        </p:spPr>
      </p:pic>
      <p:pic>
        <p:nvPicPr>
          <p:cNvPr id="46094" name="Picture 14" descr="00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44208" y="2636912"/>
            <a:ext cx="2016224" cy="1387873"/>
          </a:xfrm>
          <a:prstGeom prst="rect">
            <a:avLst/>
          </a:prstGeom>
          <a:noFill/>
        </p:spPr>
      </p:pic>
      <p:sp>
        <p:nvSpPr>
          <p:cNvPr id="46097" name="Text Box 17"/>
          <p:cNvSpPr txBox="1">
            <a:spLocks noChangeArrowheads="1"/>
          </p:cNvSpPr>
          <p:nvPr/>
        </p:nvSpPr>
        <p:spPr bwMode="auto">
          <a:xfrm>
            <a:off x="899592" y="1844824"/>
            <a:ext cx="13681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/>
              <a:t>23+74=</a:t>
            </a:r>
            <a:endParaRPr lang="ru-RU" sz="2800" b="1" dirty="0"/>
          </a:p>
        </p:txBody>
      </p:sp>
      <p:sp>
        <p:nvSpPr>
          <p:cNvPr id="46098" name="Text Box 18"/>
          <p:cNvSpPr txBox="1">
            <a:spLocks noChangeArrowheads="1"/>
          </p:cNvSpPr>
          <p:nvPr/>
        </p:nvSpPr>
        <p:spPr bwMode="auto">
          <a:xfrm>
            <a:off x="1043608" y="3212976"/>
            <a:ext cx="17281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/>
              <a:t>76-35=</a:t>
            </a:r>
            <a:endParaRPr lang="ru-RU" sz="2800" b="1" dirty="0"/>
          </a:p>
        </p:txBody>
      </p:sp>
      <p:sp>
        <p:nvSpPr>
          <p:cNvPr id="46101" name="Text Box 21"/>
          <p:cNvSpPr txBox="1">
            <a:spLocks noChangeArrowheads="1"/>
          </p:cNvSpPr>
          <p:nvPr/>
        </p:nvSpPr>
        <p:spPr bwMode="auto">
          <a:xfrm>
            <a:off x="3851920" y="764704"/>
            <a:ext cx="13681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/>
              <a:t>16+ 32=</a:t>
            </a:r>
            <a:endParaRPr lang="ru-RU" sz="2800" b="1" dirty="0"/>
          </a:p>
        </p:txBody>
      </p:sp>
      <p:sp>
        <p:nvSpPr>
          <p:cNvPr id="46102" name="Text Box 22"/>
          <p:cNvSpPr txBox="1">
            <a:spLocks noChangeArrowheads="1"/>
          </p:cNvSpPr>
          <p:nvPr/>
        </p:nvSpPr>
        <p:spPr bwMode="auto">
          <a:xfrm>
            <a:off x="3995936" y="1844824"/>
            <a:ext cx="13681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/>
              <a:t>53+16=</a:t>
            </a:r>
            <a:endParaRPr lang="ru-RU" sz="2800" b="1" dirty="0"/>
          </a:p>
        </p:txBody>
      </p:sp>
      <p:sp>
        <p:nvSpPr>
          <p:cNvPr id="46103" name="Text Box 23"/>
          <p:cNvSpPr txBox="1">
            <a:spLocks noChangeArrowheads="1"/>
          </p:cNvSpPr>
          <p:nvPr/>
        </p:nvSpPr>
        <p:spPr bwMode="auto">
          <a:xfrm>
            <a:off x="3995936" y="2924944"/>
            <a:ext cx="12239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/>
              <a:t>48-17=</a:t>
            </a:r>
            <a:endParaRPr lang="ru-RU" sz="2800" b="1" dirty="0"/>
          </a:p>
        </p:txBody>
      </p:sp>
      <p:sp>
        <p:nvSpPr>
          <p:cNvPr id="46106" name="Text Box 26"/>
          <p:cNvSpPr txBox="1">
            <a:spLocks noChangeArrowheads="1"/>
          </p:cNvSpPr>
          <p:nvPr/>
        </p:nvSpPr>
        <p:spPr bwMode="auto">
          <a:xfrm>
            <a:off x="6804248" y="620688"/>
            <a:ext cx="13681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/>
              <a:t>94-30=</a:t>
            </a:r>
            <a:endParaRPr lang="ru-RU" sz="2800" b="1" dirty="0"/>
          </a:p>
        </p:txBody>
      </p:sp>
      <p:sp>
        <p:nvSpPr>
          <p:cNvPr id="46107" name="Text Box 27"/>
          <p:cNvSpPr txBox="1">
            <a:spLocks noChangeArrowheads="1"/>
          </p:cNvSpPr>
          <p:nvPr/>
        </p:nvSpPr>
        <p:spPr bwMode="auto">
          <a:xfrm>
            <a:off x="7020272" y="1916832"/>
            <a:ext cx="14401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/>
              <a:t>59- 37=</a:t>
            </a:r>
            <a:endParaRPr lang="ru-RU" sz="2800" b="1" dirty="0"/>
          </a:p>
        </p:txBody>
      </p:sp>
      <p:sp>
        <p:nvSpPr>
          <p:cNvPr id="46108" name="Text Box 28"/>
          <p:cNvSpPr txBox="1">
            <a:spLocks noChangeArrowheads="1"/>
          </p:cNvSpPr>
          <p:nvPr/>
        </p:nvSpPr>
        <p:spPr bwMode="auto">
          <a:xfrm>
            <a:off x="7020272" y="3068960"/>
            <a:ext cx="14401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/>
              <a:t>88+12=</a:t>
            </a:r>
            <a:endParaRPr lang="ru-RU" sz="2800" b="1" dirty="0"/>
          </a:p>
        </p:txBody>
      </p:sp>
      <p:sp>
        <p:nvSpPr>
          <p:cNvPr id="46127" name="Text Box 47"/>
          <p:cNvSpPr txBox="1">
            <a:spLocks noChangeArrowheads="1"/>
          </p:cNvSpPr>
          <p:nvPr/>
        </p:nvSpPr>
        <p:spPr bwMode="auto">
          <a:xfrm>
            <a:off x="755576" y="692696"/>
            <a:ext cx="14401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/>
              <a:t>41+ 18=</a:t>
            </a:r>
            <a:endParaRPr lang="ru-RU" sz="2800" b="1" dirty="0"/>
          </a:p>
        </p:txBody>
      </p:sp>
      <p:pic>
        <p:nvPicPr>
          <p:cNvPr id="48" name="Picture 19" descr="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980451">
            <a:off x="5606838" y="3507956"/>
            <a:ext cx="2332403" cy="3084227"/>
          </a:xfrm>
          <a:prstGeom prst="rect">
            <a:avLst/>
          </a:prstGeom>
          <a:noFill/>
        </p:spPr>
      </p:pic>
      <p:sp>
        <p:nvSpPr>
          <p:cNvPr id="49" name="TextBox 48"/>
          <p:cNvSpPr txBox="1"/>
          <p:nvPr/>
        </p:nvSpPr>
        <p:spPr>
          <a:xfrm>
            <a:off x="2267744" y="692696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59</a:t>
            </a:r>
            <a:endParaRPr lang="ru-RU" sz="28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2195736" y="184482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97</a:t>
            </a:r>
            <a:endParaRPr lang="ru-RU" sz="28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2339752" y="3212976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41</a:t>
            </a:r>
            <a:endParaRPr lang="ru-RU" sz="28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5292080" y="764704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48</a:t>
            </a:r>
            <a:endParaRPr lang="ru-RU" sz="28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5364088" y="1916832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69</a:t>
            </a:r>
            <a:endParaRPr lang="ru-RU" sz="28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5436096" y="2924944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31</a:t>
            </a:r>
            <a:endParaRPr lang="ru-RU" sz="28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8316416" y="692696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64</a:t>
            </a:r>
            <a:endParaRPr lang="ru-RU" sz="28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8388424" y="1988840"/>
            <a:ext cx="755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22</a:t>
            </a:r>
            <a:endParaRPr lang="ru-RU" sz="28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8207896" y="3140968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100</a:t>
            </a:r>
            <a:endParaRPr lang="ru-RU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4" grpId="0"/>
      <p:bldP spid="55" grpId="0"/>
      <p:bldP spid="56" grpId="0"/>
      <p:bldP spid="5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6" descr="00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568044"/>
            <a:ext cx="1584176" cy="1522295"/>
          </a:xfrm>
          <a:prstGeom prst="rect">
            <a:avLst/>
          </a:prstGeom>
          <a:noFill/>
        </p:spPr>
      </p:pic>
      <p:pic>
        <p:nvPicPr>
          <p:cNvPr id="5" name="Picture 5" descr="MCj04398190000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193424">
            <a:off x="4947146" y="707801"/>
            <a:ext cx="2866880" cy="286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BOOK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593264">
            <a:off x="5665065" y="3882909"/>
            <a:ext cx="2828052" cy="201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6" descr="00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11760" y="2060848"/>
            <a:ext cx="2448272" cy="345638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 rot="20026032">
            <a:off x="639909" y="1910443"/>
            <a:ext cx="1034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Сказки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 rot="19647555">
            <a:off x="2896436" y="2971515"/>
            <a:ext cx="15481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А.С.Пушкин         </a:t>
            </a:r>
          </a:p>
          <a:p>
            <a:r>
              <a:rPr lang="ru-RU" b="1" dirty="0" smtClean="0"/>
              <a:t>        </a:t>
            </a:r>
            <a:r>
              <a:rPr lang="ru-RU" sz="2400" b="1" dirty="0" smtClean="0"/>
              <a:t>Сказки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 rot="20284946">
            <a:off x="6451031" y="4186142"/>
            <a:ext cx="1156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СДЕЛАЙ 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     САМ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20490978">
            <a:off x="5588647" y="1354032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СКАЗКИ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7544" y="188640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Какой предмет лишний?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5"/>
          <p:cNvGrpSpPr>
            <a:grpSpLocks/>
          </p:cNvGrpSpPr>
          <p:nvPr/>
        </p:nvGrpSpPr>
        <p:grpSpPr bwMode="auto">
          <a:xfrm>
            <a:off x="3493770" y="620688"/>
            <a:ext cx="577953" cy="792088"/>
            <a:chOff x="1152" y="890"/>
            <a:chExt cx="306" cy="499"/>
          </a:xfrm>
        </p:grpSpPr>
        <p:grpSp>
          <p:nvGrpSpPr>
            <p:cNvPr id="3" name="Group 196"/>
            <p:cNvGrpSpPr>
              <a:grpSpLocks/>
            </p:cNvGrpSpPr>
            <p:nvPr/>
          </p:nvGrpSpPr>
          <p:grpSpPr bwMode="auto">
            <a:xfrm>
              <a:off x="1152" y="890"/>
              <a:ext cx="306" cy="499"/>
              <a:chOff x="1201" y="2659"/>
              <a:chExt cx="579" cy="945"/>
            </a:xfrm>
          </p:grpSpPr>
          <p:sp>
            <p:nvSpPr>
              <p:cNvPr id="8389" name="Freeform 197"/>
              <p:cNvSpPr>
                <a:spLocks/>
              </p:cNvSpPr>
              <p:nvPr/>
            </p:nvSpPr>
            <p:spPr bwMode="auto">
              <a:xfrm>
                <a:off x="1488" y="2659"/>
                <a:ext cx="292" cy="94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57" y="12"/>
                  </a:cxn>
                  <a:cxn ang="0">
                    <a:pos x="504" y="72"/>
                  </a:cxn>
                  <a:cxn ang="0">
                    <a:pos x="609" y="168"/>
                  </a:cxn>
                  <a:cxn ang="0">
                    <a:pos x="637" y="275"/>
                  </a:cxn>
                  <a:cxn ang="0">
                    <a:pos x="582" y="381"/>
                  </a:cxn>
                  <a:cxn ang="0">
                    <a:pos x="484" y="490"/>
                  </a:cxn>
                  <a:cxn ang="0">
                    <a:pos x="406" y="613"/>
                  </a:cxn>
                  <a:cxn ang="0">
                    <a:pos x="367" y="786"/>
                  </a:cxn>
                  <a:cxn ang="0">
                    <a:pos x="381" y="952"/>
                  </a:cxn>
                  <a:cxn ang="0">
                    <a:pos x="448" y="1096"/>
                  </a:cxn>
                  <a:cxn ang="0">
                    <a:pos x="568" y="1222"/>
                  </a:cxn>
                  <a:cxn ang="0">
                    <a:pos x="681" y="1293"/>
                  </a:cxn>
                  <a:cxn ang="0">
                    <a:pos x="790" y="1311"/>
                  </a:cxn>
                  <a:cxn ang="0">
                    <a:pos x="901" y="1369"/>
                  </a:cxn>
                  <a:cxn ang="0">
                    <a:pos x="960" y="1512"/>
                  </a:cxn>
                  <a:cxn ang="0">
                    <a:pos x="961" y="1894"/>
                  </a:cxn>
                  <a:cxn ang="0">
                    <a:pos x="960" y="2566"/>
                  </a:cxn>
                  <a:cxn ang="0">
                    <a:pos x="949" y="2845"/>
                  </a:cxn>
                  <a:cxn ang="0">
                    <a:pos x="880" y="2958"/>
                  </a:cxn>
                  <a:cxn ang="0">
                    <a:pos x="804" y="3030"/>
                  </a:cxn>
                  <a:cxn ang="0">
                    <a:pos x="660" y="3081"/>
                  </a:cxn>
                  <a:cxn ang="0">
                    <a:pos x="1" y="3087"/>
                  </a:cxn>
                </a:cxnLst>
                <a:rect l="0" t="0" r="r" b="b"/>
                <a:pathLst>
                  <a:path w="963" h="3087">
                    <a:moveTo>
                      <a:pt x="0" y="3"/>
                    </a:moveTo>
                    <a:cubicBezTo>
                      <a:pt x="59" y="4"/>
                      <a:pt x="273" y="0"/>
                      <a:pt x="357" y="12"/>
                    </a:cubicBezTo>
                    <a:cubicBezTo>
                      <a:pt x="391" y="21"/>
                      <a:pt x="460" y="46"/>
                      <a:pt x="504" y="72"/>
                    </a:cubicBezTo>
                    <a:cubicBezTo>
                      <a:pt x="548" y="98"/>
                      <a:pt x="587" y="134"/>
                      <a:pt x="609" y="168"/>
                    </a:cubicBezTo>
                    <a:cubicBezTo>
                      <a:pt x="631" y="202"/>
                      <a:pt x="641" y="240"/>
                      <a:pt x="637" y="275"/>
                    </a:cubicBezTo>
                    <a:cubicBezTo>
                      <a:pt x="633" y="310"/>
                      <a:pt x="607" y="345"/>
                      <a:pt x="582" y="381"/>
                    </a:cubicBezTo>
                    <a:cubicBezTo>
                      <a:pt x="557" y="417"/>
                      <a:pt x="513" y="451"/>
                      <a:pt x="484" y="490"/>
                    </a:cubicBezTo>
                    <a:cubicBezTo>
                      <a:pt x="455" y="529"/>
                      <a:pt x="425" y="564"/>
                      <a:pt x="406" y="613"/>
                    </a:cubicBezTo>
                    <a:cubicBezTo>
                      <a:pt x="387" y="662"/>
                      <a:pt x="371" y="730"/>
                      <a:pt x="367" y="786"/>
                    </a:cubicBezTo>
                    <a:cubicBezTo>
                      <a:pt x="363" y="842"/>
                      <a:pt x="368" y="900"/>
                      <a:pt x="381" y="952"/>
                    </a:cubicBezTo>
                    <a:cubicBezTo>
                      <a:pt x="394" y="1004"/>
                      <a:pt x="417" y="1051"/>
                      <a:pt x="448" y="1096"/>
                    </a:cubicBezTo>
                    <a:cubicBezTo>
                      <a:pt x="479" y="1141"/>
                      <a:pt x="529" y="1189"/>
                      <a:pt x="568" y="1222"/>
                    </a:cubicBezTo>
                    <a:cubicBezTo>
                      <a:pt x="607" y="1255"/>
                      <a:pt x="639" y="1283"/>
                      <a:pt x="681" y="1293"/>
                    </a:cubicBezTo>
                    <a:cubicBezTo>
                      <a:pt x="723" y="1303"/>
                      <a:pt x="753" y="1298"/>
                      <a:pt x="790" y="1311"/>
                    </a:cubicBezTo>
                    <a:cubicBezTo>
                      <a:pt x="827" y="1324"/>
                      <a:pt x="873" y="1336"/>
                      <a:pt x="901" y="1369"/>
                    </a:cubicBezTo>
                    <a:cubicBezTo>
                      <a:pt x="929" y="1396"/>
                      <a:pt x="957" y="1437"/>
                      <a:pt x="960" y="1512"/>
                    </a:cubicBezTo>
                    <a:cubicBezTo>
                      <a:pt x="963" y="1587"/>
                      <a:pt x="961" y="1718"/>
                      <a:pt x="961" y="1894"/>
                    </a:cubicBezTo>
                    <a:cubicBezTo>
                      <a:pt x="961" y="2070"/>
                      <a:pt x="962" y="2408"/>
                      <a:pt x="960" y="2566"/>
                    </a:cubicBezTo>
                    <a:cubicBezTo>
                      <a:pt x="958" y="2724"/>
                      <a:pt x="962" y="2780"/>
                      <a:pt x="949" y="2845"/>
                    </a:cubicBezTo>
                    <a:cubicBezTo>
                      <a:pt x="936" y="2910"/>
                      <a:pt x="889" y="2948"/>
                      <a:pt x="880" y="2958"/>
                    </a:cubicBezTo>
                    <a:cubicBezTo>
                      <a:pt x="871" y="2968"/>
                      <a:pt x="846" y="2997"/>
                      <a:pt x="804" y="3030"/>
                    </a:cubicBezTo>
                    <a:cubicBezTo>
                      <a:pt x="762" y="3063"/>
                      <a:pt x="705" y="3078"/>
                      <a:pt x="660" y="3081"/>
                    </a:cubicBezTo>
                    <a:cubicBezTo>
                      <a:pt x="615" y="3084"/>
                      <a:pt x="138" y="3086"/>
                      <a:pt x="1" y="3087"/>
                    </a:cubicBezTo>
                  </a:path>
                </a:pathLst>
              </a:custGeom>
              <a:gradFill rotWithShape="1">
                <a:gsLst>
                  <a:gs pos="0">
                    <a:srgbClr val="CCECFF"/>
                  </a:gs>
                  <a:gs pos="100000">
                    <a:srgbClr val="CCEC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90" name="Freeform 198"/>
              <p:cNvSpPr>
                <a:spLocks/>
              </p:cNvSpPr>
              <p:nvPr/>
            </p:nvSpPr>
            <p:spPr bwMode="auto">
              <a:xfrm flipH="1">
                <a:off x="1201" y="2659"/>
                <a:ext cx="292" cy="94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57" y="12"/>
                  </a:cxn>
                  <a:cxn ang="0">
                    <a:pos x="504" y="72"/>
                  </a:cxn>
                  <a:cxn ang="0">
                    <a:pos x="609" y="168"/>
                  </a:cxn>
                  <a:cxn ang="0">
                    <a:pos x="637" y="275"/>
                  </a:cxn>
                  <a:cxn ang="0">
                    <a:pos x="582" y="381"/>
                  </a:cxn>
                  <a:cxn ang="0">
                    <a:pos x="484" y="490"/>
                  </a:cxn>
                  <a:cxn ang="0">
                    <a:pos x="406" y="613"/>
                  </a:cxn>
                  <a:cxn ang="0">
                    <a:pos x="367" y="786"/>
                  </a:cxn>
                  <a:cxn ang="0">
                    <a:pos x="381" y="952"/>
                  </a:cxn>
                  <a:cxn ang="0">
                    <a:pos x="448" y="1096"/>
                  </a:cxn>
                  <a:cxn ang="0">
                    <a:pos x="568" y="1222"/>
                  </a:cxn>
                  <a:cxn ang="0">
                    <a:pos x="681" y="1293"/>
                  </a:cxn>
                  <a:cxn ang="0">
                    <a:pos x="790" y="1311"/>
                  </a:cxn>
                  <a:cxn ang="0">
                    <a:pos x="901" y="1369"/>
                  </a:cxn>
                  <a:cxn ang="0">
                    <a:pos x="960" y="1512"/>
                  </a:cxn>
                  <a:cxn ang="0">
                    <a:pos x="961" y="1894"/>
                  </a:cxn>
                  <a:cxn ang="0">
                    <a:pos x="960" y="2566"/>
                  </a:cxn>
                  <a:cxn ang="0">
                    <a:pos x="949" y="2845"/>
                  </a:cxn>
                  <a:cxn ang="0">
                    <a:pos x="880" y="2958"/>
                  </a:cxn>
                  <a:cxn ang="0">
                    <a:pos x="804" y="3030"/>
                  </a:cxn>
                  <a:cxn ang="0">
                    <a:pos x="660" y="3081"/>
                  </a:cxn>
                  <a:cxn ang="0">
                    <a:pos x="1" y="3087"/>
                  </a:cxn>
                </a:cxnLst>
                <a:rect l="0" t="0" r="r" b="b"/>
                <a:pathLst>
                  <a:path w="963" h="3087">
                    <a:moveTo>
                      <a:pt x="0" y="3"/>
                    </a:moveTo>
                    <a:cubicBezTo>
                      <a:pt x="59" y="4"/>
                      <a:pt x="273" y="0"/>
                      <a:pt x="357" y="12"/>
                    </a:cubicBezTo>
                    <a:cubicBezTo>
                      <a:pt x="391" y="21"/>
                      <a:pt x="460" y="46"/>
                      <a:pt x="504" y="72"/>
                    </a:cubicBezTo>
                    <a:cubicBezTo>
                      <a:pt x="548" y="98"/>
                      <a:pt x="587" y="134"/>
                      <a:pt x="609" y="168"/>
                    </a:cubicBezTo>
                    <a:cubicBezTo>
                      <a:pt x="631" y="202"/>
                      <a:pt x="641" y="240"/>
                      <a:pt x="637" y="275"/>
                    </a:cubicBezTo>
                    <a:cubicBezTo>
                      <a:pt x="633" y="310"/>
                      <a:pt x="607" y="345"/>
                      <a:pt x="582" y="381"/>
                    </a:cubicBezTo>
                    <a:cubicBezTo>
                      <a:pt x="557" y="417"/>
                      <a:pt x="513" y="451"/>
                      <a:pt x="484" y="490"/>
                    </a:cubicBezTo>
                    <a:cubicBezTo>
                      <a:pt x="455" y="529"/>
                      <a:pt x="425" y="564"/>
                      <a:pt x="406" y="613"/>
                    </a:cubicBezTo>
                    <a:cubicBezTo>
                      <a:pt x="387" y="662"/>
                      <a:pt x="371" y="730"/>
                      <a:pt x="367" y="786"/>
                    </a:cubicBezTo>
                    <a:cubicBezTo>
                      <a:pt x="363" y="842"/>
                      <a:pt x="368" y="900"/>
                      <a:pt x="381" y="952"/>
                    </a:cubicBezTo>
                    <a:cubicBezTo>
                      <a:pt x="394" y="1004"/>
                      <a:pt x="417" y="1051"/>
                      <a:pt x="448" y="1096"/>
                    </a:cubicBezTo>
                    <a:cubicBezTo>
                      <a:pt x="479" y="1141"/>
                      <a:pt x="529" y="1189"/>
                      <a:pt x="568" y="1222"/>
                    </a:cubicBezTo>
                    <a:cubicBezTo>
                      <a:pt x="607" y="1255"/>
                      <a:pt x="639" y="1283"/>
                      <a:pt x="681" y="1293"/>
                    </a:cubicBezTo>
                    <a:cubicBezTo>
                      <a:pt x="723" y="1303"/>
                      <a:pt x="753" y="1298"/>
                      <a:pt x="790" y="1311"/>
                    </a:cubicBezTo>
                    <a:cubicBezTo>
                      <a:pt x="827" y="1324"/>
                      <a:pt x="873" y="1336"/>
                      <a:pt x="901" y="1369"/>
                    </a:cubicBezTo>
                    <a:cubicBezTo>
                      <a:pt x="929" y="1396"/>
                      <a:pt x="957" y="1437"/>
                      <a:pt x="960" y="1512"/>
                    </a:cubicBezTo>
                    <a:cubicBezTo>
                      <a:pt x="963" y="1587"/>
                      <a:pt x="961" y="1718"/>
                      <a:pt x="961" y="1894"/>
                    </a:cubicBezTo>
                    <a:cubicBezTo>
                      <a:pt x="961" y="2070"/>
                      <a:pt x="962" y="2408"/>
                      <a:pt x="960" y="2566"/>
                    </a:cubicBezTo>
                    <a:cubicBezTo>
                      <a:pt x="958" y="2724"/>
                      <a:pt x="962" y="2780"/>
                      <a:pt x="949" y="2845"/>
                    </a:cubicBezTo>
                    <a:cubicBezTo>
                      <a:pt x="936" y="2910"/>
                      <a:pt x="889" y="2948"/>
                      <a:pt x="880" y="2958"/>
                    </a:cubicBezTo>
                    <a:cubicBezTo>
                      <a:pt x="871" y="2968"/>
                      <a:pt x="846" y="2997"/>
                      <a:pt x="804" y="3030"/>
                    </a:cubicBezTo>
                    <a:cubicBezTo>
                      <a:pt x="762" y="3063"/>
                      <a:pt x="705" y="3078"/>
                      <a:pt x="660" y="3081"/>
                    </a:cubicBezTo>
                    <a:cubicBezTo>
                      <a:pt x="615" y="3084"/>
                      <a:pt x="138" y="3086"/>
                      <a:pt x="1" y="3087"/>
                    </a:cubicBezTo>
                  </a:path>
                </a:pathLst>
              </a:custGeom>
              <a:gradFill rotWithShape="1">
                <a:gsLst>
                  <a:gs pos="0">
                    <a:srgbClr val="CCECFF"/>
                  </a:gs>
                  <a:gs pos="100000">
                    <a:srgbClr val="CCEC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391" name="WordArt 199"/>
            <p:cNvSpPr>
              <a:spLocks noChangeArrowheads="1" noChangeShapeType="1" noTextEdit="1"/>
            </p:cNvSpPr>
            <p:nvPr/>
          </p:nvSpPr>
          <p:spPr bwMode="auto">
            <a:xfrm>
              <a:off x="1245" y="1123"/>
              <a:ext cx="117" cy="18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noFill/>
                    <a:round/>
                    <a:headEnd/>
                    <a:tailEnd/>
                  </a:ln>
                  <a:solidFill>
                    <a:schemeClr val="accent2"/>
                  </a:solidFill>
                  <a:latin typeface="Tahoma"/>
                  <a:ea typeface="Tahoma"/>
                  <a:cs typeface="Tahoma"/>
                </a:rPr>
                <a:t>5</a:t>
              </a:r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771800" y="260648"/>
            <a:ext cx="648072" cy="1124744"/>
            <a:chOff x="3651" y="572"/>
            <a:chExt cx="499" cy="817"/>
          </a:xfrm>
        </p:grpSpPr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3651" y="572"/>
              <a:ext cx="499" cy="817"/>
              <a:chOff x="1202" y="2659"/>
              <a:chExt cx="578" cy="945"/>
            </a:xfrm>
          </p:grpSpPr>
          <p:sp>
            <p:nvSpPr>
              <p:cNvPr id="8201" name="Freeform 9"/>
              <p:cNvSpPr>
                <a:spLocks/>
              </p:cNvSpPr>
              <p:nvPr/>
            </p:nvSpPr>
            <p:spPr bwMode="auto">
              <a:xfrm>
                <a:off x="1488" y="2659"/>
                <a:ext cx="292" cy="94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57" y="12"/>
                  </a:cxn>
                  <a:cxn ang="0">
                    <a:pos x="504" y="72"/>
                  </a:cxn>
                  <a:cxn ang="0">
                    <a:pos x="609" y="168"/>
                  </a:cxn>
                  <a:cxn ang="0">
                    <a:pos x="637" y="275"/>
                  </a:cxn>
                  <a:cxn ang="0">
                    <a:pos x="582" y="381"/>
                  </a:cxn>
                  <a:cxn ang="0">
                    <a:pos x="484" y="490"/>
                  </a:cxn>
                  <a:cxn ang="0">
                    <a:pos x="406" y="613"/>
                  </a:cxn>
                  <a:cxn ang="0">
                    <a:pos x="367" y="786"/>
                  </a:cxn>
                  <a:cxn ang="0">
                    <a:pos x="381" y="952"/>
                  </a:cxn>
                  <a:cxn ang="0">
                    <a:pos x="448" y="1096"/>
                  </a:cxn>
                  <a:cxn ang="0">
                    <a:pos x="568" y="1222"/>
                  </a:cxn>
                  <a:cxn ang="0">
                    <a:pos x="681" y="1293"/>
                  </a:cxn>
                  <a:cxn ang="0">
                    <a:pos x="790" y="1311"/>
                  </a:cxn>
                  <a:cxn ang="0">
                    <a:pos x="901" y="1369"/>
                  </a:cxn>
                  <a:cxn ang="0">
                    <a:pos x="960" y="1512"/>
                  </a:cxn>
                  <a:cxn ang="0">
                    <a:pos x="961" y="1894"/>
                  </a:cxn>
                  <a:cxn ang="0">
                    <a:pos x="960" y="2566"/>
                  </a:cxn>
                  <a:cxn ang="0">
                    <a:pos x="949" y="2845"/>
                  </a:cxn>
                  <a:cxn ang="0">
                    <a:pos x="880" y="2958"/>
                  </a:cxn>
                  <a:cxn ang="0">
                    <a:pos x="804" y="3030"/>
                  </a:cxn>
                  <a:cxn ang="0">
                    <a:pos x="660" y="3081"/>
                  </a:cxn>
                  <a:cxn ang="0">
                    <a:pos x="1" y="3087"/>
                  </a:cxn>
                </a:cxnLst>
                <a:rect l="0" t="0" r="r" b="b"/>
                <a:pathLst>
                  <a:path w="963" h="3087">
                    <a:moveTo>
                      <a:pt x="0" y="3"/>
                    </a:moveTo>
                    <a:cubicBezTo>
                      <a:pt x="59" y="4"/>
                      <a:pt x="273" y="0"/>
                      <a:pt x="357" y="12"/>
                    </a:cubicBezTo>
                    <a:cubicBezTo>
                      <a:pt x="391" y="21"/>
                      <a:pt x="460" y="46"/>
                      <a:pt x="504" y="72"/>
                    </a:cubicBezTo>
                    <a:cubicBezTo>
                      <a:pt x="548" y="98"/>
                      <a:pt x="587" y="134"/>
                      <a:pt x="609" y="168"/>
                    </a:cubicBezTo>
                    <a:cubicBezTo>
                      <a:pt x="631" y="202"/>
                      <a:pt x="641" y="240"/>
                      <a:pt x="637" y="275"/>
                    </a:cubicBezTo>
                    <a:cubicBezTo>
                      <a:pt x="633" y="310"/>
                      <a:pt x="607" y="345"/>
                      <a:pt x="582" y="381"/>
                    </a:cubicBezTo>
                    <a:cubicBezTo>
                      <a:pt x="557" y="417"/>
                      <a:pt x="513" y="451"/>
                      <a:pt x="484" y="490"/>
                    </a:cubicBezTo>
                    <a:cubicBezTo>
                      <a:pt x="455" y="529"/>
                      <a:pt x="425" y="564"/>
                      <a:pt x="406" y="613"/>
                    </a:cubicBezTo>
                    <a:cubicBezTo>
                      <a:pt x="387" y="662"/>
                      <a:pt x="371" y="730"/>
                      <a:pt x="367" y="786"/>
                    </a:cubicBezTo>
                    <a:cubicBezTo>
                      <a:pt x="363" y="842"/>
                      <a:pt x="368" y="900"/>
                      <a:pt x="381" y="952"/>
                    </a:cubicBezTo>
                    <a:cubicBezTo>
                      <a:pt x="394" y="1004"/>
                      <a:pt x="417" y="1051"/>
                      <a:pt x="448" y="1096"/>
                    </a:cubicBezTo>
                    <a:cubicBezTo>
                      <a:pt x="479" y="1141"/>
                      <a:pt x="529" y="1189"/>
                      <a:pt x="568" y="1222"/>
                    </a:cubicBezTo>
                    <a:cubicBezTo>
                      <a:pt x="607" y="1255"/>
                      <a:pt x="639" y="1283"/>
                      <a:pt x="681" y="1293"/>
                    </a:cubicBezTo>
                    <a:cubicBezTo>
                      <a:pt x="723" y="1303"/>
                      <a:pt x="753" y="1298"/>
                      <a:pt x="790" y="1311"/>
                    </a:cubicBezTo>
                    <a:cubicBezTo>
                      <a:pt x="827" y="1324"/>
                      <a:pt x="873" y="1336"/>
                      <a:pt x="901" y="1369"/>
                    </a:cubicBezTo>
                    <a:cubicBezTo>
                      <a:pt x="929" y="1396"/>
                      <a:pt x="957" y="1437"/>
                      <a:pt x="960" y="1512"/>
                    </a:cubicBezTo>
                    <a:cubicBezTo>
                      <a:pt x="963" y="1587"/>
                      <a:pt x="961" y="1718"/>
                      <a:pt x="961" y="1894"/>
                    </a:cubicBezTo>
                    <a:cubicBezTo>
                      <a:pt x="961" y="2070"/>
                      <a:pt x="962" y="2408"/>
                      <a:pt x="960" y="2566"/>
                    </a:cubicBezTo>
                    <a:cubicBezTo>
                      <a:pt x="958" y="2724"/>
                      <a:pt x="962" y="2780"/>
                      <a:pt x="949" y="2845"/>
                    </a:cubicBezTo>
                    <a:cubicBezTo>
                      <a:pt x="936" y="2910"/>
                      <a:pt x="889" y="2948"/>
                      <a:pt x="880" y="2958"/>
                    </a:cubicBezTo>
                    <a:cubicBezTo>
                      <a:pt x="871" y="2968"/>
                      <a:pt x="846" y="2997"/>
                      <a:pt x="804" y="3030"/>
                    </a:cubicBezTo>
                    <a:cubicBezTo>
                      <a:pt x="762" y="3063"/>
                      <a:pt x="705" y="3078"/>
                      <a:pt x="660" y="3081"/>
                    </a:cubicBezTo>
                    <a:cubicBezTo>
                      <a:pt x="615" y="3084"/>
                      <a:pt x="138" y="3086"/>
                      <a:pt x="1" y="3087"/>
                    </a:cubicBezTo>
                  </a:path>
                </a:pathLst>
              </a:custGeom>
              <a:gradFill rotWithShape="1">
                <a:gsLst>
                  <a:gs pos="0">
                    <a:srgbClr val="CCECFF"/>
                  </a:gs>
                  <a:gs pos="100000">
                    <a:srgbClr val="CCEC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2" name="Freeform 10"/>
              <p:cNvSpPr>
                <a:spLocks/>
              </p:cNvSpPr>
              <p:nvPr/>
            </p:nvSpPr>
            <p:spPr bwMode="auto">
              <a:xfrm flipH="1">
                <a:off x="1202" y="2659"/>
                <a:ext cx="292" cy="94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57" y="12"/>
                  </a:cxn>
                  <a:cxn ang="0">
                    <a:pos x="504" y="72"/>
                  </a:cxn>
                  <a:cxn ang="0">
                    <a:pos x="609" y="168"/>
                  </a:cxn>
                  <a:cxn ang="0">
                    <a:pos x="637" y="275"/>
                  </a:cxn>
                  <a:cxn ang="0">
                    <a:pos x="582" y="381"/>
                  </a:cxn>
                  <a:cxn ang="0">
                    <a:pos x="484" y="490"/>
                  </a:cxn>
                  <a:cxn ang="0">
                    <a:pos x="406" y="613"/>
                  </a:cxn>
                  <a:cxn ang="0">
                    <a:pos x="367" y="786"/>
                  </a:cxn>
                  <a:cxn ang="0">
                    <a:pos x="381" y="952"/>
                  </a:cxn>
                  <a:cxn ang="0">
                    <a:pos x="448" y="1096"/>
                  </a:cxn>
                  <a:cxn ang="0">
                    <a:pos x="568" y="1222"/>
                  </a:cxn>
                  <a:cxn ang="0">
                    <a:pos x="681" y="1293"/>
                  </a:cxn>
                  <a:cxn ang="0">
                    <a:pos x="790" y="1311"/>
                  </a:cxn>
                  <a:cxn ang="0">
                    <a:pos x="901" y="1369"/>
                  </a:cxn>
                  <a:cxn ang="0">
                    <a:pos x="960" y="1512"/>
                  </a:cxn>
                  <a:cxn ang="0">
                    <a:pos x="961" y="1894"/>
                  </a:cxn>
                  <a:cxn ang="0">
                    <a:pos x="960" y="2566"/>
                  </a:cxn>
                  <a:cxn ang="0">
                    <a:pos x="949" y="2845"/>
                  </a:cxn>
                  <a:cxn ang="0">
                    <a:pos x="880" y="2958"/>
                  </a:cxn>
                  <a:cxn ang="0">
                    <a:pos x="804" y="3030"/>
                  </a:cxn>
                  <a:cxn ang="0">
                    <a:pos x="660" y="3081"/>
                  </a:cxn>
                  <a:cxn ang="0">
                    <a:pos x="1" y="3087"/>
                  </a:cxn>
                </a:cxnLst>
                <a:rect l="0" t="0" r="r" b="b"/>
                <a:pathLst>
                  <a:path w="963" h="3087">
                    <a:moveTo>
                      <a:pt x="0" y="3"/>
                    </a:moveTo>
                    <a:cubicBezTo>
                      <a:pt x="59" y="4"/>
                      <a:pt x="273" y="0"/>
                      <a:pt x="357" y="12"/>
                    </a:cubicBezTo>
                    <a:cubicBezTo>
                      <a:pt x="391" y="21"/>
                      <a:pt x="460" y="46"/>
                      <a:pt x="504" y="72"/>
                    </a:cubicBezTo>
                    <a:cubicBezTo>
                      <a:pt x="548" y="98"/>
                      <a:pt x="587" y="134"/>
                      <a:pt x="609" y="168"/>
                    </a:cubicBezTo>
                    <a:cubicBezTo>
                      <a:pt x="631" y="202"/>
                      <a:pt x="641" y="240"/>
                      <a:pt x="637" y="275"/>
                    </a:cubicBezTo>
                    <a:cubicBezTo>
                      <a:pt x="633" y="310"/>
                      <a:pt x="607" y="345"/>
                      <a:pt x="582" y="381"/>
                    </a:cubicBezTo>
                    <a:cubicBezTo>
                      <a:pt x="557" y="417"/>
                      <a:pt x="513" y="451"/>
                      <a:pt x="484" y="490"/>
                    </a:cubicBezTo>
                    <a:cubicBezTo>
                      <a:pt x="455" y="529"/>
                      <a:pt x="425" y="564"/>
                      <a:pt x="406" y="613"/>
                    </a:cubicBezTo>
                    <a:cubicBezTo>
                      <a:pt x="387" y="662"/>
                      <a:pt x="371" y="730"/>
                      <a:pt x="367" y="786"/>
                    </a:cubicBezTo>
                    <a:cubicBezTo>
                      <a:pt x="363" y="842"/>
                      <a:pt x="368" y="900"/>
                      <a:pt x="381" y="952"/>
                    </a:cubicBezTo>
                    <a:cubicBezTo>
                      <a:pt x="394" y="1004"/>
                      <a:pt x="417" y="1051"/>
                      <a:pt x="448" y="1096"/>
                    </a:cubicBezTo>
                    <a:cubicBezTo>
                      <a:pt x="479" y="1141"/>
                      <a:pt x="529" y="1189"/>
                      <a:pt x="568" y="1222"/>
                    </a:cubicBezTo>
                    <a:cubicBezTo>
                      <a:pt x="607" y="1255"/>
                      <a:pt x="639" y="1283"/>
                      <a:pt x="681" y="1293"/>
                    </a:cubicBezTo>
                    <a:cubicBezTo>
                      <a:pt x="723" y="1303"/>
                      <a:pt x="753" y="1298"/>
                      <a:pt x="790" y="1311"/>
                    </a:cubicBezTo>
                    <a:cubicBezTo>
                      <a:pt x="827" y="1324"/>
                      <a:pt x="873" y="1336"/>
                      <a:pt x="901" y="1369"/>
                    </a:cubicBezTo>
                    <a:cubicBezTo>
                      <a:pt x="929" y="1396"/>
                      <a:pt x="957" y="1437"/>
                      <a:pt x="960" y="1512"/>
                    </a:cubicBezTo>
                    <a:cubicBezTo>
                      <a:pt x="963" y="1587"/>
                      <a:pt x="961" y="1718"/>
                      <a:pt x="961" y="1894"/>
                    </a:cubicBezTo>
                    <a:cubicBezTo>
                      <a:pt x="961" y="2070"/>
                      <a:pt x="962" y="2408"/>
                      <a:pt x="960" y="2566"/>
                    </a:cubicBezTo>
                    <a:cubicBezTo>
                      <a:pt x="958" y="2724"/>
                      <a:pt x="962" y="2780"/>
                      <a:pt x="949" y="2845"/>
                    </a:cubicBezTo>
                    <a:cubicBezTo>
                      <a:pt x="936" y="2910"/>
                      <a:pt x="889" y="2948"/>
                      <a:pt x="880" y="2958"/>
                    </a:cubicBezTo>
                    <a:cubicBezTo>
                      <a:pt x="871" y="2968"/>
                      <a:pt x="846" y="2997"/>
                      <a:pt x="804" y="3030"/>
                    </a:cubicBezTo>
                    <a:cubicBezTo>
                      <a:pt x="762" y="3063"/>
                      <a:pt x="705" y="3078"/>
                      <a:pt x="660" y="3081"/>
                    </a:cubicBezTo>
                    <a:cubicBezTo>
                      <a:pt x="615" y="3084"/>
                      <a:pt x="138" y="3086"/>
                      <a:pt x="1" y="3087"/>
                    </a:cubicBezTo>
                  </a:path>
                </a:pathLst>
              </a:custGeom>
              <a:gradFill rotWithShape="1">
                <a:gsLst>
                  <a:gs pos="0">
                    <a:srgbClr val="CCECFF"/>
                  </a:gs>
                  <a:gs pos="100000">
                    <a:srgbClr val="CCEC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203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3764" y="984"/>
              <a:ext cx="272" cy="27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accent2"/>
                  </a:solidFill>
                  <a:latin typeface="Tahoma"/>
                  <a:ea typeface="Tahoma"/>
                  <a:cs typeface="Tahoma"/>
                </a:rPr>
                <a:t>10</a:t>
              </a:r>
            </a:p>
          </p:txBody>
        </p:sp>
      </p:grpSp>
      <p:sp>
        <p:nvSpPr>
          <p:cNvPr id="8208" name="WordArt 16"/>
          <p:cNvSpPr>
            <a:spLocks noChangeArrowheads="1" noChangeShapeType="1" noTextEdit="1"/>
          </p:cNvSpPr>
          <p:nvPr/>
        </p:nvSpPr>
        <p:spPr bwMode="auto">
          <a:xfrm>
            <a:off x="3393409" y="1537499"/>
            <a:ext cx="236282" cy="365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chemeClr val="accent2"/>
              </a:solidFill>
              <a:latin typeface="Tahoma"/>
              <a:ea typeface="Tahoma"/>
              <a:cs typeface="Tahoma"/>
            </a:endParaRPr>
          </a:p>
        </p:txBody>
      </p:sp>
      <p:grpSp>
        <p:nvGrpSpPr>
          <p:cNvPr id="8" name="Group 17"/>
          <p:cNvGrpSpPr>
            <a:grpSpLocks/>
          </p:cNvGrpSpPr>
          <p:nvPr/>
        </p:nvGrpSpPr>
        <p:grpSpPr bwMode="auto">
          <a:xfrm>
            <a:off x="899592" y="404664"/>
            <a:ext cx="856010" cy="940718"/>
            <a:chOff x="204" y="3113"/>
            <a:chExt cx="771" cy="962"/>
          </a:xfrm>
        </p:grpSpPr>
        <p:sp>
          <p:nvSpPr>
            <p:cNvPr id="8210" name="Freeform 18"/>
            <p:cNvSpPr>
              <a:spLocks/>
            </p:cNvSpPr>
            <p:nvPr/>
          </p:nvSpPr>
          <p:spPr bwMode="auto">
            <a:xfrm>
              <a:off x="218" y="3464"/>
              <a:ext cx="303" cy="528"/>
            </a:xfrm>
            <a:custGeom>
              <a:avLst/>
              <a:gdLst/>
              <a:ahLst/>
              <a:cxnLst>
                <a:cxn ang="0">
                  <a:pos x="52" y="305"/>
                </a:cxn>
                <a:cxn ang="0">
                  <a:pos x="50" y="302"/>
                </a:cxn>
                <a:cxn ang="0">
                  <a:pos x="45" y="297"/>
                </a:cxn>
                <a:cxn ang="0">
                  <a:pos x="38" y="286"/>
                </a:cxn>
                <a:cxn ang="0">
                  <a:pos x="31" y="274"/>
                </a:cxn>
                <a:cxn ang="0">
                  <a:pos x="23" y="257"/>
                </a:cxn>
                <a:cxn ang="0">
                  <a:pos x="16" y="239"/>
                </a:cxn>
                <a:cxn ang="0">
                  <a:pos x="12" y="218"/>
                </a:cxn>
                <a:cxn ang="0">
                  <a:pos x="9" y="195"/>
                </a:cxn>
                <a:cxn ang="0">
                  <a:pos x="12" y="171"/>
                </a:cxn>
                <a:cxn ang="0">
                  <a:pos x="17" y="147"/>
                </a:cxn>
                <a:cxn ang="0">
                  <a:pos x="30" y="121"/>
                </a:cxn>
                <a:cxn ang="0">
                  <a:pos x="50" y="96"/>
                </a:cxn>
                <a:cxn ang="0">
                  <a:pos x="76" y="71"/>
                </a:cxn>
                <a:cxn ang="0">
                  <a:pos x="112" y="47"/>
                </a:cxn>
                <a:cxn ang="0">
                  <a:pos x="157" y="22"/>
                </a:cxn>
                <a:cxn ang="0">
                  <a:pos x="213" y="0"/>
                </a:cxn>
                <a:cxn ang="0">
                  <a:pos x="210" y="2"/>
                </a:cxn>
                <a:cxn ang="0">
                  <a:pos x="200" y="5"/>
                </a:cxn>
                <a:cxn ang="0">
                  <a:pos x="183" y="12"/>
                </a:cxn>
                <a:cxn ang="0">
                  <a:pos x="163" y="21"/>
                </a:cxn>
                <a:cxn ang="0">
                  <a:pos x="140" y="32"/>
                </a:cxn>
                <a:cxn ang="0">
                  <a:pos x="115" y="45"/>
                </a:cxn>
                <a:cxn ang="0">
                  <a:pos x="90" y="62"/>
                </a:cxn>
                <a:cxn ang="0">
                  <a:pos x="66" y="80"/>
                </a:cxn>
                <a:cxn ang="0">
                  <a:pos x="44" y="101"/>
                </a:cxn>
                <a:cxn ang="0">
                  <a:pos x="24" y="124"/>
                </a:cxn>
                <a:cxn ang="0">
                  <a:pos x="11" y="148"/>
                </a:cxn>
                <a:cxn ang="0">
                  <a:pos x="1" y="176"/>
                </a:cxn>
                <a:cxn ang="0">
                  <a:pos x="0" y="204"/>
                </a:cxn>
                <a:cxn ang="0">
                  <a:pos x="8" y="236"/>
                </a:cxn>
                <a:cxn ang="0">
                  <a:pos x="24" y="269"/>
                </a:cxn>
                <a:cxn ang="0">
                  <a:pos x="52" y="305"/>
                </a:cxn>
              </a:cxnLst>
              <a:rect l="0" t="0" r="r" b="b"/>
              <a:pathLst>
                <a:path w="213" h="305">
                  <a:moveTo>
                    <a:pt x="52" y="305"/>
                  </a:moveTo>
                  <a:lnTo>
                    <a:pt x="50" y="302"/>
                  </a:lnTo>
                  <a:lnTo>
                    <a:pt x="45" y="297"/>
                  </a:lnTo>
                  <a:lnTo>
                    <a:pt x="38" y="286"/>
                  </a:lnTo>
                  <a:lnTo>
                    <a:pt x="31" y="274"/>
                  </a:lnTo>
                  <a:lnTo>
                    <a:pt x="23" y="257"/>
                  </a:lnTo>
                  <a:lnTo>
                    <a:pt x="16" y="239"/>
                  </a:lnTo>
                  <a:lnTo>
                    <a:pt x="12" y="218"/>
                  </a:lnTo>
                  <a:lnTo>
                    <a:pt x="9" y="195"/>
                  </a:lnTo>
                  <a:lnTo>
                    <a:pt x="12" y="171"/>
                  </a:lnTo>
                  <a:lnTo>
                    <a:pt x="17" y="147"/>
                  </a:lnTo>
                  <a:lnTo>
                    <a:pt x="30" y="121"/>
                  </a:lnTo>
                  <a:lnTo>
                    <a:pt x="50" y="96"/>
                  </a:lnTo>
                  <a:lnTo>
                    <a:pt x="76" y="71"/>
                  </a:lnTo>
                  <a:lnTo>
                    <a:pt x="112" y="47"/>
                  </a:lnTo>
                  <a:lnTo>
                    <a:pt x="157" y="22"/>
                  </a:lnTo>
                  <a:lnTo>
                    <a:pt x="213" y="0"/>
                  </a:lnTo>
                  <a:lnTo>
                    <a:pt x="210" y="2"/>
                  </a:lnTo>
                  <a:lnTo>
                    <a:pt x="200" y="5"/>
                  </a:lnTo>
                  <a:lnTo>
                    <a:pt x="183" y="12"/>
                  </a:lnTo>
                  <a:lnTo>
                    <a:pt x="163" y="21"/>
                  </a:lnTo>
                  <a:lnTo>
                    <a:pt x="140" y="32"/>
                  </a:lnTo>
                  <a:lnTo>
                    <a:pt x="115" y="45"/>
                  </a:lnTo>
                  <a:lnTo>
                    <a:pt x="90" y="62"/>
                  </a:lnTo>
                  <a:lnTo>
                    <a:pt x="66" y="80"/>
                  </a:lnTo>
                  <a:lnTo>
                    <a:pt x="44" y="101"/>
                  </a:lnTo>
                  <a:lnTo>
                    <a:pt x="24" y="124"/>
                  </a:lnTo>
                  <a:lnTo>
                    <a:pt x="11" y="148"/>
                  </a:lnTo>
                  <a:lnTo>
                    <a:pt x="1" y="176"/>
                  </a:lnTo>
                  <a:lnTo>
                    <a:pt x="0" y="204"/>
                  </a:lnTo>
                  <a:lnTo>
                    <a:pt x="8" y="236"/>
                  </a:lnTo>
                  <a:lnTo>
                    <a:pt x="24" y="269"/>
                  </a:lnTo>
                  <a:lnTo>
                    <a:pt x="52" y="30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1" name="Freeform 19"/>
            <p:cNvSpPr>
              <a:spLocks/>
            </p:cNvSpPr>
            <p:nvPr/>
          </p:nvSpPr>
          <p:spPr bwMode="auto">
            <a:xfrm>
              <a:off x="504" y="3148"/>
              <a:ext cx="131" cy="302"/>
            </a:xfrm>
            <a:custGeom>
              <a:avLst/>
              <a:gdLst/>
              <a:ahLst/>
              <a:cxnLst>
                <a:cxn ang="0">
                  <a:pos x="91" y="174"/>
                </a:cxn>
                <a:cxn ang="0">
                  <a:pos x="85" y="172"/>
                </a:cxn>
                <a:cxn ang="0">
                  <a:pos x="70" y="166"/>
                </a:cxn>
                <a:cxn ang="0">
                  <a:pos x="51" y="155"/>
                </a:cxn>
                <a:cxn ang="0">
                  <a:pos x="30" y="139"/>
                </a:cxn>
                <a:cxn ang="0">
                  <a:pos x="12" y="116"/>
                </a:cxn>
                <a:cxn ang="0">
                  <a:pos x="0" y="85"/>
                </a:cxn>
                <a:cxn ang="0">
                  <a:pos x="0" y="47"/>
                </a:cxn>
                <a:cxn ang="0">
                  <a:pos x="14" y="0"/>
                </a:cxn>
                <a:cxn ang="0">
                  <a:pos x="13" y="6"/>
                </a:cxn>
                <a:cxn ang="0">
                  <a:pos x="9" y="21"/>
                </a:cxn>
                <a:cxn ang="0">
                  <a:pos x="8" y="43"/>
                </a:cxn>
                <a:cxn ang="0">
                  <a:pos x="9" y="71"/>
                </a:cxn>
                <a:cxn ang="0">
                  <a:pos x="16" y="100"/>
                </a:cxn>
                <a:cxn ang="0">
                  <a:pos x="30" y="128"/>
                </a:cxn>
                <a:cxn ang="0">
                  <a:pos x="54" y="154"/>
                </a:cxn>
                <a:cxn ang="0">
                  <a:pos x="91" y="174"/>
                </a:cxn>
              </a:cxnLst>
              <a:rect l="0" t="0" r="r" b="b"/>
              <a:pathLst>
                <a:path w="91" h="174">
                  <a:moveTo>
                    <a:pt x="91" y="174"/>
                  </a:moveTo>
                  <a:lnTo>
                    <a:pt x="85" y="172"/>
                  </a:lnTo>
                  <a:lnTo>
                    <a:pt x="70" y="166"/>
                  </a:lnTo>
                  <a:lnTo>
                    <a:pt x="51" y="155"/>
                  </a:lnTo>
                  <a:lnTo>
                    <a:pt x="30" y="139"/>
                  </a:lnTo>
                  <a:lnTo>
                    <a:pt x="12" y="116"/>
                  </a:lnTo>
                  <a:lnTo>
                    <a:pt x="0" y="85"/>
                  </a:lnTo>
                  <a:lnTo>
                    <a:pt x="0" y="47"/>
                  </a:lnTo>
                  <a:lnTo>
                    <a:pt x="14" y="0"/>
                  </a:lnTo>
                  <a:lnTo>
                    <a:pt x="13" y="6"/>
                  </a:lnTo>
                  <a:lnTo>
                    <a:pt x="9" y="21"/>
                  </a:lnTo>
                  <a:lnTo>
                    <a:pt x="8" y="43"/>
                  </a:lnTo>
                  <a:lnTo>
                    <a:pt x="9" y="71"/>
                  </a:lnTo>
                  <a:lnTo>
                    <a:pt x="16" y="100"/>
                  </a:lnTo>
                  <a:lnTo>
                    <a:pt x="30" y="128"/>
                  </a:lnTo>
                  <a:lnTo>
                    <a:pt x="54" y="154"/>
                  </a:lnTo>
                  <a:lnTo>
                    <a:pt x="91" y="1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2" name="Freeform 20"/>
            <p:cNvSpPr>
              <a:spLocks/>
            </p:cNvSpPr>
            <p:nvPr/>
          </p:nvSpPr>
          <p:spPr bwMode="auto">
            <a:xfrm>
              <a:off x="595" y="3116"/>
              <a:ext cx="240" cy="24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1"/>
                </a:cxn>
                <a:cxn ang="0">
                  <a:pos x="12" y="0"/>
                </a:cxn>
                <a:cxn ang="0">
                  <a:pos x="23" y="0"/>
                </a:cxn>
                <a:cxn ang="0">
                  <a:pos x="37" y="2"/>
                </a:cxn>
                <a:cxn ang="0">
                  <a:pos x="51" y="9"/>
                </a:cxn>
                <a:cxn ang="0">
                  <a:pos x="66" y="22"/>
                </a:cxn>
                <a:cxn ang="0">
                  <a:pos x="77" y="43"/>
                </a:cxn>
                <a:cxn ang="0">
                  <a:pos x="85" y="71"/>
                </a:cxn>
                <a:cxn ang="0">
                  <a:pos x="87" y="77"/>
                </a:cxn>
                <a:cxn ang="0">
                  <a:pos x="92" y="90"/>
                </a:cxn>
                <a:cxn ang="0">
                  <a:pos x="100" y="107"/>
                </a:cxn>
                <a:cxn ang="0">
                  <a:pos x="111" y="123"/>
                </a:cxn>
                <a:cxn ang="0">
                  <a:pos x="122" y="136"/>
                </a:cxn>
                <a:cxn ang="0">
                  <a:pos x="137" y="138"/>
                </a:cxn>
                <a:cxn ang="0">
                  <a:pos x="152" y="129"/>
                </a:cxn>
                <a:cxn ang="0">
                  <a:pos x="169" y="101"/>
                </a:cxn>
                <a:cxn ang="0">
                  <a:pos x="167" y="105"/>
                </a:cxn>
                <a:cxn ang="0">
                  <a:pos x="159" y="114"/>
                </a:cxn>
                <a:cxn ang="0">
                  <a:pos x="148" y="124"/>
                </a:cxn>
                <a:cxn ang="0">
                  <a:pos x="133" y="131"/>
                </a:cxn>
                <a:cxn ang="0">
                  <a:pos x="114" y="133"/>
                </a:cxn>
                <a:cxn ang="0">
                  <a:pos x="95" y="121"/>
                </a:cxn>
                <a:cxn ang="0">
                  <a:pos x="75" y="95"/>
                </a:cxn>
                <a:cxn ang="0">
                  <a:pos x="54" y="48"/>
                </a:cxn>
                <a:cxn ang="0">
                  <a:pos x="53" y="46"/>
                </a:cxn>
                <a:cxn ang="0">
                  <a:pos x="51" y="40"/>
                </a:cxn>
                <a:cxn ang="0">
                  <a:pos x="47" y="32"/>
                </a:cxn>
                <a:cxn ang="0">
                  <a:pos x="42" y="23"/>
                </a:cxn>
                <a:cxn ang="0">
                  <a:pos x="35" y="14"/>
                </a:cxn>
                <a:cxn ang="0">
                  <a:pos x="25" y="7"/>
                </a:cxn>
                <a:cxn ang="0">
                  <a:pos x="14" y="2"/>
                </a:cxn>
                <a:cxn ang="0">
                  <a:pos x="0" y="2"/>
                </a:cxn>
              </a:cxnLst>
              <a:rect l="0" t="0" r="r" b="b"/>
              <a:pathLst>
                <a:path w="169" h="138">
                  <a:moveTo>
                    <a:pt x="0" y="2"/>
                  </a:moveTo>
                  <a:lnTo>
                    <a:pt x="4" y="1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37" y="2"/>
                  </a:lnTo>
                  <a:lnTo>
                    <a:pt x="51" y="9"/>
                  </a:lnTo>
                  <a:lnTo>
                    <a:pt x="66" y="22"/>
                  </a:lnTo>
                  <a:lnTo>
                    <a:pt x="77" y="43"/>
                  </a:lnTo>
                  <a:lnTo>
                    <a:pt x="85" y="71"/>
                  </a:lnTo>
                  <a:lnTo>
                    <a:pt x="87" y="77"/>
                  </a:lnTo>
                  <a:lnTo>
                    <a:pt x="92" y="90"/>
                  </a:lnTo>
                  <a:lnTo>
                    <a:pt x="100" y="107"/>
                  </a:lnTo>
                  <a:lnTo>
                    <a:pt x="111" y="123"/>
                  </a:lnTo>
                  <a:lnTo>
                    <a:pt x="122" y="136"/>
                  </a:lnTo>
                  <a:lnTo>
                    <a:pt x="137" y="138"/>
                  </a:lnTo>
                  <a:lnTo>
                    <a:pt x="152" y="129"/>
                  </a:lnTo>
                  <a:lnTo>
                    <a:pt x="169" y="101"/>
                  </a:lnTo>
                  <a:lnTo>
                    <a:pt x="167" y="105"/>
                  </a:lnTo>
                  <a:lnTo>
                    <a:pt x="159" y="114"/>
                  </a:lnTo>
                  <a:lnTo>
                    <a:pt x="148" y="124"/>
                  </a:lnTo>
                  <a:lnTo>
                    <a:pt x="133" y="131"/>
                  </a:lnTo>
                  <a:lnTo>
                    <a:pt x="114" y="133"/>
                  </a:lnTo>
                  <a:lnTo>
                    <a:pt x="95" y="121"/>
                  </a:lnTo>
                  <a:lnTo>
                    <a:pt x="75" y="95"/>
                  </a:lnTo>
                  <a:lnTo>
                    <a:pt x="54" y="48"/>
                  </a:lnTo>
                  <a:lnTo>
                    <a:pt x="53" y="46"/>
                  </a:lnTo>
                  <a:lnTo>
                    <a:pt x="51" y="40"/>
                  </a:lnTo>
                  <a:lnTo>
                    <a:pt x="47" y="32"/>
                  </a:lnTo>
                  <a:lnTo>
                    <a:pt x="42" y="23"/>
                  </a:lnTo>
                  <a:lnTo>
                    <a:pt x="35" y="14"/>
                  </a:lnTo>
                  <a:lnTo>
                    <a:pt x="25" y="7"/>
                  </a:lnTo>
                  <a:lnTo>
                    <a:pt x="14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3" name="Freeform 21"/>
            <p:cNvSpPr>
              <a:spLocks/>
            </p:cNvSpPr>
            <p:nvPr/>
          </p:nvSpPr>
          <p:spPr bwMode="auto">
            <a:xfrm>
              <a:off x="667" y="3384"/>
              <a:ext cx="131" cy="90"/>
            </a:xfrm>
            <a:custGeom>
              <a:avLst/>
              <a:gdLst/>
              <a:ahLst/>
              <a:cxnLst>
                <a:cxn ang="0">
                  <a:pos x="93" y="0"/>
                </a:cxn>
                <a:cxn ang="0">
                  <a:pos x="91" y="2"/>
                </a:cxn>
                <a:cxn ang="0">
                  <a:pos x="88" y="8"/>
                </a:cxn>
                <a:cxn ang="0">
                  <a:pos x="82" y="17"/>
                </a:cxn>
                <a:cxn ang="0">
                  <a:pos x="73" y="26"/>
                </a:cxn>
                <a:cxn ang="0">
                  <a:pos x="60" y="35"/>
                </a:cxn>
                <a:cxn ang="0">
                  <a:pos x="44" y="44"/>
                </a:cxn>
                <a:cxn ang="0">
                  <a:pos x="25" y="50"/>
                </a:cxn>
                <a:cxn ang="0">
                  <a:pos x="0" y="53"/>
                </a:cxn>
                <a:cxn ang="0">
                  <a:pos x="4" y="51"/>
                </a:cxn>
                <a:cxn ang="0">
                  <a:pos x="15" y="48"/>
                </a:cxn>
                <a:cxn ang="0">
                  <a:pos x="29" y="43"/>
                </a:cxn>
                <a:cxn ang="0">
                  <a:pos x="46" y="38"/>
                </a:cxn>
                <a:cxn ang="0">
                  <a:pos x="64" y="29"/>
                </a:cxn>
                <a:cxn ang="0">
                  <a:pos x="79" y="20"/>
                </a:cxn>
                <a:cxn ang="0">
                  <a:pos x="89" y="10"/>
                </a:cxn>
                <a:cxn ang="0">
                  <a:pos x="93" y="0"/>
                </a:cxn>
              </a:cxnLst>
              <a:rect l="0" t="0" r="r" b="b"/>
              <a:pathLst>
                <a:path w="93" h="53">
                  <a:moveTo>
                    <a:pt x="93" y="0"/>
                  </a:moveTo>
                  <a:lnTo>
                    <a:pt x="91" y="2"/>
                  </a:lnTo>
                  <a:lnTo>
                    <a:pt x="88" y="8"/>
                  </a:lnTo>
                  <a:lnTo>
                    <a:pt x="82" y="17"/>
                  </a:lnTo>
                  <a:lnTo>
                    <a:pt x="73" y="26"/>
                  </a:lnTo>
                  <a:lnTo>
                    <a:pt x="60" y="35"/>
                  </a:lnTo>
                  <a:lnTo>
                    <a:pt x="44" y="44"/>
                  </a:lnTo>
                  <a:lnTo>
                    <a:pt x="25" y="50"/>
                  </a:lnTo>
                  <a:lnTo>
                    <a:pt x="0" y="53"/>
                  </a:lnTo>
                  <a:lnTo>
                    <a:pt x="4" y="51"/>
                  </a:lnTo>
                  <a:lnTo>
                    <a:pt x="15" y="48"/>
                  </a:lnTo>
                  <a:lnTo>
                    <a:pt x="29" y="43"/>
                  </a:lnTo>
                  <a:lnTo>
                    <a:pt x="46" y="38"/>
                  </a:lnTo>
                  <a:lnTo>
                    <a:pt x="64" y="29"/>
                  </a:lnTo>
                  <a:lnTo>
                    <a:pt x="79" y="20"/>
                  </a:lnTo>
                  <a:lnTo>
                    <a:pt x="89" y="1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4" name="Freeform 22"/>
            <p:cNvSpPr>
              <a:spLocks/>
            </p:cNvSpPr>
            <p:nvPr/>
          </p:nvSpPr>
          <p:spPr bwMode="auto">
            <a:xfrm>
              <a:off x="775" y="3544"/>
              <a:ext cx="197" cy="4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9" y="4"/>
                </a:cxn>
                <a:cxn ang="0">
                  <a:pos x="18" y="10"/>
                </a:cxn>
                <a:cxn ang="0">
                  <a:pos x="30" y="18"/>
                </a:cxn>
                <a:cxn ang="0">
                  <a:pos x="44" y="28"/>
                </a:cxn>
                <a:cxn ang="0">
                  <a:pos x="58" y="41"/>
                </a:cxn>
                <a:cxn ang="0">
                  <a:pos x="73" y="55"/>
                </a:cxn>
                <a:cxn ang="0">
                  <a:pos x="88" y="71"/>
                </a:cxn>
                <a:cxn ang="0">
                  <a:pos x="102" y="88"/>
                </a:cxn>
                <a:cxn ang="0">
                  <a:pos x="113" y="107"/>
                </a:cxn>
                <a:cxn ang="0">
                  <a:pos x="121" y="128"/>
                </a:cxn>
                <a:cxn ang="0">
                  <a:pos x="127" y="149"/>
                </a:cxn>
                <a:cxn ang="0">
                  <a:pos x="128" y="174"/>
                </a:cxn>
                <a:cxn ang="0">
                  <a:pos x="125" y="198"/>
                </a:cxn>
                <a:cxn ang="0">
                  <a:pos x="116" y="223"/>
                </a:cxn>
                <a:cxn ang="0">
                  <a:pos x="101" y="250"/>
                </a:cxn>
                <a:cxn ang="0">
                  <a:pos x="102" y="249"/>
                </a:cxn>
                <a:cxn ang="0">
                  <a:pos x="106" y="244"/>
                </a:cxn>
                <a:cxn ang="0">
                  <a:pos x="112" y="238"/>
                </a:cxn>
                <a:cxn ang="0">
                  <a:pos x="119" y="229"/>
                </a:cxn>
                <a:cxn ang="0">
                  <a:pos x="126" y="217"/>
                </a:cxn>
                <a:cxn ang="0">
                  <a:pos x="132" y="205"/>
                </a:cxn>
                <a:cxn ang="0">
                  <a:pos x="136" y="190"/>
                </a:cxn>
                <a:cxn ang="0">
                  <a:pos x="140" y="173"/>
                </a:cxn>
                <a:cxn ang="0">
                  <a:pos x="140" y="155"/>
                </a:cxn>
                <a:cxn ang="0">
                  <a:pos x="136" y="136"/>
                </a:cxn>
                <a:cxn ang="0">
                  <a:pos x="130" y="115"/>
                </a:cxn>
                <a:cxn ang="0">
                  <a:pos x="117" y="93"/>
                </a:cxn>
                <a:cxn ang="0">
                  <a:pos x="98" y="71"/>
                </a:cxn>
                <a:cxn ang="0">
                  <a:pos x="73" y="47"/>
                </a:cxn>
                <a:cxn ang="0">
                  <a:pos x="41" y="24"/>
                </a:cxn>
                <a:cxn ang="0">
                  <a:pos x="0" y="0"/>
                </a:cxn>
              </a:cxnLst>
              <a:rect l="0" t="0" r="r" b="b"/>
              <a:pathLst>
                <a:path w="140" h="250">
                  <a:moveTo>
                    <a:pt x="0" y="0"/>
                  </a:moveTo>
                  <a:lnTo>
                    <a:pt x="3" y="1"/>
                  </a:lnTo>
                  <a:lnTo>
                    <a:pt x="9" y="4"/>
                  </a:lnTo>
                  <a:lnTo>
                    <a:pt x="18" y="10"/>
                  </a:lnTo>
                  <a:lnTo>
                    <a:pt x="30" y="18"/>
                  </a:lnTo>
                  <a:lnTo>
                    <a:pt x="44" y="28"/>
                  </a:lnTo>
                  <a:lnTo>
                    <a:pt x="58" y="41"/>
                  </a:lnTo>
                  <a:lnTo>
                    <a:pt x="73" y="55"/>
                  </a:lnTo>
                  <a:lnTo>
                    <a:pt x="88" y="71"/>
                  </a:lnTo>
                  <a:lnTo>
                    <a:pt x="102" y="88"/>
                  </a:lnTo>
                  <a:lnTo>
                    <a:pt x="113" y="107"/>
                  </a:lnTo>
                  <a:lnTo>
                    <a:pt x="121" y="128"/>
                  </a:lnTo>
                  <a:lnTo>
                    <a:pt x="127" y="149"/>
                  </a:lnTo>
                  <a:lnTo>
                    <a:pt x="128" y="174"/>
                  </a:lnTo>
                  <a:lnTo>
                    <a:pt x="125" y="198"/>
                  </a:lnTo>
                  <a:lnTo>
                    <a:pt x="116" y="223"/>
                  </a:lnTo>
                  <a:lnTo>
                    <a:pt x="101" y="250"/>
                  </a:lnTo>
                  <a:lnTo>
                    <a:pt x="102" y="249"/>
                  </a:lnTo>
                  <a:lnTo>
                    <a:pt x="106" y="244"/>
                  </a:lnTo>
                  <a:lnTo>
                    <a:pt x="112" y="238"/>
                  </a:lnTo>
                  <a:lnTo>
                    <a:pt x="119" y="229"/>
                  </a:lnTo>
                  <a:lnTo>
                    <a:pt x="126" y="217"/>
                  </a:lnTo>
                  <a:lnTo>
                    <a:pt x="132" y="205"/>
                  </a:lnTo>
                  <a:lnTo>
                    <a:pt x="136" y="190"/>
                  </a:lnTo>
                  <a:lnTo>
                    <a:pt x="140" y="173"/>
                  </a:lnTo>
                  <a:lnTo>
                    <a:pt x="140" y="155"/>
                  </a:lnTo>
                  <a:lnTo>
                    <a:pt x="136" y="136"/>
                  </a:lnTo>
                  <a:lnTo>
                    <a:pt x="130" y="115"/>
                  </a:lnTo>
                  <a:lnTo>
                    <a:pt x="117" y="93"/>
                  </a:lnTo>
                  <a:lnTo>
                    <a:pt x="98" y="71"/>
                  </a:lnTo>
                  <a:lnTo>
                    <a:pt x="73" y="47"/>
                  </a:lnTo>
                  <a:lnTo>
                    <a:pt x="41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5" name="Freeform 23"/>
            <p:cNvSpPr>
              <a:spLocks/>
            </p:cNvSpPr>
            <p:nvPr/>
          </p:nvSpPr>
          <p:spPr bwMode="auto">
            <a:xfrm>
              <a:off x="218" y="3113"/>
              <a:ext cx="740" cy="959"/>
            </a:xfrm>
            <a:custGeom>
              <a:avLst/>
              <a:gdLst/>
              <a:ahLst/>
              <a:cxnLst>
                <a:cxn ang="0">
                  <a:pos x="307" y="17"/>
                </a:cxn>
                <a:cxn ang="0">
                  <a:pos x="296" y="76"/>
                </a:cxn>
                <a:cxn ang="0">
                  <a:pos x="296" y="171"/>
                </a:cxn>
                <a:cxn ang="0">
                  <a:pos x="329" y="275"/>
                </a:cxn>
                <a:cxn ang="0">
                  <a:pos x="360" y="325"/>
                </a:cxn>
                <a:cxn ang="0">
                  <a:pos x="312" y="344"/>
                </a:cxn>
                <a:cxn ang="0">
                  <a:pos x="236" y="377"/>
                </a:cxn>
                <a:cxn ang="0">
                  <a:pos x="148" y="429"/>
                </a:cxn>
                <a:cxn ang="0">
                  <a:pos x="67" y="502"/>
                </a:cxn>
                <a:cxn ang="0">
                  <a:pos x="11" y="594"/>
                </a:cxn>
                <a:cxn ang="0">
                  <a:pos x="0" y="705"/>
                </a:cxn>
                <a:cxn ang="0">
                  <a:pos x="50" y="836"/>
                </a:cxn>
                <a:cxn ang="0">
                  <a:pos x="108" y="912"/>
                </a:cxn>
                <a:cxn ang="0">
                  <a:pos x="139" y="921"/>
                </a:cxn>
                <a:cxn ang="0">
                  <a:pos x="196" y="935"/>
                </a:cxn>
                <a:cxn ang="0">
                  <a:pos x="272" y="949"/>
                </a:cxn>
                <a:cxn ang="0">
                  <a:pos x="363" y="956"/>
                </a:cxn>
                <a:cxn ang="0">
                  <a:pos x="461" y="956"/>
                </a:cxn>
                <a:cxn ang="0">
                  <a:pos x="561" y="942"/>
                </a:cxn>
                <a:cxn ang="0">
                  <a:pos x="655" y="909"/>
                </a:cxn>
                <a:cxn ang="0">
                  <a:pos x="700" y="881"/>
                </a:cxn>
                <a:cxn ang="0">
                  <a:pos x="712" y="860"/>
                </a:cxn>
                <a:cxn ang="0">
                  <a:pos x="727" y="822"/>
                </a:cxn>
                <a:cxn ang="0">
                  <a:pos x="739" y="769"/>
                </a:cxn>
                <a:cxn ang="0">
                  <a:pos x="739" y="705"/>
                </a:cxn>
                <a:cxn ang="0">
                  <a:pos x="720" y="628"/>
                </a:cxn>
                <a:cxn ang="0">
                  <a:pos x="676" y="547"/>
                </a:cxn>
                <a:cxn ang="0">
                  <a:pos x="599" y="459"/>
                </a:cxn>
                <a:cxn ang="0">
                  <a:pos x="481" y="358"/>
                </a:cxn>
                <a:cxn ang="0">
                  <a:pos x="497" y="353"/>
                </a:cxn>
                <a:cxn ang="0">
                  <a:pos x="535" y="334"/>
                </a:cxn>
                <a:cxn ang="0">
                  <a:pos x="575" y="282"/>
                </a:cxn>
                <a:cxn ang="0">
                  <a:pos x="601" y="187"/>
                </a:cxn>
                <a:cxn ang="0">
                  <a:pos x="583" y="197"/>
                </a:cxn>
                <a:cxn ang="0">
                  <a:pos x="548" y="209"/>
                </a:cxn>
                <a:cxn ang="0">
                  <a:pos x="508" y="194"/>
                </a:cxn>
                <a:cxn ang="0">
                  <a:pos x="481" y="119"/>
                </a:cxn>
                <a:cxn ang="0">
                  <a:pos x="474" y="97"/>
                </a:cxn>
                <a:cxn ang="0">
                  <a:pos x="448" y="47"/>
                </a:cxn>
                <a:cxn ang="0">
                  <a:pos x="396" y="7"/>
                </a:cxn>
                <a:cxn ang="0">
                  <a:pos x="325" y="7"/>
                </a:cxn>
              </a:cxnLst>
              <a:rect l="0" t="0" r="r" b="b"/>
              <a:pathLst>
                <a:path w="740" h="959">
                  <a:moveTo>
                    <a:pt x="325" y="7"/>
                  </a:moveTo>
                  <a:lnTo>
                    <a:pt x="307" y="17"/>
                  </a:lnTo>
                  <a:lnTo>
                    <a:pt x="302" y="40"/>
                  </a:lnTo>
                  <a:lnTo>
                    <a:pt x="296" y="76"/>
                  </a:lnTo>
                  <a:lnTo>
                    <a:pt x="292" y="123"/>
                  </a:lnTo>
                  <a:lnTo>
                    <a:pt x="296" y="171"/>
                  </a:lnTo>
                  <a:lnTo>
                    <a:pt x="306" y="223"/>
                  </a:lnTo>
                  <a:lnTo>
                    <a:pt x="329" y="275"/>
                  </a:lnTo>
                  <a:lnTo>
                    <a:pt x="366" y="324"/>
                  </a:lnTo>
                  <a:lnTo>
                    <a:pt x="360" y="325"/>
                  </a:lnTo>
                  <a:lnTo>
                    <a:pt x="342" y="332"/>
                  </a:lnTo>
                  <a:lnTo>
                    <a:pt x="312" y="344"/>
                  </a:lnTo>
                  <a:lnTo>
                    <a:pt x="278" y="358"/>
                  </a:lnTo>
                  <a:lnTo>
                    <a:pt x="236" y="377"/>
                  </a:lnTo>
                  <a:lnTo>
                    <a:pt x="192" y="402"/>
                  </a:lnTo>
                  <a:lnTo>
                    <a:pt x="148" y="429"/>
                  </a:lnTo>
                  <a:lnTo>
                    <a:pt x="107" y="464"/>
                  </a:lnTo>
                  <a:lnTo>
                    <a:pt x="67" y="502"/>
                  </a:lnTo>
                  <a:lnTo>
                    <a:pt x="37" y="545"/>
                  </a:lnTo>
                  <a:lnTo>
                    <a:pt x="11" y="594"/>
                  </a:lnTo>
                  <a:lnTo>
                    <a:pt x="0" y="647"/>
                  </a:lnTo>
                  <a:lnTo>
                    <a:pt x="0" y="705"/>
                  </a:lnTo>
                  <a:lnTo>
                    <a:pt x="17" y="769"/>
                  </a:lnTo>
                  <a:lnTo>
                    <a:pt x="50" y="836"/>
                  </a:lnTo>
                  <a:lnTo>
                    <a:pt x="104" y="911"/>
                  </a:lnTo>
                  <a:lnTo>
                    <a:pt x="108" y="912"/>
                  </a:lnTo>
                  <a:lnTo>
                    <a:pt x="120" y="916"/>
                  </a:lnTo>
                  <a:lnTo>
                    <a:pt x="139" y="921"/>
                  </a:lnTo>
                  <a:lnTo>
                    <a:pt x="164" y="932"/>
                  </a:lnTo>
                  <a:lnTo>
                    <a:pt x="196" y="935"/>
                  </a:lnTo>
                  <a:lnTo>
                    <a:pt x="233" y="942"/>
                  </a:lnTo>
                  <a:lnTo>
                    <a:pt x="272" y="949"/>
                  </a:lnTo>
                  <a:lnTo>
                    <a:pt x="317" y="952"/>
                  </a:lnTo>
                  <a:lnTo>
                    <a:pt x="363" y="956"/>
                  </a:lnTo>
                  <a:lnTo>
                    <a:pt x="411" y="959"/>
                  </a:lnTo>
                  <a:lnTo>
                    <a:pt x="461" y="956"/>
                  </a:lnTo>
                  <a:lnTo>
                    <a:pt x="511" y="950"/>
                  </a:lnTo>
                  <a:lnTo>
                    <a:pt x="561" y="942"/>
                  </a:lnTo>
                  <a:lnTo>
                    <a:pt x="609" y="926"/>
                  </a:lnTo>
                  <a:lnTo>
                    <a:pt x="655" y="909"/>
                  </a:lnTo>
                  <a:lnTo>
                    <a:pt x="699" y="883"/>
                  </a:lnTo>
                  <a:lnTo>
                    <a:pt x="700" y="881"/>
                  </a:lnTo>
                  <a:lnTo>
                    <a:pt x="706" y="872"/>
                  </a:lnTo>
                  <a:lnTo>
                    <a:pt x="712" y="860"/>
                  </a:lnTo>
                  <a:lnTo>
                    <a:pt x="719" y="843"/>
                  </a:lnTo>
                  <a:lnTo>
                    <a:pt x="727" y="822"/>
                  </a:lnTo>
                  <a:lnTo>
                    <a:pt x="733" y="796"/>
                  </a:lnTo>
                  <a:lnTo>
                    <a:pt x="739" y="769"/>
                  </a:lnTo>
                  <a:lnTo>
                    <a:pt x="740" y="739"/>
                  </a:lnTo>
                  <a:lnTo>
                    <a:pt x="739" y="705"/>
                  </a:lnTo>
                  <a:lnTo>
                    <a:pt x="731" y="666"/>
                  </a:lnTo>
                  <a:lnTo>
                    <a:pt x="720" y="628"/>
                  </a:lnTo>
                  <a:lnTo>
                    <a:pt x="702" y="589"/>
                  </a:lnTo>
                  <a:lnTo>
                    <a:pt x="676" y="547"/>
                  </a:lnTo>
                  <a:lnTo>
                    <a:pt x="643" y="504"/>
                  </a:lnTo>
                  <a:lnTo>
                    <a:pt x="599" y="459"/>
                  </a:lnTo>
                  <a:lnTo>
                    <a:pt x="546" y="415"/>
                  </a:lnTo>
                  <a:lnTo>
                    <a:pt x="481" y="358"/>
                  </a:lnTo>
                  <a:lnTo>
                    <a:pt x="485" y="358"/>
                  </a:lnTo>
                  <a:lnTo>
                    <a:pt x="497" y="353"/>
                  </a:lnTo>
                  <a:lnTo>
                    <a:pt x="514" y="346"/>
                  </a:lnTo>
                  <a:lnTo>
                    <a:pt x="535" y="334"/>
                  </a:lnTo>
                  <a:lnTo>
                    <a:pt x="556" y="312"/>
                  </a:lnTo>
                  <a:lnTo>
                    <a:pt x="575" y="282"/>
                  </a:lnTo>
                  <a:lnTo>
                    <a:pt x="591" y="241"/>
                  </a:lnTo>
                  <a:lnTo>
                    <a:pt x="601" y="187"/>
                  </a:lnTo>
                  <a:lnTo>
                    <a:pt x="596" y="190"/>
                  </a:lnTo>
                  <a:lnTo>
                    <a:pt x="583" y="197"/>
                  </a:lnTo>
                  <a:lnTo>
                    <a:pt x="568" y="206"/>
                  </a:lnTo>
                  <a:lnTo>
                    <a:pt x="548" y="209"/>
                  </a:lnTo>
                  <a:lnTo>
                    <a:pt x="528" y="208"/>
                  </a:lnTo>
                  <a:lnTo>
                    <a:pt x="508" y="194"/>
                  </a:lnTo>
                  <a:lnTo>
                    <a:pt x="492" y="166"/>
                  </a:lnTo>
                  <a:lnTo>
                    <a:pt x="481" y="119"/>
                  </a:lnTo>
                  <a:lnTo>
                    <a:pt x="480" y="114"/>
                  </a:lnTo>
                  <a:lnTo>
                    <a:pt x="474" y="97"/>
                  </a:lnTo>
                  <a:lnTo>
                    <a:pt x="463" y="73"/>
                  </a:lnTo>
                  <a:lnTo>
                    <a:pt x="448" y="47"/>
                  </a:lnTo>
                  <a:lnTo>
                    <a:pt x="426" y="24"/>
                  </a:lnTo>
                  <a:lnTo>
                    <a:pt x="396" y="7"/>
                  </a:lnTo>
                  <a:lnTo>
                    <a:pt x="357" y="0"/>
                  </a:lnTo>
                  <a:lnTo>
                    <a:pt x="325" y="7"/>
                  </a:lnTo>
                  <a:close/>
                </a:path>
              </a:pathLst>
            </a:custGeom>
            <a:solidFill>
              <a:srgbClr val="7FB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6" name="Freeform 24"/>
            <p:cNvSpPr>
              <a:spLocks/>
            </p:cNvSpPr>
            <p:nvPr/>
          </p:nvSpPr>
          <p:spPr bwMode="auto">
            <a:xfrm>
              <a:off x="765" y="3648"/>
              <a:ext cx="191" cy="396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10" y="386"/>
                </a:cxn>
                <a:cxn ang="0">
                  <a:pos x="37" y="363"/>
                </a:cxn>
                <a:cxn ang="0">
                  <a:pos x="71" y="323"/>
                </a:cxn>
                <a:cxn ang="0">
                  <a:pos x="105" y="270"/>
                </a:cxn>
                <a:cxn ang="0">
                  <a:pos x="136" y="209"/>
                </a:cxn>
                <a:cxn ang="0">
                  <a:pos x="149" y="166"/>
                </a:cxn>
                <a:cxn ang="0">
                  <a:pos x="154" y="124"/>
                </a:cxn>
                <a:cxn ang="0">
                  <a:pos x="153" y="73"/>
                </a:cxn>
                <a:cxn ang="0">
                  <a:pos x="125" y="0"/>
                </a:cxn>
                <a:cxn ang="0">
                  <a:pos x="132" y="9"/>
                </a:cxn>
                <a:cxn ang="0">
                  <a:pos x="146" y="28"/>
                </a:cxn>
                <a:cxn ang="0">
                  <a:pos x="166" y="65"/>
                </a:cxn>
                <a:cxn ang="0">
                  <a:pos x="181" y="108"/>
                </a:cxn>
                <a:cxn ang="0">
                  <a:pos x="191" y="166"/>
                </a:cxn>
                <a:cxn ang="0">
                  <a:pos x="190" y="230"/>
                </a:cxn>
                <a:cxn ang="0">
                  <a:pos x="175" y="300"/>
                </a:cxn>
                <a:cxn ang="0">
                  <a:pos x="145" y="334"/>
                </a:cxn>
                <a:cxn ang="0">
                  <a:pos x="115" y="360"/>
                </a:cxn>
                <a:cxn ang="0">
                  <a:pos x="84" y="378"/>
                </a:cxn>
                <a:cxn ang="0">
                  <a:pos x="0" y="396"/>
                </a:cxn>
              </a:cxnLst>
              <a:rect l="0" t="0" r="r" b="b"/>
              <a:pathLst>
                <a:path w="191" h="396">
                  <a:moveTo>
                    <a:pt x="0" y="396"/>
                  </a:moveTo>
                  <a:lnTo>
                    <a:pt x="10" y="386"/>
                  </a:lnTo>
                  <a:lnTo>
                    <a:pt x="37" y="363"/>
                  </a:lnTo>
                  <a:lnTo>
                    <a:pt x="71" y="323"/>
                  </a:lnTo>
                  <a:lnTo>
                    <a:pt x="105" y="270"/>
                  </a:lnTo>
                  <a:lnTo>
                    <a:pt x="136" y="209"/>
                  </a:lnTo>
                  <a:lnTo>
                    <a:pt x="149" y="166"/>
                  </a:lnTo>
                  <a:lnTo>
                    <a:pt x="154" y="124"/>
                  </a:lnTo>
                  <a:lnTo>
                    <a:pt x="153" y="73"/>
                  </a:lnTo>
                  <a:lnTo>
                    <a:pt x="125" y="0"/>
                  </a:lnTo>
                  <a:lnTo>
                    <a:pt x="132" y="9"/>
                  </a:lnTo>
                  <a:lnTo>
                    <a:pt x="146" y="28"/>
                  </a:lnTo>
                  <a:lnTo>
                    <a:pt x="166" y="65"/>
                  </a:lnTo>
                  <a:lnTo>
                    <a:pt x="181" y="108"/>
                  </a:lnTo>
                  <a:lnTo>
                    <a:pt x="191" y="166"/>
                  </a:lnTo>
                  <a:lnTo>
                    <a:pt x="190" y="230"/>
                  </a:lnTo>
                  <a:lnTo>
                    <a:pt x="175" y="300"/>
                  </a:lnTo>
                  <a:lnTo>
                    <a:pt x="145" y="334"/>
                  </a:lnTo>
                  <a:lnTo>
                    <a:pt x="115" y="360"/>
                  </a:lnTo>
                  <a:lnTo>
                    <a:pt x="84" y="378"/>
                  </a:lnTo>
                  <a:lnTo>
                    <a:pt x="0" y="396"/>
                  </a:lnTo>
                  <a:close/>
                </a:path>
              </a:pathLst>
            </a:custGeom>
            <a:solidFill>
              <a:srgbClr val="4CA5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7" name="Freeform 25"/>
            <p:cNvSpPr>
              <a:spLocks/>
            </p:cNvSpPr>
            <p:nvPr/>
          </p:nvSpPr>
          <p:spPr bwMode="auto">
            <a:xfrm>
              <a:off x="249" y="3939"/>
              <a:ext cx="671" cy="136"/>
            </a:xfrm>
            <a:custGeom>
              <a:avLst/>
              <a:gdLst/>
              <a:ahLst/>
              <a:cxnLst>
                <a:cxn ang="0">
                  <a:pos x="671" y="57"/>
                </a:cxn>
                <a:cxn ang="0">
                  <a:pos x="668" y="36"/>
                </a:cxn>
                <a:cxn ang="0">
                  <a:pos x="647" y="54"/>
                </a:cxn>
                <a:cxn ang="0">
                  <a:pos x="625" y="69"/>
                </a:cxn>
                <a:cxn ang="0">
                  <a:pos x="599" y="84"/>
                </a:cxn>
                <a:cxn ang="0">
                  <a:pos x="573" y="92"/>
                </a:cxn>
                <a:cxn ang="0">
                  <a:pos x="546" y="96"/>
                </a:cxn>
                <a:cxn ang="0">
                  <a:pos x="512" y="101"/>
                </a:cxn>
                <a:cxn ang="0">
                  <a:pos x="446" y="108"/>
                </a:cxn>
                <a:cxn ang="0">
                  <a:pos x="372" y="112"/>
                </a:cxn>
                <a:cxn ang="0">
                  <a:pos x="292" y="112"/>
                </a:cxn>
                <a:cxn ang="0">
                  <a:pos x="212" y="112"/>
                </a:cxn>
                <a:cxn ang="0">
                  <a:pos x="133" y="105"/>
                </a:cxn>
                <a:cxn ang="0">
                  <a:pos x="105" y="94"/>
                </a:cxn>
                <a:cxn ang="0">
                  <a:pos x="79" y="79"/>
                </a:cxn>
                <a:cxn ang="0">
                  <a:pos x="61" y="63"/>
                </a:cxn>
                <a:cxn ang="0">
                  <a:pos x="45" y="43"/>
                </a:cxn>
                <a:cxn ang="0">
                  <a:pos x="12" y="0"/>
                </a:cxn>
                <a:cxn ang="0">
                  <a:pos x="0" y="16"/>
                </a:cxn>
                <a:cxn ang="0">
                  <a:pos x="19" y="49"/>
                </a:cxn>
                <a:cxn ang="0">
                  <a:pos x="37" y="76"/>
                </a:cxn>
                <a:cxn ang="0">
                  <a:pos x="60" y="99"/>
                </a:cxn>
                <a:cxn ang="0">
                  <a:pos x="85" y="114"/>
                </a:cxn>
                <a:cxn ang="0">
                  <a:pos x="121" y="126"/>
                </a:cxn>
                <a:cxn ang="0">
                  <a:pos x="198" y="133"/>
                </a:cxn>
                <a:cxn ang="0">
                  <a:pos x="283" y="136"/>
                </a:cxn>
                <a:cxn ang="0">
                  <a:pos x="369" y="136"/>
                </a:cxn>
                <a:cxn ang="0">
                  <a:pos x="458" y="129"/>
                </a:cxn>
                <a:cxn ang="0">
                  <a:pos x="555" y="115"/>
                </a:cxn>
                <a:cxn ang="0">
                  <a:pos x="600" y="103"/>
                </a:cxn>
                <a:cxn ang="0">
                  <a:pos x="630" y="88"/>
                </a:cxn>
                <a:cxn ang="0">
                  <a:pos x="649" y="76"/>
                </a:cxn>
                <a:cxn ang="0">
                  <a:pos x="671" y="57"/>
                </a:cxn>
              </a:cxnLst>
              <a:rect l="0" t="0" r="r" b="b"/>
              <a:pathLst>
                <a:path w="671" h="136">
                  <a:moveTo>
                    <a:pt x="671" y="57"/>
                  </a:moveTo>
                  <a:lnTo>
                    <a:pt x="668" y="36"/>
                  </a:lnTo>
                  <a:lnTo>
                    <a:pt x="647" y="54"/>
                  </a:lnTo>
                  <a:lnTo>
                    <a:pt x="625" y="69"/>
                  </a:lnTo>
                  <a:lnTo>
                    <a:pt x="599" y="84"/>
                  </a:lnTo>
                  <a:lnTo>
                    <a:pt x="573" y="92"/>
                  </a:lnTo>
                  <a:lnTo>
                    <a:pt x="546" y="96"/>
                  </a:lnTo>
                  <a:lnTo>
                    <a:pt x="512" y="101"/>
                  </a:lnTo>
                  <a:lnTo>
                    <a:pt x="446" y="108"/>
                  </a:lnTo>
                  <a:lnTo>
                    <a:pt x="372" y="112"/>
                  </a:lnTo>
                  <a:lnTo>
                    <a:pt x="292" y="112"/>
                  </a:lnTo>
                  <a:lnTo>
                    <a:pt x="212" y="112"/>
                  </a:lnTo>
                  <a:lnTo>
                    <a:pt x="133" y="105"/>
                  </a:lnTo>
                  <a:lnTo>
                    <a:pt x="105" y="94"/>
                  </a:lnTo>
                  <a:lnTo>
                    <a:pt x="79" y="79"/>
                  </a:lnTo>
                  <a:lnTo>
                    <a:pt x="61" y="63"/>
                  </a:lnTo>
                  <a:lnTo>
                    <a:pt x="45" y="43"/>
                  </a:lnTo>
                  <a:lnTo>
                    <a:pt x="12" y="0"/>
                  </a:lnTo>
                  <a:lnTo>
                    <a:pt x="0" y="16"/>
                  </a:lnTo>
                  <a:lnTo>
                    <a:pt x="19" y="49"/>
                  </a:lnTo>
                  <a:lnTo>
                    <a:pt x="37" y="76"/>
                  </a:lnTo>
                  <a:lnTo>
                    <a:pt x="60" y="99"/>
                  </a:lnTo>
                  <a:lnTo>
                    <a:pt x="85" y="114"/>
                  </a:lnTo>
                  <a:lnTo>
                    <a:pt x="121" y="126"/>
                  </a:lnTo>
                  <a:lnTo>
                    <a:pt x="198" y="133"/>
                  </a:lnTo>
                  <a:lnTo>
                    <a:pt x="283" y="136"/>
                  </a:lnTo>
                  <a:lnTo>
                    <a:pt x="369" y="136"/>
                  </a:lnTo>
                  <a:lnTo>
                    <a:pt x="458" y="129"/>
                  </a:lnTo>
                  <a:lnTo>
                    <a:pt x="555" y="115"/>
                  </a:lnTo>
                  <a:lnTo>
                    <a:pt x="600" y="103"/>
                  </a:lnTo>
                  <a:lnTo>
                    <a:pt x="630" y="88"/>
                  </a:lnTo>
                  <a:lnTo>
                    <a:pt x="649" y="76"/>
                  </a:lnTo>
                  <a:lnTo>
                    <a:pt x="671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8" name="Freeform 26"/>
            <p:cNvSpPr>
              <a:spLocks/>
            </p:cNvSpPr>
            <p:nvPr/>
          </p:nvSpPr>
          <p:spPr bwMode="auto">
            <a:xfrm>
              <a:off x="204" y="3464"/>
              <a:ext cx="311" cy="528"/>
            </a:xfrm>
            <a:custGeom>
              <a:avLst/>
              <a:gdLst/>
              <a:ahLst/>
              <a:cxnLst>
                <a:cxn ang="0">
                  <a:pos x="4" y="148"/>
                </a:cxn>
                <a:cxn ang="0">
                  <a:pos x="0" y="168"/>
                </a:cxn>
                <a:cxn ang="0">
                  <a:pos x="0" y="189"/>
                </a:cxn>
                <a:cxn ang="0">
                  <a:pos x="4" y="215"/>
                </a:cxn>
                <a:cxn ang="0">
                  <a:pos x="11" y="240"/>
                </a:cxn>
                <a:cxn ang="0">
                  <a:pos x="20" y="263"/>
                </a:cxn>
                <a:cxn ang="0">
                  <a:pos x="32" y="284"/>
                </a:cxn>
                <a:cxn ang="0">
                  <a:pos x="44" y="298"/>
                </a:cxn>
                <a:cxn ang="0">
                  <a:pos x="58" y="305"/>
                </a:cxn>
                <a:cxn ang="0">
                  <a:pos x="56" y="302"/>
                </a:cxn>
                <a:cxn ang="0">
                  <a:pos x="51" y="297"/>
                </a:cxn>
                <a:cxn ang="0">
                  <a:pos x="44" y="286"/>
                </a:cxn>
                <a:cxn ang="0">
                  <a:pos x="37" y="274"/>
                </a:cxn>
                <a:cxn ang="0">
                  <a:pos x="29" y="257"/>
                </a:cxn>
                <a:cxn ang="0">
                  <a:pos x="22" y="239"/>
                </a:cxn>
                <a:cxn ang="0">
                  <a:pos x="18" y="218"/>
                </a:cxn>
                <a:cxn ang="0">
                  <a:pos x="15" y="195"/>
                </a:cxn>
                <a:cxn ang="0">
                  <a:pos x="18" y="171"/>
                </a:cxn>
                <a:cxn ang="0">
                  <a:pos x="23" y="147"/>
                </a:cxn>
                <a:cxn ang="0">
                  <a:pos x="36" y="121"/>
                </a:cxn>
                <a:cxn ang="0">
                  <a:pos x="56" y="96"/>
                </a:cxn>
                <a:cxn ang="0">
                  <a:pos x="82" y="71"/>
                </a:cxn>
                <a:cxn ang="0">
                  <a:pos x="118" y="47"/>
                </a:cxn>
                <a:cxn ang="0">
                  <a:pos x="163" y="22"/>
                </a:cxn>
                <a:cxn ang="0">
                  <a:pos x="219" y="0"/>
                </a:cxn>
                <a:cxn ang="0">
                  <a:pos x="217" y="0"/>
                </a:cxn>
                <a:cxn ang="0">
                  <a:pos x="212" y="2"/>
                </a:cxn>
                <a:cxn ang="0">
                  <a:pos x="203" y="3"/>
                </a:cxn>
                <a:cxn ang="0">
                  <a:pos x="193" y="5"/>
                </a:cxn>
                <a:cxn ang="0">
                  <a:pos x="179" y="9"/>
                </a:cxn>
                <a:cxn ang="0">
                  <a:pos x="164" y="13"/>
                </a:cxn>
                <a:cxn ang="0">
                  <a:pos x="148" y="19"/>
                </a:cxn>
                <a:cxn ang="0">
                  <a:pos x="131" y="26"/>
                </a:cxn>
                <a:cxn ang="0">
                  <a:pos x="112" y="34"/>
                </a:cxn>
                <a:cxn ang="0">
                  <a:pos x="94" y="44"/>
                </a:cxn>
                <a:cxn ang="0">
                  <a:pos x="75" y="56"/>
                </a:cxn>
                <a:cxn ang="0">
                  <a:pos x="58" y="70"/>
                </a:cxn>
                <a:cxn ang="0">
                  <a:pos x="42" y="86"/>
                </a:cxn>
                <a:cxn ang="0">
                  <a:pos x="27" y="104"/>
                </a:cxn>
                <a:cxn ang="0">
                  <a:pos x="14" y="125"/>
                </a:cxn>
                <a:cxn ang="0">
                  <a:pos x="4" y="148"/>
                </a:cxn>
              </a:cxnLst>
              <a:rect l="0" t="0" r="r" b="b"/>
              <a:pathLst>
                <a:path w="219" h="305">
                  <a:moveTo>
                    <a:pt x="4" y="148"/>
                  </a:moveTo>
                  <a:lnTo>
                    <a:pt x="0" y="168"/>
                  </a:lnTo>
                  <a:lnTo>
                    <a:pt x="0" y="189"/>
                  </a:lnTo>
                  <a:lnTo>
                    <a:pt x="4" y="215"/>
                  </a:lnTo>
                  <a:lnTo>
                    <a:pt x="11" y="240"/>
                  </a:lnTo>
                  <a:lnTo>
                    <a:pt x="20" y="263"/>
                  </a:lnTo>
                  <a:lnTo>
                    <a:pt x="32" y="284"/>
                  </a:lnTo>
                  <a:lnTo>
                    <a:pt x="44" y="298"/>
                  </a:lnTo>
                  <a:lnTo>
                    <a:pt x="58" y="305"/>
                  </a:lnTo>
                  <a:lnTo>
                    <a:pt x="56" y="302"/>
                  </a:lnTo>
                  <a:lnTo>
                    <a:pt x="51" y="297"/>
                  </a:lnTo>
                  <a:lnTo>
                    <a:pt x="44" y="286"/>
                  </a:lnTo>
                  <a:lnTo>
                    <a:pt x="37" y="274"/>
                  </a:lnTo>
                  <a:lnTo>
                    <a:pt x="29" y="257"/>
                  </a:lnTo>
                  <a:lnTo>
                    <a:pt x="22" y="239"/>
                  </a:lnTo>
                  <a:lnTo>
                    <a:pt x="18" y="218"/>
                  </a:lnTo>
                  <a:lnTo>
                    <a:pt x="15" y="195"/>
                  </a:lnTo>
                  <a:lnTo>
                    <a:pt x="18" y="171"/>
                  </a:lnTo>
                  <a:lnTo>
                    <a:pt x="23" y="147"/>
                  </a:lnTo>
                  <a:lnTo>
                    <a:pt x="36" y="121"/>
                  </a:lnTo>
                  <a:lnTo>
                    <a:pt x="56" y="96"/>
                  </a:lnTo>
                  <a:lnTo>
                    <a:pt x="82" y="71"/>
                  </a:lnTo>
                  <a:lnTo>
                    <a:pt x="118" y="47"/>
                  </a:lnTo>
                  <a:lnTo>
                    <a:pt x="163" y="22"/>
                  </a:lnTo>
                  <a:lnTo>
                    <a:pt x="219" y="0"/>
                  </a:lnTo>
                  <a:lnTo>
                    <a:pt x="217" y="0"/>
                  </a:lnTo>
                  <a:lnTo>
                    <a:pt x="212" y="2"/>
                  </a:lnTo>
                  <a:lnTo>
                    <a:pt x="203" y="3"/>
                  </a:lnTo>
                  <a:lnTo>
                    <a:pt x="193" y="5"/>
                  </a:lnTo>
                  <a:lnTo>
                    <a:pt x="179" y="9"/>
                  </a:lnTo>
                  <a:lnTo>
                    <a:pt x="164" y="13"/>
                  </a:lnTo>
                  <a:lnTo>
                    <a:pt x="148" y="19"/>
                  </a:lnTo>
                  <a:lnTo>
                    <a:pt x="131" y="26"/>
                  </a:lnTo>
                  <a:lnTo>
                    <a:pt x="112" y="34"/>
                  </a:lnTo>
                  <a:lnTo>
                    <a:pt x="94" y="44"/>
                  </a:lnTo>
                  <a:lnTo>
                    <a:pt x="75" y="56"/>
                  </a:lnTo>
                  <a:lnTo>
                    <a:pt x="58" y="70"/>
                  </a:lnTo>
                  <a:lnTo>
                    <a:pt x="42" y="86"/>
                  </a:lnTo>
                  <a:lnTo>
                    <a:pt x="27" y="104"/>
                  </a:lnTo>
                  <a:lnTo>
                    <a:pt x="14" y="125"/>
                  </a:lnTo>
                  <a:lnTo>
                    <a:pt x="4" y="1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9" name="Freeform 27"/>
            <p:cNvSpPr>
              <a:spLocks/>
            </p:cNvSpPr>
            <p:nvPr/>
          </p:nvSpPr>
          <p:spPr bwMode="auto">
            <a:xfrm>
              <a:off x="501" y="3148"/>
              <a:ext cx="140" cy="302"/>
            </a:xfrm>
            <a:custGeom>
              <a:avLst/>
              <a:gdLst/>
              <a:ahLst/>
              <a:cxnLst>
                <a:cxn ang="0">
                  <a:pos x="97" y="174"/>
                </a:cxn>
                <a:cxn ang="0">
                  <a:pos x="95" y="174"/>
                </a:cxn>
                <a:cxn ang="0">
                  <a:pos x="87" y="174"/>
                </a:cxn>
                <a:cxn ang="0">
                  <a:pos x="76" y="172"/>
                </a:cxn>
                <a:cxn ang="0">
                  <a:pos x="63" y="168"/>
                </a:cxn>
                <a:cxn ang="0">
                  <a:pos x="48" y="160"/>
                </a:cxn>
                <a:cxn ang="0">
                  <a:pos x="33" y="146"/>
                </a:cxn>
                <a:cxn ang="0">
                  <a:pos x="18" y="127"/>
                </a:cxn>
                <a:cxn ang="0">
                  <a:pos x="5" y="101"/>
                </a:cxn>
                <a:cxn ang="0">
                  <a:pos x="0" y="75"/>
                </a:cxn>
                <a:cxn ang="0">
                  <a:pos x="0" y="44"/>
                </a:cxn>
                <a:cxn ang="0">
                  <a:pos x="6" y="15"/>
                </a:cxn>
                <a:cxn ang="0">
                  <a:pos x="20" y="0"/>
                </a:cxn>
                <a:cxn ang="0">
                  <a:pos x="19" y="6"/>
                </a:cxn>
                <a:cxn ang="0">
                  <a:pos x="15" y="21"/>
                </a:cxn>
                <a:cxn ang="0">
                  <a:pos x="14" y="43"/>
                </a:cxn>
                <a:cxn ang="0">
                  <a:pos x="15" y="71"/>
                </a:cxn>
                <a:cxn ang="0">
                  <a:pos x="22" y="100"/>
                </a:cxn>
                <a:cxn ang="0">
                  <a:pos x="36" y="128"/>
                </a:cxn>
                <a:cxn ang="0">
                  <a:pos x="60" y="154"/>
                </a:cxn>
                <a:cxn ang="0">
                  <a:pos x="97" y="174"/>
                </a:cxn>
              </a:cxnLst>
              <a:rect l="0" t="0" r="r" b="b"/>
              <a:pathLst>
                <a:path w="97" h="174">
                  <a:moveTo>
                    <a:pt x="97" y="174"/>
                  </a:moveTo>
                  <a:lnTo>
                    <a:pt x="95" y="174"/>
                  </a:lnTo>
                  <a:lnTo>
                    <a:pt x="87" y="174"/>
                  </a:lnTo>
                  <a:lnTo>
                    <a:pt x="76" y="172"/>
                  </a:lnTo>
                  <a:lnTo>
                    <a:pt x="63" y="168"/>
                  </a:lnTo>
                  <a:lnTo>
                    <a:pt x="48" y="160"/>
                  </a:lnTo>
                  <a:lnTo>
                    <a:pt x="33" y="146"/>
                  </a:lnTo>
                  <a:lnTo>
                    <a:pt x="18" y="127"/>
                  </a:lnTo>
                  <a:lnTo>
                    <a:pt x="5" y="101"/>
                  </a:lnTo>
                  <a:lnTo>
                    <a:pt x="0" y="75"/>
                  </a:lnTo>
                  <a:lnTo>
                    <a:pt x="0" y="44"/>
                  </a:lnTo>
                  <a:lnTo>
                    <a:pt x="6" y="15"/>
                  </a:lnTo>
                  <a:lnTo>
                    <a:pt x="20" y="0"/>
                  </a:lnTo>
                  <a:lnTo>
                    <a:pt x="19" y="6"/>
                  </a:lnTo>
                  <a:lnTo>
                    <a:pt x="15" y="21"/>
                  </a:lnTo>
                  <a:lnTo>
                    <a:pt x="14" y="43"/>
                  </a:lnTo>
                  <a:lnTo>
                    <a:pt x="15" y="71"/>
                  </a:lnTo>
                  <a:lnTo>
                    <a:pt x="22" y="100"/>
                  </a:lnTo>
                  <a:lnTo>
                    <a:pt x="36" y="128"/>
                  </a:lnTo>
                  <a:lnTo>
                    <a:pt x="60" y="154"/>
                  </a:lnTo>
                  <a:lnTo>
                    <a:pt x="97" y="1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0" name="Freeform 28"/>
            <p:cNvSpPr>
              <a:spLocks/>
            </p:cNvSpPr>
            <p:nvPr/>
          </p:nvSpPr>
          <p:spPr bwMode="auto">
            <a:xfrm>
              <a:off x="595" y="3116"/>
              <a:ext cx="240" cy="23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6" y="2"/>
                </a:cxn>
                <a:cxn ang="0">
                  <a:pos x="17" y="0"/>
                </a:cxn>
                <a:cxn ang="0">
                  <a:pos x="33" y="0"/>
                </a:cxn>
                <a:cxn ang="0">
                  <a:pos x="53" y="3"/>
                </a:cxn>
                <a:cxn ang="0">
                  <a:pos x="72" y="16"/>
                </a:cxn>
                <a:cxn ang="0">
                  <a:pos x="94" y="38"/>
                </a:cxn>
                <a:cxn ang="0">
                  <a:pos x="109" y="74"/>
                </a:cxn>
                <a:cxn ang="0">
                  <a:pos x="121" y="123"/>
                </a:cxn>
                <a:cxn ang="0">
                  <a:pos x="124" y="130"/>
                </a:cxn>
                <a:cxn ang="0">
                  <a:pos x="128" y="142"/>
                </a:cxn>
                <a:cxn ang="0">
                  <a:pos x="136" y="157"/>
                </a:cxn>
                <a:cxn ang="0">
                  <a:pos x="148" y="175"/>
                </a:cxn>
                <a:cxn ang="0">
                  <a:pos x="163" y="190"/>
                </a:cxn>
                <a:cxn ang="0">
                  <a:pos x="183" y="195"/>
                </a:cxn>
                <a:cxn ang="0">
                  <a:pos x="210" y="194"/>
                </a:cxn>
                <a:cxn ang="0">
                  <a:pos x="240" y="175"/>
                </a:cxn>
                <a:cxn ang="0">
                  <a:pos x="237" y="182"/>
                </a:cxn>
                <a:cxn ang="0">
                  <a:pos x="226" y="197"/>
                </a:cxn>
                <a:cxn ang="0">
                  <a:pos x="210" y="214"/>
                </a:cxn>
                <a:cxn ang="0">
                  <a:pos x="189" y="227"/>
                </a:cxn>
                <a:cxn ang="0">
                  <a:pos x="162" y="230"/>
                </a:cxn>
                <a:cxn ang="0">
                  <a:pos x="135" y="209"/>
                </a:cxn>
                <a:cxn ang="0">
                  <a:pos x="119" y="189"/>
                </a:cxn>
                <a:cxn ang="0">
                  <a:pos x="107" y="164"/>
                </a:cxn>
                <a:cxn ang="0">
                  <a:pos x="89" y="127"/>
                </a:cxn>
                <a:cxn ang="0">
                  <a:pos x="77" y="83"/>
                </a:cxn>
                <a:cxn ang="0">
                  <a:pos x="75" y="80"/>
                </a:cxn>
                <a:cxn ang="0">
                  <a:pos x="72" y="69"/>
                </a:cxn>
                <a:cxn ang="0">
                  <a:pos x="67" y="55"/>
                </a:cxn>
                <a:cxn ang="0">
                  <a:pos x="60" y="40"/>
                </a:cxn>
                <a:cxn ang="0">
                  <a:pos x="50" y="24"/>
                </a:cxn>
                <a:cxn ang="0">
                  <a:pos x="36" y="12"/>
                </a:cxn>
                <a:cxn ang="0">
                  <a:pos x="20" y="3"/>
                </a:cxn>
                <a:cxn ang="0">
                  <a:pos x="0" y="3"/>
                </a:cxn>
              </a:cxnLst>
              <a:rect l="0" t="0" r="r" b="b"/>
              <a:pathLst>
                <a:path w="240" h="230">
                  <a:moveTo>
                    <a:pt x="0" y="3"/>
                  </a:moveTo>
                  <a:lnTo>
                    <a:pt x="6" y="2"/>
                  </a:lnTo>
                  <a:lnTo>
                    <a:pt x="17" y="0"/>
                  </a:lnTo>
                  <a:lnTo>
                    <a:pt x="33" y="0"/>
                  </a:lnTo>
                  <a:lnTo>
                    <a:pt x="53" y="3"/>
                  </a:lnTo>
                  <a:lnTo>
                    <a:pt x="72" y="16"/>
                  </a:lnTo>
                  <a:lnTo>
                    <a:pt x="94" y="38"/>
                  </a:lnTo>
                  <a:lnTo>
                    <a:pt x="109" y="74"/>
                  </a:lnTo>
                  <a:lnTo>
                    <a:pt x="121" y="123"/>
                  </a:lnTo>
                  <a:lnTo>
                    <a:pt x="124" y="130"/>
                  </a:lnTo>
                  <a:lnTo>
                    <a:pt x="128" y="142"/>
                  </a:lnTo>
                  <a:lnTo>
                    <a:pt x="136" y="157"/>
                  </a:lnTo>
                  <a:lnTo>
                    <a:pt x="148" y="175"/>
                  </a:lnTo>
                  <a:lnTo>
                    <a:pt x="163" y="190"/>
                  </a:lnTo>
                  <a:lnTo>
                    <a:pt x="183" y="195"/>
                  </a:lnTo>
                  <a:lnTo>
                    <a:pt x="210" y="194"/>
                  </a:lnTo>
                  <a:lnTo>
                    <a:pt x="240" y="175"/>
                  </a:lnTo>
                  <a:lnTo>
                    <a:pt x="237" y="182"/>
                  </a:lnTo>
                  <a:lnTo>
                    <a:pt x="226" y="197"/>
                  </a:lnTo>
                  <a:lnTo>
                    <a:pt x="210" y="214"/>
                  </a:lnTo>
                  <a:lnTo>
                    <a:pt x="189" y="227"/>
                  </a:lnTo>
                  <a:lnTo>
                    <a:pt x="162" y="230"/>
                  </a:lnTo>
                  <a:lnTo>
                    <a:pt x="135" y="209"/>
                  </a:lnTo>
                  <a:lnTo>
                    <a:pt x="119" y="189"/>
                  </a:lnTo>
                  <a:lnTo>
                    <a:pt x="107" y="164"/>
                  </a:lnTo>
                  <a:lnTo>
                    <a:pt x="89" y="127"/>
                  </a:lnTo>
                  <a:lnTo>
                    <a:pt x="77" y="83"/>
                  </a:lnTo>
                  <a:lnTo>
                    <a:pt x="75" y="80"/>
                  </a:lnTo>
                  <a:lnTo>
                    <a:pt x="72" y="69"/>
                  </a:lnTo>
                  <a:lnTo>
                    <a:pt x="67" y="55"/>
                  </a:lnTo>
                  <a:lnTo>
                    <a:pt x="60" y="40"/>
                  </a:lnTo>
                  <a:lnTo>
                    <a:pt x="50" y="24"/>
                  </a:lnTo>
                  <a:lnTo>
                    <a:pt x="36" y="12"/>
                  </a:lnTo>
                  <a:lnTo>
                    <a:pt x="2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1" name="Freeform 29"/>
            <p:cNvSpPr>
              <a:spLocks/>
            </p:cNvSpPr>
            <p:nvPr/>
          </p:nvSpPr>
          <p:spPr bwMode="auto">
            <a:xfrm>
              <a:off x="667" y="3377"/>
              <a:ext cx="131" cy="94"/>
            </a:xfrm>
            <a:custGeom>
              <a:avLst/>
              <a:gdLst/>
              <a:ahLst/>
              <a:cxnLst>
                <a:cxn ang="0">
                  <a:pos x="93" y="0"/>
                </a:cxn>
                <a:cxn ang="0">
                  <a:pos x="93" y="3"/>
                </a:cxn>
                <a:cxn ang="0">
                  <a:pos x="91" y="10"/>
                </a:cxn>
                <a:cxn ang="0">
                  <a:pos x="88" y="20"/>
                </a:cxn>
                <a:cxn ang="0">
                  <a:pos x="81" y="32"/>
                </a:cxn>
                <a:cxn ang="0">
                  <a:pos x="69" y="43"/>
                </a:cxn>
                <a:cxn ang="0">
                  <a:pos x="53" y="51"/>
                </a:cxn>
                <a:cxn ang="0">
                  <a:pos x="30" y="55"/>
                </a:cxn>
                <a:cxn ang="0">
                  <a:pos x="0" y="53"/>
                </a:cxn>
                <a:cxn ang="0">
                  <a:pos x="4" y="51"/>
                </a:cxn>
                <a:cxn ang="0">
                  <a:pos x="15" y="48"/>
                </a:cxn>
                <a:cxn ang="0">
                  <a:pos x="29" y="43"/>
                </a:cxn>
                <a:cxn ang="0">
                  <a:pos x="46" y="38"/>
                </a:cxn>
                <a:cxn ang="0">
                  <a:pos x="64" y="29"/>
                </a:cxn>
                <a:cxn ang="0">
                  <a:pos x="79" y="20"/>
                </a:cxn>
                <a:cxn ang="0">
                  <a:pos x="89" y="10"/>
                </a:cxn>
                <a:cxn ang="0">
                  <a:pos x="93" y="0"/>
                </a:cxn>
              </a:cxnLst>
              <a:rect l="0" t="0" r="r" b="b"/>
              <a:pathLst>
                <a:path w="93" h="55">
                  <a:moveTo>
                    <a:pt x="93" y="0"/>
                  </a:moveTo>
                  <a:lnTo>
                    <a:pt x="93" y="3"/>
                  </a:lnTo>
                  <a:lnTo>
                    <a:pt x="91" y="10"/>
                  </a:lnTo>
                  <a:lnTo>
                    <a:pt x="88" y="20"/>
                  </a:lnTo>
                  <a:lnTo>
                    <a:pt x="81" y="32"/>
                  </a:lnTo>
                  <a:lnTo>
                    <a:pt x="69" y="43"/>
                  </a:lnTo>
                  <a:lnTo>
                    <a:pt x="53" y="51"/>
                  </a:lnTo>
                  <a:lnTo>
                    <a:pt x="30" y="55"/>
                  </a:lnTo>
                  <a:lnTo>
                    <a:pt x="0" y="53"/>
                  </a:lnTo>
                  <a:lnTo>
                    <a:pt x="4" y="51"/>
                  </a:lnTo>
                  <a:lnTo>
                    <a:pt x="15" y="48"/>
                  </a:lnTo>
                  <a:lnTo>
                    <a:pt x="29" y="43"/>
                  </a:lnTo>
                  <a:lnTo>
                    <a:pt x="46" y="38"/>
                  </a:lnTo>
                  <a:lnTo>
                    <a:pt x="64" y="29"/>
                  </a:lnTo>
                  <a:lnTo>
                    <a:pt x="79" y="20"/>
                  </a:lnTo>
                  <a:lnTo>
                    <a:pt x="89" y="1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2" name="Freeform 30"/>
            <p:cNvSpPr>
              <a:spLocks/>
            </p:cNvSpPr>
            <p:nvPr/>
          </p:nvSpPr>
          <p:spPr bwMode="auto">
            <a:xfrm>
              <a:off x="775" y="3544"/>
              <a:ext cx="200" cy="454"/>
            </a:xfrm>
            <a:custGeom>
              <a:avLst/>
              <a:gdLst/>
              <a:ahLst/>
              <a:cxnLst>
                <a:cxn ang="0">
                  <a:pos x="174" y="160"/>
                </a:cxn>
                <a:cxn ang="0">
                  <a:pos x="163" y="135"/>
                </a:cxn>
                <a:cxn ang="0">
                  <a:pos x="145" y="109"/>
                </a:cxn>
                <a:cxn ang="0">
                  <a:pos x="123" y="83"/>
                </a:cxn>
                <a:cxn ang="0">
                  <a:pos x="99" y="57"/>
                </a:cxn>
                <a:cxn ang="0">
                  <a:pos x="72" y="33"/>
                </a:cxn>
                <a:cxn ang="0">
                  <a:pos x="48" y="16"/>
                </a:cxn>
                <a:cxn ang="0">
                  <a:pos x="21" y="3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13" y="7"/>
                </a:cxn>
                <a:cxn ang="0">
                  <a:pos x="26" y="17"/>
                </a:cxn>
                <a:cxn ang="0">
                  <a:pos x="43" y="31"/>
                </a:cxn>
                <a:cxn ang="0">
                  <a:pos x="62" y="49"/>
                </a:cxn>
                <a:cxn ang="0">
                  <a:pos x="82" y="71"/>
                </a:cxn>
                <a:cxn ang="0">
                  <a:pos x="104" y="95"/>
                </a:cxn>
                <a:cxn ang="0">
                  <a:pos x="125" y="123"/>
                </a:cxn>
                <a:cxn ang="0">
                  <a:pos x="145" y="153"/>
                </a:cxn>
                <a:cxn ang="0">
                  <a:pos x="160" y="186"/>
                </a:cxn>
                <a:cxn ang="0">
                  <a:pos x="172" y="222"/>
                </a:cxn>
                <a:cxn ang="0">
                  <a:pos x="180" y="259"/>
                </a:cxn>
                <a:cxn ang="0">
                  <a:pos x="182" y="302"/>
                </a:cxn>
                <a:cxn ang="0">
                  <a:pos x="177" y="344"/>
                </a:cxn>
                <a:cxn ang="0">
                  <a:pos x="165" y="387"/>
                </a:cxn>
                <a:cxn ang="0">
                  <a:pos x="152" y="412"/>
                </a:cxn>
                <a:cxn ang="0">
                  <a:pos x="137" y="436"/>
                </a:cxn>
                <a:cxn ang="0">
                  <a:pos x="143" y="454"/>
                </a:cxn>
                <a:cxn ang="0">
                  <a:pos x="165" y="425"/>
                </a:cxn>
                <a:cxn ang="0">
                  <a:pos x="179" y="398"/>
                </a:cxn>
                <a:cxn ang="0">
                  <a:pos x="189" y="366"/>
                </a:cxn>
                <a:cxn ang="0">
                  <a:pos x="197" y="330"/>
                </a:cxn>
                <a:cxn ang="0">
                  <a:pos x="200" y="281"/>
                </a:cxn>
                <a:cxn ang="0">
                  <a:pos x="193" y="226"/>
                </a:cxn>
                <a:cxn ang="0">
                  <a:pos x="174" y="160"/>
                </a:cxn>
              </a:cxnLst>
              <a:rect l="0" t="0" r="r" b="b"/>
              <a:pathLst>
                <a:path w="200" h="454">
                  <a:moveTo>
                    <a:pt x="174" y="160"/>
                  </a:moveTo>
                  <a:lnTo>
                    <a:pt x="163" y="135"/>
                  </a:lnTo>
                  <a:lnTo>
                    <a:pt x="145" y="109"/>
                  </a:lnTo>
                  <a:lnTo>
                    <a:pt x="123" y="83"/>
                  </a:lnTo>
                  <a:lnTo>
                    <a:pt x="99" y="57"/>
                  </a:lnTo>
                  <a:lnTo>
                    <a:pt x="72" y="33"/>
                  </a:lnTo>
                  <a:lnTo>
                    <a:pt x="48" y="16"/>
                  </a:lnTo>
                  <a:lnTo>
                    <a:pt x="21" y="3"/>
                  </a:lnTo>
                  <a:lnTo>
                    <a:pt x="0" y="0"/>
                  </a:lnTo>
                  <a:lnTo>
                    <a:pt x="4" y="2"/>
                  </a:lnTo>
                  <a:lnTo>
                    <a:pt x="13" y="7"/>
                  </a:lnTo>
                  <a:lnTo>
                    <a:pt x="26" y="17"/>
                  </a:lnTo>
                  <a:lnTo>
                    <a:pt x="43" y="31"/>
                  </a:lnTo>
                  <a:lnTo>
                    <a:pt x="62" y="49"/>
                  </a:lnTo>
                  <a:lnTo>
                    <a:pt x="82" y="71"/>
                  </a:lnTo>
                  <a:lnTo>
                    <a:pt x="104" y="95"/>
                  </a:lnTo>
                  <a:lnTo>
                    <a:pt x="125" y="123"/>
                  </a:lnTo>
                  <a:lnTo>
                    <a:pt x="145" y="153"/>
                  </a:lnTo>
                  <a:lnTo>
                    <a:pt x="160" y="186"/>
                  </a:lnTo>
                  <a:lnTo>
                    <a:pt x="172" y="222"/>
                  </a:lnTo>
                  <a:lnTo>
                    <a:pt x="180" y="259"/>
                  </a:lnTo>
                  <a:lnTo>
                    <a:pt x="182" y="302"/>
                  </a:lnTo>
                  <a:lnTo>
                    <a:pt x="177" y="344"/>
                  </a:lnTo>
                  <a:lnTo>
                    <a:pt x="165" y="387"/>
                  </a:lnTo>
                  <a:lnTo>
                    <a:pt x="152" y="412"/>
                  </a:lnTo>
                  <a:lnTo>
                    <a:pt x="137" y="436"/>
                  </a:lnTo>
                  <a:lnTo>
                    <a:pt x="143" y="454"/>
                  </a:lnTo>
                  <a:lnTo>
                    <a:pt x="165" y="425"/>
                  </a:lnTo>
                  <a:lnTo>
                    <a:pt x="179" y="398"/>
                  </a:lnTo>
                  <a:lnTo>
                    <a:pt x="189" y="366"/>
                  </a:lnTo>
                  <a:lnTo>
                    <a:pt x="197" y="330"/>
                  </a:lnTo>
                  <a:lnTo>
                    <a:pt x="200" y="281"/>
                  </a:lnTo>
                  <a:lnTo>
                    <a:pt x="193" y="226"/>
                  </a:lnTo>
                  <a:lnTo>
                    <a:pt x="174" y="1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3" name="Freeform 31"/>
            <p:cNvSpPr>
              <a:spLocks/>
            </p:cNvSpPr>
            <p:nvPr/>
          </p:nvSpPr>
          <p:spPr bwMode="auto">
            <a:xfrm>
              <a:off x="655" y="3499"/>
              <a:ext cx="186" cy="2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7"/>
                </a:cxn>
                <a:cxn ang="0">
                  <a:pos x="30" y="21"/>
                </a:cxn>
                <a:cxn ang="0">
                  <a:pos x="58" y="47"/>
                </a:cxn>
                <a:cxn ang="0">
                  <a:pos x="88" y="78"/>
                </a:cxn>
                <a:cxn ang="0">
                  <a:pos x="103" y="98"/>
                </a:cxn>
                <a:cxn ang="0">
                  <a:pos x="117" y="121"/>
                </a:cxn>
                <a:cxn ang="0">
                  <a:pos x="127" y="148"/>
                </a:cxn>
                <a:cxn ang="0">
                  <a:pos x="136" y="171"/>
                </a:cxn>
                <a:cxn ang="0">
                  <a:pos x="142" y="203"/>
                </a:cxn>
                <a:cxn ang="0">
                  <a:pos x="143" y="229"/>
                </a:cxn>
                <a:cxn ang="0">
                  <a:pos x="131" y="295"/>
                </a:cxn>
                <a:cxn ang="0">
                  <a:pos x="133" y="290"/>
                </a:cxn>
                <a:cxn ang="0">
                  <a:pos x="140" y="283"/>
                </a:cxn>
                <a:cxn ang="0">
                  <a:pos x="146" y="269"/>
                </a:cxn>
                <a:cxn ang="0">
                  <a:pos x="156" y="252"/>
                </a:cxn>
                <a:cxn ang="0">
                  <a:pos x="166" y="231"/>
                </a:cxn>
                <a:cxn ang="0">
                  <a:pos x="174" y="209"/>
                </a:cxn>
                <a:cxn ang="0">
                  <a:pos x="180" y="183"/>
                </a:cxn>
                <a:cxn ang="0">
                  <a:pos x="186" y="157"/>
                </a:cxn>
                <a:cxn ang="0">
                  <a:pos x="186" y="131"/>
                </a:cxn>
                <a:cxn ang="0">
                  <a:pos x="183" y="105"/>
                </a:cxn>
                <a:cxn ang="0">
                  <a:pos x="173" y="79"/>
                </a:cxn>
                <a:cxn ang="0">
                  <a:pos x="156" y="57"/>
                </a:cxn>
                <a:cxn ang="0">
                  <a:pos x="131" y="36"/>
                </a:cxn>
                <a:cxn ang="0">
                  <a:pos x="98" y="21"/>
                </a:cxn>
                <a:cxn ang="0">
                  <a:pos x="55" y="9"/>
                </a:cxn>
                <a:cxn ang="0">
                  <a:pos x="0" y="0"/>
                </a:cxn>
              </a:cxnLst>
              <a:rect l="0" t="0" r="r" b="b"/>
              <a:pathLst>
                <a:path w="186" h="295">
                  <a:moveTo>
                    <a:pt x="0" y="0"/>
                  </a:moveTo>
                  <a:lnTo>
                    <a:pt x="9" y="7"/>
                  </a:lnTo>
                  <a:lnTo>
                    <a:pt x="30" y="21"/>
                  </a:lnTo>
                  <a:lnTo>
                    <a:pt x="58" y="47"/>
                  </a:lnTo>
                  <a:lnTo>
                    <a:pt x="88" y="78"/>
                  </a:lnTo>
                  <a:lnTo>
                    <a:pt x="103" y="98"/>
                  </a:lnTo>
                  <a:lnTo>
                    <a:pt x="117" y="121"/>
                  </a:lnTo>
                  <a:lnTo>
                    <a:pt x="127" y="148"/>
                  </a:lnTo>
                  <a:lnTo>
                    <a:pt x="136" y="171"/>
                  </a:lnTo>
                  <a:lnTo>
                    <a:pt x="142" y="203"/>
                  </a:lnTo>
                  <a:lnTo>
                    <a:pt x="143" y="229"/>
                  </a:lnTo>
                  <a:lnTo>
                    <a:pt x="131" y="295"/>
                  </a:lnTo>
                  <a:lnTo>
                    <a:pt x="133" y="290"/>
                  </a:lnTo>
                  <a:lnTo>
                    <a:pt x="140" y="283"/>
                  </a:lnTo>
                  <a:lnTo>
                    <a:pt x="146" y="269"/>
                  </a:lnTo>
                  <a:lnTo>
                    <a:pt x="156" y="252"/>
                  </a:lnTo>
                  <a:lnTo>
                    <a:pt x="166" y="231"/>
                  </a:lnTo>
                  <a:lnTo>
                    <a:pt x="174" y="209"/>
                  </a:lnTo>
                  <a:lnTo>
                    <a:pt x="180" y="183"/>
                  </a:lnTo>
                  <a:lnTo>
                    <a:pt x="186" y="157"/>
                  </a:lnTo>
                  <a:lnTo>
                    <a:pt x="186" y="131"/>
                  </a:lnTo>
                  <a:lnTo>
                    <a:pt x="183" y="105"/>
                  </a:lnTo>
                  <a:lnTo>
                    <a:pt x="173" y="79"/>
                  </a:lnTo>
                  <a:lnTo>
                    <a:pt x="156" y="57"/>
                  </a:lnTo>
                  <a:lnTo>
                    <a:pt x="131" y="36"/>
                  </a:lnTo>
                  <a:lnTo>
                    <a:pt x="98" y="21"/>
                  </a:lnTo>
                  <a:lnTo>
                    <a:pt x="55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CA5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24" name="WordArt 32"/>
          <p:cNvSpPr>
            <a:spLocks noChangeArrowheads="1" noChangeShapeType="1" noTextEdit="1"/>
          </p:cNvSpPr>
          <p:nvPr/>
        </p:nvSpPr>
        <p:spPr bwMode="auto">
          <a:xfrm>
            <a:off x="1115616" y="908720"/>
            <a:ext cx="360040" cy="3600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y</a:t>
            </a:r>
            <a:endParaRPr lang="ru-RU" sz="3600" b="1" i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971600" y="836712"/>
            <a:ext cx="3060700" cy="1414413"/>
            <a:chOff x="953" y="634"/>
            <a:chExt cx="3855" cy="1980"/>
          </a:xfrm>
        </p:grpSpPr>
        <p:sp>
          <p:nvSpPr>
            <p:cNvPr id="8226" name="Rectangle 34"/>
            <p:cNvSpPr>
              <a:spLocks noChangeArrowheads="1"/>
            </p:cNvSpPr>
            <p:nvPr/>
          </p:nvSpPr>
          <p:spPr bwMode="auto">
            <a:xfrm>
              <a:off x="1339" y="1819"/>
              <a:ext cx="85" cy="80"/>
            </a:xfrm>
            <a:prstGeom prst="rect">
              <a:avLst/>
            </a:prstGeom>
            <a:solidFill>
              <a:srgbClr val="00335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7" name="Freeform 35"/>
            <p:cNvSpPr>
              <a:spLocks/>
            </p:cNvSpPr>
            <p:nvPr/>
          </p:nvSpPr>
          <p:spPr bwMode="auto">
            <a:xfrm>
              <a:off x="1987" y="1716"/>
              <a:ext cx="971" cy="890"/>
            </a:xfrm>
            <a:custGeom>
              <a:avLst/>
              <a:gdLst/>
              <a:ahLst/>
              <a:cxnLst>
                <a:cxn ang="0">
                  <a:pos x="0" y="816"/>
                </a:cxn>
                <a:cxn ang="0">
                  <a:pos x="0" y="1156"/>
                </a:cxn>
                <a:cxn ang="0">
                  <a:pos x="1172" y="1149"/>
                </a:cxn>
                <a:cxn ang="0">
                  <a:pos x="1165" y="816"/>
                </a:cxn>
                <a:cxn ang="0">
                  <a:pos x="304" y="806"/>
                </a:cxn>
                <a:cxn ang="0">
                  <a:pos x="304" y="279"/>
                </a:cxn>
                <a:cxn ang="0">
                  <a:pos x="937" y="279"/>
                </a:cxn>
                <a:cxn ang="0">
                  <a:pos x="937" y="0"/>
                </a:cxn>
                <a:cxn ang="0">
                  <a:pos x="615" y="0"/>
                </a:cxn>
                <a:cxn ang="0">
                  <a:pos x="0" y="61"/>
                </a:cxn>
                <a:cxn ang="0">
                  <a:pos x="0" y="296"/>
                </a:cxn>
                <a:cxn ang="0">
                  <a:pos x="191" y="296"/>
                </a:cxn>
                <a:cxn ang="0">
                  <a:pos x="191" y="813"/>
                </a:cxn>
                <a:cxn ang="0">
                  <a:pos x="0" y="816"/>
                </a:cxn>
              </a:cxnLst>
              <a:rect l="0" t="0" r="r" b="b"/>
              <a:pathLst>
                <a:path w="1172" h="1156">
                  <a:moveTo>
                    <a:pt x="0" y="816"/>
                  </a:moveTo>
                  <a:lnTo>
                    <a:pt x="0" y="1156"/>
                  </a:lnTo>
                  <a:lnTo>
                    <a:pt x="1172" y="1149"/>
                  </a:lnTo>
                  <a:lnTo>
                    <a:pt x="1165" y="816"/>
                  </a:lnTo>
                  <a:lnTo>
                    <a:pt x="304" y="806"/>
                  </a:lnTo>
                  <a:lnTo>
                    <a:pt x="304" y="279"/>
                  </a:lnTo>
                  <a:lnTo>
                    <a:pt x="937" y="279"/>
                  </a:lnTo>
                  <a:lnTo>
                    <a:pt x="937" y="0"/>
                  </a:lnTo>
                  <a:lnTo>
                    <a:pt x="615" y="0"/>
                  </a:lnTo>
                  <a:lnTo>
                    <a:pt x="0" y="61"/>
                  </a:lnTo>
                  <a:lnTo>
                    <a:pt x="0" y="296"/>
                  </a:lnTo>
                  <a:lnTo>
                    <a:pt x="191" y="296"/>
                  </a:lnTo>
                  <a:lnTo>
                    <a:pt x="191" y="813"/>
                  </a:lnTo>
                  <a:lnTo>
                    <a:pt x="0" y="816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8" name="Freeform 36"/>
            <p:cNvSpPr>
              <a:spLocks/>
            </p:cNvSpPr>
            <p:nvPr/>
          </p:nvSpPr>
          <p:spPr bwMode="auto">
            <a:xfrm>
              <a:off x="1987" y="1308"/>
              <a:ext cx="591" cy="3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61"/>
                </a:cxn>
                <a:cxn ang="0">
                  <a:pos x="125" y="409"/>
                </a:cxn>
                <a:cxn ang="0">
                  <a:pos x="125" y="196"/>
                </a:cxn>
                <a:cxn ang="0">
                  <a:pos x="44" y="133"/>
                </a:cxn>
                <a:cxn ang="0">
                  <a:pos x="714" y="133"/>
                </a:cxn>
                <a:cxn ang="0">
                  <a:pos x="714" y="0"/>
                </a:cxn>
                <a:cxn ang="0">
                  <a:pos x="0" y="0"/>
                </a:cxn>
              </a:cxnLst>
              <a:rect l="0" t="0" r="r" b="b"/>
              <a:pathLst>
                <a:path w="714" h="461">
                  <a:moveTo>
                    <a:pt x="0" y="0"/>
                  </a:moveTo>
                  <a:lnTo>
                    <a:pt x="0" y="461"/>
                  </a:lnTo>
                  <a:lnTo>
                    <a:pt x="125" y="409"/>
                  </a:lnTo>
                  <a:lnTo>
                    <a:pt x="125" y="196"/>
                  </a:lnTo>
                  <a:lnTo>
                    <a:pt x="44" y="133"/>
                  </a:lnTo>
                  <a:lnTo>
                    <a:pt x="714" y="133"/>
                  </a:lnTo>
                  <a:lnTo>
                    <a:pt x="7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9" name="Freeform 37"/>
            <p:cNvSpPr>
              <a:spLocks/>
            </p:cNvSpPr>
            <p:nvPr/>
          </p:nvSpPr>
          <p:spPr bwMode="auto">
            <a:xfrm>
              <a:off x="953" y="1308"/>
              <a:ext cx="1034" cy="1304"/>
            </a:xfrm>
            <a:custGeom>
              <a:avLst/>
              <a:gdLst/>
              <a:ahLst/>
              <a:cxnLst>
                <a:cxn ang="0">
                  <a:pos x="1248" y="461"/>
                </a:cxn>
                <a:cxn ang="0">
                  <a:pos x="1248" y="0"/>
                </a:cxn>
                <a:cxn ang="0">
                  <a:pos x="0" y="0"/>
                </a:cxn>
                <a:cxn ang="0">
                  <a:pos x="0" y="130"/>
                </a:cxn>
                <a:cxn ang="0">
                  <a:pos x="689" y="128"/>
                </a:cxn>
                <a:cxn ang="0">
                  <a:pos x="601" y="196"/>
                </a:cxn>
                <a:cxn ang="0">
                  <a:pos x="598" y="409"/>
                </a:cxn>
                <a:cxn ang="0">
                  <a:pos x="718" y="456"/>
                </a:cxn>
                <a:cxn ang="0">
                  <a:pos x="782" y="596"/>
                </a:cxn>
                <a:cxn ang="0">
                  <a:pos x="539" y="596"/>
                </a:cxn>
                <a:cxn ang="0">
                  <a:pos x="539" y="809"/>
                </a:cxn>
                <a:cxn ang="0">
                  <a:pos x="790" y="809"/>
                </a:cxn>
                <a:cxn ang="0">
                  <a:pos x="785" y="907"/>
                </a:cxn>
                <a:cxn ang="0">
                  <a:pos x="905" y="907"/>
                </a:cxn>
                <a:cxn ang="0">
                  <a:pos x="905" y="1123"/>
                </a:cxn>
                <a:cxn ang="0">
                  <a:pos x="753" y="1127"/>
                </a:cxn>
                <a:cxn ang="0">
                  <a:pos x="753" y="1346"/>
                </a:cxn>
                <a:cxn ang="0">
                  <a:pos x="539" y="1346"/>
                </a:cxn>
                <a:cxn ang="0">
                  <a:pos x="476" y="1451"/>
                </a:cxn>
                <a:cxn ang="0">
                  <a:pos x="280" y="1517"/>
                </a:cxn>
                <a:cxn ang="0">
                  <a:pos x="280" y="1694"/>
                </a:cxn>
                <a:cxn ang="0">
                  <a:pos x="1248" y="1686"/>
                </a:cxn>
                <a:cxn ang="0">
                  <a:pos x="1248" y="1346"/>
                </a:cxn>
                <a:cxn ang="0">
                  <a:pos x="1194" y="1346"/>
                </a:cxn>
                <a:cxn ang="0">
                  <a:pos x="1194" y="1127"/>
                </a:cxn>
                <a:cxn ang="0">
                  <a:pos x="1057" y="1130"/>
                </a:cxn>
                <a:cxn ang="0">
                  <a:pos x="1059" y="914"/>
                </a:cxn>
                <a:cxn ang="0">
                  <a:pos x="1177" y="907"/>
                </a:cxn>
                <a:cxn ang="0">
                  <a:pos x="1177" y="826"/>
                </a:cxn>
                <a:cxn ang="0">
                  <a:pos x="1248" y="826"/>
                </a:cxn>
                <a:cxn ang="0">
                  <a:pos x="1248" y="591"/>
                </a:cxn>
                <a:cxn ang="0">
                  <a:pos x="1177" y="598"/>
                </a:cxn>
                <a:cxn ang="0">
                  <a:pos x="1248" y="461"/>
                </a:cxn>
                <a:cxn ang="0">
                  <a:pos x="1248" y="461"/>
                </a:cxn>
              </a:cxnLst>
              <a:rect l="0" t="0" r="r" b="b"/>
              <a:pathLst>
                <a:path w="1248" h="1694">
                  <a:moveTo>
                    <a:pt x="1248" y="461"/>
                  </a:moveTo>
                  <a:lnTo>
                    <a:pt x="1248" y="0"/>
                  </a:lnTo>
                  <a:lnTo>
                    <a:pt x="0" y="0"/>
                  </a:lnTo>
                  <a:lnTo>
                    <a:pt x="0" y="130"/>
                  </a:lnTo>
                  <a:lnTo>
                    <a:pt x="689" y="128"/>
                  </a:lnTo>
                  <a:lnTo>
                    <a:pt x="601" y="196"/>
                  </a:lnTo>
                  <a:lnTo>
                    <a:pt x="598" y="409"/>
                  </a:lnTo>
                  <a:lnTo>
                    <a:pt x="718" y="456"/>
                  </a:lnTo>
                  <a:lnTo>
                    <a:pt x="782" y="596"/>
                  </a:lnTo>
                  <a:lnTo>
                    <a:pt x="539" y="596"/>
                  </a:lnTo>
                  <a:lnTo>
                    <a:pt x="539" y="809"/>
                  </a:lnTo>
                  <a:lnTo>
                    <a:pt x="790" y="809"/>
                  </a:lnTo>
                  <a:lnTo>
                    <a:pt x="785" y="907"/>
                  </a:lnTo>
                  <a:lnTo>
                    <a:pt x="905" y="907"/>
                  </a:lnTo>
                  <a:lnTo>
                    <a:pt x="905" y="1123"/>
                  </a:lnTo>
                  <a:lnTo>
                    <a:pt x="753" y="1127"/>
                  </a:lnTo>
                  <a:lnTo>
                    <a:pt x="753" y="1346"/>
                  </a:lnTo>
                  <a:lnTo>
                    <a:pt x="539" y="1346"/>
                  </a:lnTo>
                  <a:lnTo>
                    <a:pt x="476" y="1451"/>
                  </a:lnTo>
                  <a:lnTo>
                    <a:pt x="280" y="1517"/>
                  </a:lnTo>
                  <a:lnTo>
                    <a:pt x="280" y="1694"/>
                  </a:lnTo>
                  <a:lnTo>
                    <a:pt x="1248" y="1686"/>
                  </a:lnTo>
                  <a:lnTo>
                    <a:pt x="1248" y="1346"/>
                  </a:lnTo>
                  <a:lnTo>
                    <a:pt x="1194" y="1346"/>
                  </a:lnTo>
                  <a:lnTo>
                    <a:pt x="1194" y="1127"/>
                  </a:lnTo>
                  <a:lnTo>
                    <a:pt x="1057" y="1130"/>
                  </a:lnTo>
                  <a:lnTo>
                    <a:pt x="1059" y="914"/>
                  </a:lnTo>
                  <a:lnTo>
                    <a:pt x="1177" y="907"/>
                  </a:lnTo>
                  <a:lnTo>
                    <a:pt x="1177" y="826"/>
                  </a:lnTo>
                  <a:lnTo>
                    <a:pt x="1248" y="826"/>
                  </a:lnTo>
                  <a:lnTo>
                    <a:pt x="1248" y="591"/>
                  </a:lnTo>
                  <a:lnTo>
                    <a:pt x="1177" y="598"/>
                  </a:lnTo>
                  <a:lnTo>
                    <a:pt x="1248" y="461"/>
                  </a:lnTo>
                  <a:lnTo>
                    <a:pt x="1248" y="461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0" name="Rectangle 38"/>
            <p:cNvSpPr>
              <a:spLocks noChangeArrowheads="1"/>
            </p:cNvSpPr>
            <p:nvPr/>
          </p:nvSpPr>
          <p:spPr bwMode="auto">
            <a:xfrm>
              <a:off x="1181" y="1771"/>
              <a:ext cx="189" cy="155"/>
            </a:xfrm>
            <a:prstGeom prst="rect">
              <a:avLst/>
            </a:prstGeom>
            <a:solidFill>
              <a:srgbClr val="00335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1" name="Rectangle 39"/>
            <p:cNvSpPr>
              <a:spLocks noChangeArrowheads="1"/>
            </p:cNvSpPr>
            <p:nvPr/>
          </p:nvSpPr>
          <p:spPr bwMode="auto">
            <a:xfrm>
              <a:off x="1181" y="1793"/>
              <a:ext cx="189" cy="108"/>
            </a:xfrm>
            <a:prstGeom prst="rect">
              <a:avLst/>
            </a:prstGeom>
            <a:solidFill>
              <a:srgbClr val="8C44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2" name="Rectangle 40"/>
            <p:cNvSpPr>
              <a:spLocks noChangeArrowheads="1"/>
            </p:cNvSpPr>
            <p:nvPr/>
          </p:nvSpPr>
          <p:spPr bwMode="auto">
            <a:xfrm>
              <a:off x="1181" y="1812"/>
              <a:ext cx="189" cy="72"/>
            </a:xfrm>
            <a:prstGeom prst="rect">
              <a:avLst/>
            </a:prstGeom>
            <a:solidFill>
              <a:srgbClr val="B76B0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3" name="Rectangle 41"/>
            <p:cNvSpPr>
              <a:spLocks noChangeArrowheads="1"/>
            </p:cNvSpPr>
            <p:nvPr/>
          </p:nvSpPr>
          <p:spPr bwMode="auto">
            <a:xfrm>
              <a:off x="1181" y="1829"/>
              <a:ext cx="189" cy="30"/>
            </a:xfrm>
            <a:prstGeom prst="rect">
              <a:avLst/>
            </a:prstGeom>
            <a:solidFill>
              <a:srgbClr val="D18E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4" name="Rectangle 42"/>
            <p:cNvSpPr>
              <a:spLocks noChangeArrowheads="1"/>
            </p:cNvSpPr>
            <p:nvPr/>
          </p:nvSpPr>
          <p:spPr bwMode="auto">
            <a:xfrm>
              <a:off x="1034" y="1308"/>
              <a:ext cx="1489" cy="78"/>
            </a:xfrm>
            <a:prstGeom prst="rect">
              <a:avLst/>
            </a:prstGeom>
            <a:solidFill>
              <a:srgbClr val="8C44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5" name="Freeform 43"/>
            <p:cNvSpPr>
              <a:spLocks/>
            </p:cNvSpPr>
            <p:nvPr/>
          </p:nvSpPr>
          <p:spPr bwMode="auto">
            <a:xfrm>
              <a:off x="1093" y="1308"/>
              <a:ext cx="1375" cy="78"/>
            </a:xfrm>
            <a:custGeom>
              <a:avLst/>
              <a:gdLst/>
              <a:ahLst/>
              <a:cxnLst>
                <a:cxn ang="0">
                  <a:pos x="1609" y="0"/>
                </a:cxn>
                <a:cxn ang="0">
                  <a:pos x="1503" y="0"/>
                </a:cxn>
                <a:cxn ang="0">
                  <a:pos x="1400" y="0"/>
                </a:cxn>
                <a:cxn ang="0">
                  <a:pos x="1297" y="0"/>
                </a:cxn>
                <a:cxn ang="0">
                  <a:pos x="1192" y="0"/>
                </a:cxn>
                <a:cxn ang="0">
                  <a:pos x="1089" y="0"/>
                </a:cxn>
                <a:cxn ang="0">
                  <a:pos x="986" y="0"/>
                </a:cxn>
                <a:cxn ang="0">
                  <a:pos x="880" y="0"/>
                </a:cxn>
                <a:cxn ang="0">
                  <a:pos x="777" y="0"/>
                </a:cxn>
                <a:cxn ang="0">
                  <a:pos x="674" y="0"/>
                </a:cxn>
                <a:cxn ang="0">
                  <a:pos x="569" y="0"/>
                </a:cxn>
                <a:cxn ang="0">
                  <a:pos x="466" y="0"/>
                </a:cxn>
                <a:cxn ang="0">
                  <a:pos x="363" y="0"/>
                </a:cxn>
                <a:cxn ang="0">
                  <a:pos x="260" y="0"/>
                </a:cxn>
                <a:cxn ang="0">
                  <a:pos x="155" y="0"/>
                </a:cxn>
                <a:cxn ang="0">
                  <a:pos x="52" y="0"/>
                </a:cxn>
                <a:cxn ang="0">
                  <a:pos x="0" y="25"/>
                </a:cxn>
                <a:cxn ang="0">
                  <a:pos x="0" y="76"/>
                </a:cxn>
                <a:cxn ang="0">
                  <a:pos x="52" y="101"/>
                </a:cxn>
                <a:cxn ang="0">
                  <a:pos x="155" y="101"/>
                </a:cxn>
                <a:cxn ang="0">
                  <a:pos x="260" y="101"/>
                </a:cxn>
                <a:cxn ang="0">
                  <a:pos x="363" y="101"/>
                </a:cxn>
                <a:cxn ang="0">
                  <a:pos x="466" y="101"/>
                </a:cxn>
                <a:cxn ang="0">
                  <a:pos x="569" y="101"/>
                </a:cxn>
                <a:cxn ang="0">
                  <a:pos x="674" y="101"/>
                </a:cxn>
                <a:cxn ang="0">
                  <a:pos x="777" y="101"/>
                </a:cxn>
                <a:cxn ang="0">
                  <a:pos x="880" y="101"/>
                </a:cxn>
                <a:cxn ang="0">
                  <a:pos x="986" y="101"/>
                </a:cxn>
                <a:cxn ang="0">
                  <a:pos x="1089" y="101"/>
                </a:cxn>
                <a:cxn ang="0">
                  <a:pos x="1192" y="101"/>
                </a:cxn>
                <a:cxn ang="0">
                  <a:pos x="1297" y="101"/>
                </a:cxn>
                <a:cxn ang="0">
                  <a:pos x="1400" y="101"/>
                </a:cxn>
                <a:cxn ang="0">
                  <a:pos x="1503" y="101"/>
                </a:cxn>
                <a:cxn ang="0">
                  <a:pos x="1609" y="101"/>
                </a:cxn>
                <a:cxn ang="0">
                  <a:pos x="1660" y="76"/>
                </a:cxn>
                <a:cxn ang="0">
                  <a:pos x="1660" y="25"/>
                </a:cxn>
              </a:cxnLst>
              <a:rect l="0" t="0" r="r" b="b"/>
              <a:pathLst>
                <a:path w="1660" h="101">
                  <a:moveTo>
                    <a:pt x="1660" y="0"/>
                  </a:moveTo>
                  <a:lnTo>
                    <a:pt x="1609" y="0"/>
                  </a:lnTo>
                  <a:lnTo>
                    <a:pt x="1557" y="0"/>
                  </a:lnTo>
                  <a:lnTo>
                    <a:pt x="1503" y="0"/>
                  </a:lnTo>
                  <a:lnTo>
                    <a:pt x="1452" y="0"/>
                  </a:lnTo>
                  <a:lnTo>
                    <a:pt x="1400" y="0"/>
                  </a:lnTo>
                  <a:lnTo>
                    <a:pt x="1349" y="0"/>
                  </a:lnTo>
                  <a:lnTo>
                    <a:pt x="1297" y="0"/>
                  </a:lnTo>
                  <a:lnTo>
                    <a:pt x="1246" y="0"/>
                  </a:lnTo>
                  <a:lnTo>
                    <a:pt x="1192" y="0"/>
                  </a:lnTo>
                  <a:lnTo>
                    <a:pt x="1140" y="0"/>
                  </a:lnTo>
                  <a:lnTo>
                    <a:pt x="1089" y="0"/>
                  </a:lnTo>
                  <a:lnTo>
                    <a:pt x="1037" y="0"/>
                  </a:lnTo>
                  <a:lnTo>
                    <a:pt x="986" y="0"/>
                  </a:lnTo>
                  <a:lnTo>
                    <a:pt x="932" y="0"/>
                  </a:lnTo>
                  <a:lnTo>
                    <a:pt x="880" y="0"/>
                  </a:lnTo>
                  <a:lnTo>
                    <a:pt x="829" y="0"/>
                  </a:lnTo>
                  <a:lnTo>
                    <a:pt x="777" y="0"/>
                  </a:lnTo>
                  <a:lnTo>
                    <a:pt x="726" y="0"/>
                  </a:lnTo>
                  <a:lnTo>
                    <a:pt x="674" y="0"/>
                  </a:lnTo>
                  <a:lnTo>
                    <a:pt x="621" y="0"/>
                  </a:lnTo>
                  <a:lnTo>
                    <a:pt x="569" y="0"/>
                  </a:lnTo>
                  <a:lnTo>
                    <a:pt x="518" y="0"/>
                  </a:lnTo>
                  <a:lnTo>
                    <a:pt x="466" y="0"/>
                  </a:lnTo>
                  <a:lnTo>
                    <a:pt x="415" y="0"/>
                  </a:lnTo>
                  <a:lnTo>
                    <a:pt x="363" y="0"/>
                  </a:lnTo>
                  <a:lnTo>
                    <a:pt x="312" y="0"/>
                  </a:lnTo>
                  <a:lnTo>
                    <a:pt x="260" y="0"/>
                  </a:lnTo>
                  <a:lnTo>
                    <a:pt x="206" y="0"/>
                  </a:lnTo>
                  <a:lnTo>
                    <a:pt x="155" y="0"/>
                  </a:lnTo>
                  <a:lnTo>
                    <a:pt x="103" y="0"/>
                  </a:lnTo>
                  <a:lnTo>
                    <a:pt x="52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0" y="49"/>
                  </a:lnTo>
                  <a:lnTo>
                    <a:pt x="0" y="76"/>
                  </a:lnTo>
                  <a:lnTo>
                    <a:pt x="0" y="101"/>
                  </a:lnTo>
                  <a:lnTo>
                    <a:pt x="52" y="101"/>
                  </a:lnTo>
                  <a:lnTo>
                    <a:pt x="103" y="101"/>
                  </a:lnTo>
                  <a:lnTo>
                    <a:pt x="155" y="101"/>
                  </a:lnTo>
                  <a:lnTo>
                    <a:pt x="206" y="101"/>
                  </a:lnTo>
                  <a:lnTo>
                    <a:pt x="260" y="101"/>
                  </a:lnTo>
                  <a:lnTo>
                    <a:pt x="312" y="101"/>
                  </a:lnTo>
                  <a:lnTo>
                    <a:pt x="363" y="101"/>
                  </a:lnTo>
                  <a:lnTo>
                    <a:pt x="415" y="101"/>
                  </a:lnTo>
                  <a:lnTo>
                    <a:pt x="466" y="101"/>
                  </a:lnTo>
                  <a:lnTo>
                    <a:pt x="518" y="101"/>
                  </a:lnTo>
                  <a:lnTo>
                    <a:pt x="569" y="101"/>
                  </a:lnTo>
                  <a:lnTo>
                    <a:pt x="621" y="101"/>
                  </a:lnTo>
                  <a:lnTo>
                    <a:pt x="674" y="101"/>
                  </a:lnTo>
                  <a:lnTo>
                    <a:pt x="726" y="101"/>
                  </a:lnTo>
                  <a:lnTo>
                    <a:pt x="777" y="101"/>
                  </a:lnTo>
                  <a:lnTo>
                    <a:pt x="829" y="101"/>
                  </a:lnTo>
                  <a:lnTo>
                    <a:pt x="880" y="101"/>
                  </a:lnTo>
                  <a:lnTo>
                    <a:pt x="932" y="101"/>
                  </a:lnTo>
                  <a:lnTo>
                    <a:pt x="986" y="101"/>
                  </a:lnTo>
                  <a:lnTo>
                    <a:pt x="1037" y="101"/>
                  </a:lnTo>
                  <a:lnTo>
                    <a:pt x="1089" y="101"/>
                  </a:lnTo>
                  <a:lnTo>
                    <a:pt x="1140" y="101"/>
                  </a:lnTo>
                  <a:lnTo>
                    <a:pt x="1192" y="101"/>
                  </a:lnTo>
                  <a:lnTo>
                    <a:pt x="1246" y="101"/>
                  </a:lnTo>
                  <a:lnTo>
                    <a:pt x="1297" y="101"/>
                  </a:lnTo>
                  <a:lnTo>
                    <a:pt x="1349" y="101"/>
                  </a:lnTo>
                  <a:lnTo>
                    <a:pt x="1400" y="101"/>
                  </a:lnTo>
                  <a:lnTo>
                    <a:pt x="1452" y="101"/>
                  </a:lnTo>
                  <a:lnTo>
                    <a:pt x="1503" y="101"/>
                  </a:lnTo>
                  <a:lnTo>
                    <a:pt x="1557" y="101"/>
                  </a:lnTo>
                  <a:lnTo>
                    <a:pt x="1609" y="101"/>
                  </a:lnTo>
                  <a:lnTo>
                    <a:pt x="1660" y="101"/>
                  </a:lnTo>
                  <a:lnTo>
                    <a:pt x="1660" y="76"/>
                  </a:lnTo>
                  <a:lnTo>
                    <a:pt x="1660" y="49"/>
                  </a:lnTo>
                  <a:lnTo>
                    <a:pt x="1660" y="25"/>
                  </a:lnTo>
                  <a:lnTo>
                    <a:pt x="1660" y="0"/>
                  </a:lnTo>
                  <a:close/>
                </a:path>
              </a:pathLst>
            </a:custGeom>
            <a:solidFill>
              <a:srgbClr val="934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6" name="Freeform 44"/>
            <p:cNvSpPr>
              <a:spLocks/>
            </p:cNvSpPr>
            <p:nvPr/>
          </p:nvSpPr>
          <p:spPr bwMode="auto">
            <a:xfrm>
              <a:off x="1150" y="1308"/>
              <a:ext cx="1262" cy="78"/>
            </a:xfrm>
            <a:custGeom>
              <a:avLst/>
              <a:gdLst/>
              <a:ahLst/>
              <a:cxnLst>
                <a:cxn ang="0">
                  <a:pos x="1523" y="0"/>
                </a:cxn>
                <a:cxn ang="0">
                  <a:pos x="1427" y="0"/>
                </a:cxn>
                <a:cxn ang="0">
                  <a:pos x="1331" y="0"/>
                </a:cxn>
                <a:cxn ang="0">
                  <a:pos x="1238" y="0"/>
                </a:cxn>
                <a:cxn ang="0">
                  <a:pos x="1142" y="0"/>
                </a:cxn>
                <a:cxn ang="0">
                  <a:pos x="1047" y="0"/>
                </a:cxn>
                <a:cxn ang="0">
                  <a:pos x="951" y="0"/>
                </a:cxn>
                <a:cxn ang="0">
                  <a:pos x="856" y="0"/>
                </a:cxn>
                <a:cxn ang="0">
                  <a:pos x="762" y="0"/>
                </a:cxn>
                <a:cxn ang="0">
                  <a:pos x="667" y="0"/>
                </a:cxn>
                <a:cxn ang="0">
                  <a:pos x="571" y="0"/>
                </a:cxn>
                <a:cxn ang="0">
                  <a:pos x="476" y="0"/>
                </a:cxn>
                <a:cxn ang="0">
                  <a:pos x="380" y="0"/>
                </a:cxn>
                <a:cxn ang="0">
                  <a:pos x="284" y="0"/>
                </a:cxn>
                <a:cxn ang="0">
                  <a:pos x="191" y="0"/>
                </a:cxn>
                <a:cxn ang="0">
                  <a:pos x="95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0" y="49"/>
                </a:cxn>
                <a:cxn ang="0">
                  <a:pos x="0" y="76"/>
                </a:cxn>
                <a:cxn ang="0">
                  <a:pos x="0" y="101"/>
                </a:cxn>
                <a:cxn ang="0">
                  <a:pos x="95" y="101"/>
                </a:cxn>
                <a:cxn ang="0">
                  <a:pos x="191" y="101"/>
                </a:cxn>
                <a:cxn ang="0">
                  <a:pos x="284" y="101"/>
                </a:cxn>
                <a:cxn ang="0">
                  <a:pos x="380" y="101"/>
                </a:cxn>
                <a:cxn ang="0">
                  <a:pos x="476" y="101"/>
                </a:cxn>
                <a:cxn ang="0">
                  <a:pos x="571" y="101"/>
                </a:cxn>
                <a:cxn ang="0">
                  <a:pos x="667" y="101"/>
                </a:cxn>
                <a:cxn ang="0">
                  <a:pos x="762" y="101"/>
                </a:cxn>
                <a:cxn ang="0">
                  <a:pos x="856" y="101"/>
                </a:cxn>
                <a:cxn ang="0">
                  <a:pos x="951" y="101"/>
                </a:cxn>
                <a:cxn ang="0">
                  <a:pos x="1047" y="101"/>
                </a:cxn>
                <a:cxn ang="0">
                  <a:pos x="1142" y="101"/>
                </a:cxn>
                <a:cxn ang="0">
                  <a:pos x="1238" y="101"/>
                </a:cxn>
                <a:cxn ang="0">
                  <a:pos x="1331" y="101"/>
                </a:cxn>
                <a:cxn ang="0">
                  <a:pos x="1427" y="101"/>
                </a:cxn>
                <a:cxn ang="0">
                  <a:pos x="1523" y="101"/>
                </a:cxn>
                <a:cxn ang="0">
                  <a:pos x="1523" y="76"/>
                </a:cxn>
                <a:cxn ang="0">
                  <a:pos x="1523" y="49"/>
                </a:cxn>
                <a:cxn ang="0">
                  <a:pos x="1523" y="25"/>
                </a:cxn>
                <a:cxn ang="0">
                  <a:pos x="1523" y="0"/>
                </a:cxn>
              </a:cxnLst>
              <a:rect l="0" t="0" r="r" b="b"/>
              <a:pathLst>
                <a:path w="1523" h="101">
                  <a:moveTo>
                    <a:pt x="1523" y="0"/>
                  </a:moveTo>
                  <a:lnTo>
                    <a:pt x="1427" y="0"/>
                  </a:lnTo>
                  <a:lnTo>
                    <a:pt x="1331" y="0"/>
                  </a:lnTo>
                  <a:lnTo>
                    <a:pt x="1238" y="0"/>
                  </a:lnTo>
                  <a:lnTo>
                    <a:pt x="1142" y="0"/>
                  </a:lnTo>
                  <a:lnTo>
                    <a:pt x="1047" y="0"/>
                  </a:lnTo>
                  <a:lnTo>
                    <a:pt x="951" y="0"/>
                  </a:lnTo>
                  <a:lnTo>
                    <a:pt x="856" y="0"/>
                  </a:lnTo>
                  <a:lnTo>
                    <a:pt x="762" y="0"/>
                  </a:lnTo>
                  <a:lnTo>
                    <a:pt x="667" y="0"/>
                  </a:lnTo>
                  <a:lnTo>
                    <a:pt x="571" y="0"/>
                  </a:lnTo>
                  <a:lnTo>
                    <a:pt x="476" y="0"/>
                  </a:lnTo>
                  <a:lnTo>
                    <a:pt x="380" y="0"/>
                  </a:lnTo>
                  <a:lnTo>
                    <a:pt x="284" y="0"/>
                  </a:lnTo>
                  <a:lnTo>
                    <a:pt x="191" y="0"/>
                  </a:lnTo>
                  <a:lnTo>
                    <a:pt x="95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0" y="49"/>
                  </a:lnTo>
                  <a:lnTo>
                    <a:pt x="0" y="76"/>
                  </a:lnTo>
                  <a:lnTo>
                    <a:pt x="0" y="101"/>
                  </a:lnTo>
                  <a:lnTo>
                    <a:pt x="95" y="101"/>
                  </a:lnTo>
                  <a:lnTo>
                    <a:pt x="191" y="101"/>
                  </a:lnTo>
                  <a:lnTo>
                    <a:pt x="284" y="101"/>
                  </a:lnTo>
                  <a:lnTo>
                    <a:pt x="380" y="101"/>
                  </a:lnTo>
                  <a:lnTo>
                    <a:pt x="476" y="101"/>
                  </a:lnTo>
                  <a:lnTo>
                    <a:pt x="571" y="101"/>
                  </a:lnTo>
                  <a:lnTo>
                    <a:pt x="667" y="101"/>
                  </a:lnTo>
                  <a:lnTo>
                    <a:pt x="762" y="101"/>
                  </a:lnTo>
                  <a:lnTo>
                    <a:pt x="856" y="101"/>
                  </a:lnTo>
                  <a:lnTo>
                    <a:pt x="951" y="101"/>
                  </a:lnTo>
                  <a:lnTo>
                    <a:pt x="1047" y="101"/>
                  </a:lnTo>
                  <a:lnTo>
                    <a:pt x="1142" y="101"/>
                  </a:lnTo>
                  <a:lnTo>
                    <a:pt x="1238" y="101"/>
                  </a:lnTo>
                  <a:lnTo>
                    <a:pt x="1331" y="101"/>
                  </a:lnTo>
                  <a:lnTo>
                    <a:pt x="1427" y="101"/>
                  </a:lnTo>
                  <a:lnTo>
                    <a:pt x="1523" y="101"/>
                  </a:lnTo>
                  <a:lnTo>
                    <a:pt x="1523" y="76"/>
                  </a:lnTo>
                  <a:lnTo>
                    <a:pt x="1523" y="49"/>
                  </a:lnTo>
                  <a:lnTo>
                    <a:pt x="1523" y="25"/>
                  </a:lnTo>
                  <a:lnTo>
                    <a:pt x="1523" y="0"/>
                  </a:lnTo>
                  <a:close/>
                </a:path>
              </a:pathLst>
            </a:custGeom>
            <a:solidFill>
              <a:srgbClr val="9E5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7" name="Freeform 45"/>
            <p:cNvSpPr>
              <a:spLocks/>
            </p:cNvSpPr>
            <p:nvPr/>
          </p:nvSpPr>
          <p:spPr bwMode="auto">
            <a:xfrm>
              <a:off x="1209" y="1308"/>
              <a:ext cx="1146" cy="78"/>
            </a:xfrm>
            <a:custGeom>
              <a:avLst/>
              <a:gdLst/>
              <a:ahLst/>
              <a:cxnLst>
                <a:cxn ang="0">
                  <a:pos x="1383" y="0"/>
                </a:cxn>
                <a:cxn ang="0">
                  <a:pos x="1297" y="0"/>
                </a:cxn>
                <a:cxn ang="0">
                  <a:pos x="1211" y="0"/>
                </a:cxn>
                <a:cxn ang="0">
                  <a:pos x="1123" y="0"/>
                </a:cxn>
                <a:cxn ang="0">
                  <a:pos x="1037" y="0"/>
                </a:cxn>
                <a:cxn ang="0">
                  <a:pos x="951" y="0"/>
                </a:cxn>
                <a:cxn ang="0">
                  <a:pos x="865" y="0"/>
                </a:cxn>
                <a:cxn ang="0">
                  <a:pos x="777" y="0"/>
                </a:cxn>
                <a:cxn ang="0">
                  <a:pos x="691" y="0"/>
                </a:cxn>
                <a:cxn ang="0">
                  <a:pos x="606" y="0"/>
                </a:cxn>
                <a:cxn ang="0">
                  <a:pos x="520" y="0"/>
                </a:cxn>
                <a:cxn ang="0">
                  <a:pos x="431" y="0"/>
                </a:cxn>
                <a:cxn ang="0">
                  <a:pos x="346" y="0"/>
                </a:cxn>
                <a:cxn ang="0">
                  <a:pos x="260" y="0"/>
                </a:cxn>
                <a:cxn ang="0">
                  <a:pos x="174" y="0"/>
                </a:cxn>
                <a:cxn ang="0">
                  <a:pos x="86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0" y="49"/>
                </a:cxn>
                <a:cxn ang="0">
                  <a:pos x="0" y="76"/>
                </a:cxn>
                <a:cxn ang="0">
                  <a:pos x="0" y="101"/>
                </a:cxn>
                <a:cxn ang="0">
                  <a:pos x="86" y="101"/>
                </a:cxn>
                <a:cxn ang="0">
                  <a:pos x="174" y="101"/>
                </a:cxn>
                <a:cxn ang="0">
                  <a:pos x="260" y="101"/>
                </a:cxn>
                <a:cxn ang="0">
                  <a:pos x="346" y="101"/>
                </a:cxn>
                <a:cxn ang="0">
                  <a:pos x="431" y="101"/>
                </a:cxn>
                <a:cxn ang="0">
                  <a:pos x="520" y="101"/>
                </a:cxn>
                <a:cxn ang="0">
                  <a:pos x="606" y="101"/>
                </a:cxn>
                <a:cxn ang="0">
                  <a:pos x="691" y="101"/>
                </a:cxn>
                <a:cxn ang="0">
                  <a:pos x="777" y="101"/>
                </a:cxn>
                <a:cxn ang="0">
                  <a:pos x="865" y="101"/>
                </a:cxn>
                <a:cxn ang="0">
                  <a:pos x="951" y="101"/>
                </a:cxn>
                <a:cxn ang="0">
                  <a:pos x="1037" y="101"/>
                </a:cxn>
                <a:cxn ang="0">
                  <a:pos x="1123" y="101"/>
                </a:cxn>
                <a:cxn ang="0">
                  <a:pos x="1211" y="101"/>
                </a:cxn>
                <a:cxn ang="0">
                  <a:pos x="1297" y="101"/>
                </a:cxn>
                <a:cxn ang="0">
                  <a:pos x="1383" y="101"/>
                </a:cxn>
                <a:cxn ang="0">
                  <a:pos x="1383" y="76"/>
                </a:cxn>
                <a:cxn ang="0">
                  <a:pos x="1383" y="49"/>
                </a:cxn>
                <a:cxn ang="0">
                  <a:pos x="1383" y="25"/>
                </a:cxn>
                <a:cxn ang="0">
                  <a:pos x="1383" y="0"/>
                </a:cxn>
              </a:cxnLst>
              <a:rect l="0" t="0" r="r" b="b"/>
              <a:pathLst>
                <a:path w="1383" h="101">
                  <a:moveTo>
                    <a:pt x="1383" y="0"/>
                  </a:moveTo>
                  <a:lnTo>
                    <a:pt x="1297" y="0"/>
                  </a:lnTo>
                  <a:lnTo>
                    <a:pt x="1211" y="0"/>
                  </a:lnTo>
                  <a:lnTo>
                    <a:pt x="1123" y="0"/>
                  </a:lnTo>
                  <a:lnTo>
                    <a:pt x="1037" y="0"/>
                  </a:lnTo>
                  <a:lnTo>
                    <a:pt x="951" y="0"/>
                  </a:lnTo>
                  <a:lnTo>
                    <a:pt x="865" y="0"/>
                  </a:lnTo>
                  <a:lnTo>
                    <a:pt x="777" y="0"/>
                  </a:lnTo>
                  <a:lnTo>
                    <a:pt x="691" y="0"/>
                  </a:lnTo>
                  <a:lnTo>
                    <a:pt x="606" y="0"/>
                  </a:lnTo>
                  <a:lnTo>
                    <a:pt x="520" y="0"/>
                  </a:lnTo>
                  <a:lnTo>
                    <a:pt x="431" y="0"/>
                  </a:lnTo>
                  <a:lnTo>
                    <a:pt x="346" y="0"/>
                  </a:lnTo>
                  <a:lnTo>
                    <a:pt x="260" y="0"/>
                  </a:lnTo>
                  <a:lnTo>
                    <a:pt x="174" y="0"/>
                  </a:lnTo>
                  <a:lnTo>
                    <a:pt x="86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0" y="49"/>
                  </a:lnTo>
                  <a:lnTo>
                    <a:pt x="0" y="76"/>
                  </a:lnTo>
                  <a:lnTo>
                    <a:pt x="0" y="101"/>
                  </a:lnTo>
                  <a:lnTo>
                    <a:pt x="86" y="101"/>
                  </a:lnTo>
                  <a:lnTo>
                    <a:pt x="174" y="101"/>
                  </a:lnTo>
                  <a:lnTo>
                    <a:pt x="260" y="101"/>
                  </a:lnTo>
                  <a:lnTo>
                    <a:pt x="346" y="101"/>
                  </a:lnTo>
                  <a:lnTo>
                    <a:pt x="431" y="101"/>
                  </a:lnTo>
                  <a:lnTo>
                    <a:pt x="520" y="101"/>
                  </a:lnTo>
                  <a:lnTo>
                    <a:pt x="606" y="101"/>
                  </a:lnTo>
                  <a:lnTo>
                    <a:pt x="691" y="101"/>
                  </a:lnTo>
                  <a:lnTo>
                    <a:pt x="777" y="101"/>
                  </a:lnTo>
                  <a:lnTo>
                    <a:pt x="865" y="101"/>
                  </a:lnTo>
                  <a:lnTo>
                    <a:pt x="951" y="101"/>
                  </a:lnTo>
                  <a:lnTo>
                    <a:pt x="1037" y="101"/>
                  </a:lnTo>
                  <a:lnTo>
                    <a:pt x="1123" y="101"/>
                  </a:lnTo>
                  <a:lnTo>
                    <a:pt x="1211" y="101"/>
                  </a:lnTo>
                  <a:lnTo>
                    <a:pt x="1297" y="101"/>
                  </a:lnTo>
                  <a:lnTo>
                    <a:pt x="1383" y="101"/>
                  </a:lnTo>
                  <a:lnTo>
                    <a:pt x="1383" y="76"/>
                  </a:lnTo>
                  <a:lnTo>
                    <a:pt x="1383" y="49"/>
                  </a:lnTo>
                  <a:lnTo>
                    <a:pt x="1383" y="25"/>
                  </a:lnTo>
                  <a:lnTo>
                    <a:pt x="1383" y="0"/>
                  </a:lnTo>
                  <a:close/>
                </a:path>
              </a:pathLst>
            </a:custGeom>
            <a:solidFill>
              <a:srgbClr val="A56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8" name="Freeform 46"/>
            <p:cNvSpPr>
              <a:spLocks/>
            </p:cNvSpPr>
            <p:nvPr/>
          </p:nvSpPr>
          <p:spPr bwMode="auto">
            <a:xfrm>
              <a:off x="1266" y="1308"/>
              <a:ext cx="1031" cy="78"/>
            </a:xfrm>
            <a:custGeom>
              <a:avLst/>
              <a:gdLst/>
              <a:ahLst/>
              <a:cxnLst>
                <a:cxn ang="0">
                  <a:pos x="1245" y="0"/>
                </a:cxn>
                <a:cxn ang="0">
                  <a:pos x="1167" y="0"/>
                </a:cxn>
                <a:cxn ang="0">
                  <a:pos x="1091" y="0"/>
                </a:cxn>
                <a:cxn ang="0">
                  <a:pos x="1012" y="0"/>
                </a:cxn>
                <a:cxn ang="0">
                  <a:pos x="934" y="0"/>
                </a:cxn>
                <a:cxn ang="0">
                  <a:pos x="855" y="0"/>
                </a:cxn>
                <a:cxn ang="0">
                  <a:pos x="779" y="0"/>
                </a:cxn>
                <a:cxn ang="0">
                  <a:pos x="701" y="0"/>
                </a:cxn>
                <a:cxn ang="0">
                  <a:pos x="622" y="0"/>
                </a:cxn>
                <a:cxn ang="0">
                  <a:pos x="544" y="0"/>
                </a:cxn>
                <a:cxn ang="0">
                  <a:pos x="465" y="0"/>
                </a:cxn>
                <a:cxn ang="0">
                  <a:pos x="389" y="0"/>
                </a:cxn>
                <a:cxn ang="0">
                  <a:pos x="311" y="0"/>
                </a:cxn>
                <a:cxn ang="0">
                  <a:pos x="233" y="0"/>
                </a:cxn>
                <a:cxn ang="0">
                  <a:pos x="154" y="0"/>
                </a:cxn>
                <a:cxn ang="0">
                  <a:pos x="78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0" y="49"/>
                </a:cxn>
                <a:cxn ang="0">
                  <a:pos x="0" y="76"/>
                </a:cxn>
                <a:cxn ang="0">
                  <a:pos x="0" y="101"/>
                </a:cxn>
                <a:cxn ang="0">
                  <a:pos x="78" y="101"/>
                </a:cxn>
                <a:cxn ang="0">
                  <a:pos x="154" y="101"/>
                </a:cxn>
                <a:cxn ang="0">
                  <a:pos x="233" y="101"/>
                </a:cxn>
                <a:cxn ang="0">
                  <a:pos x="311" y="101"/>
                </a:cxn>
                <a:cxn ang="0">
                  <a:pos x="389" y="101"/>
                </a:cxn>
                <a:cxn ang="0">
                  <a:pos x="465" y="101"/>
                </a:cxn>
                <a:cxn ang="0">
                  <a:pos x="544" y="101"/>
                </a:cxn>
                <a:cxn ang="0">
                  <a:pos x="622" y="101"/>
                </a:cxn>
                <a:cxn ang="0">
                  <a:pos x="701" y="101"/>
                </a:cxn>
                <a:cxn ang="0">
                  <a:pos x="779" y="101"/>
                </a:cxn>
                <a:cxn ang="0">
                  <a:pos x="855" y="101"/>
                </a:cxn>
                <a:cxn ang="0">
                  <a:pos x="934" y="101"/>
                </a:cxn>
                <a:cxn ang="0">
                  <a:pos x="1012" y="101"/>
                </a:cxn>
                <a:cxn ang="0">
                  <a:pos x="1091" y="101"/>
                </a:cxn>
                <a:cxn ang="0">
                  <a:pos x="1167" y="101"/>
                </a:cxn>
                <a:cxn ang="0">
                  <a:pos x="1245" y="101"/>
                </a:cxn>
                <a:cxn ang="0">
                  <a:pos x="1245" y="76"/>
                </a:cxn>
                <a:cxn ang="0">
                  <a:pos x="1245" y="49"/>
                </a:cxn>
                <a:cxn ang="0">
                  <a:pos x="1245" y="25"/>
                </a:cxn>
                <a:cxn ang="0">
                  <a:pos x="1245" y="0"/>
                </a:cxn>
              </a:cxnLst>
              <a:rect l="0" t="0" r="r" b="b"/>
              <a:pathLst>
                <a:path w="1245" h="101">
                  <a:moveTo>
                    <a:pt x="1245" y="0"/>
                  </a:moveTo>
                  <a:lnTo>
                    <a:pt x="1167" y="0"/>
                  </a:lnTo>
                  <a:lnTo>
                    <a:pt x="1091" y="0"/>
                  </a:lnTo>
                  <a:lnTo>
                    <a:pt x="1012" y="0"/>
                  </a:lnTo>
                  <a:lnTo>
                    <a:pt x="934" y="0"/>
                  </a:lnTo>
                  <a:lnTo>
                    <a:pt x="855" y="0"/>
                  </a:lnTo>
                  <a:lnTo>
                    <a:pt x="779" y="0"/>
                  </a:lnTo>
                  <a:lnTo>
                    <a:pt x="701" y="0"/>
                  </a:lnTo>
                  <a:lnTo>
                    <a:pt x="622" y="0"/>
                  </a:lnTo>
                  <a:lnTo>
                    <a:pt x="544" y="0"/>
                  </a:lnTo>
                  <a:lnTo>
                    <a:pt x="465" y="0"/>
                  </a:lnTo>
                  <a:lnTo>
                    <a:pt x="389" y="0"/>
                  </a:lnTo>
                  <a:lnTo>
                    <a:pt x="311" y="0"/>
                  </a:lnTo>
                  <a:lnTo>
                    <a:pt x="233" y="0"/>
                  </a:lnTo>
                  <a:lnTo>
                    <a:pt x="154" y="0"/>
                  </a:lnTo>
                  <a:lnTo>
                    <a:pt x="78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0" y="49"/>
                  </a:lnTo>
                  <a:lnTo>
                    <a:pt x="0" y="76"/>
                  </a:lnTo>
                  <a:lnTo>
                    <a:pt x="0" y="101"/>
                  </a:lnTo>
                  <a:lnTo>
                    <a:pt x="78" y="101"/>
                  </a:lnTo>
                  <a:lnTo>
                    <a:pt x="154" y="101"/>
                  </a:lnTo>
                  <a:lnTo>
                    <a:pt x="233" y="101"/>
                  </a:lnTo>
                  <a:lnTo>
                    <a:pt x="311" y="101"/>
                  </a:lnTo>
                  <a:lnTo>
                    <a:pt x="389" y="101"/>
                  </a:lnTo>
                  <a:lnTo>
                    <a:pt x="465" y="101"/>
                  </a:lnTo>
                  <a:lnTo>
                    <a:pt x="544" y="101"/>
                  </a:lnTo>
                  <a:lnTo>
                    <a:pt x="622" y="101"/>
                  </a:lnTo>
                  <a:lnTo>
                    <a:pt x="701" y="101"/>
                  </a:lnTo>
                  <a:lnTo>
                    <a:pt x="779" y="101"/>
                  </a:lnTo>
                  <a:lnTo>
                    <a:pt x="855" y="101"/>
                  </a:lnTo>
                  <a:lnTo>
                    <a:pt x="934" y="101"/>
                  </a:lnTo>
                  <a:lnTo>
                    <a:pt x="1012" y="101"/>
                  </a:lnTo>
                  <a:lnTo>
                    <a:pt x="1091" y="101"/>
                  </a:lnTo>
                  <a:lnTo>
                    <a:pt x="1167" y="101"/>
                  </a:lnTo>
                  <a:lnTo>
                    <a:pt x="1245" y="101"/>
                  </a:lnTo>
                  <a:lnTo>
                    <a:pt x="1245" y="76"/>
                  </a:lnTo>
                  <a:lnTo>
                    <a:pt x="1245" y="49"/>
                  </a:lnTo>
                  <a:lnTo>
                    <a:pt x="1245" y="25"/>
                  </a:lnTo>
                  <a:lnTo>
                    <a:pt x="1245" y="0"/>
                  </a:lnTo>
                  <a:close/>
                </a:path>
              </a:pathLst>
            </a:custGeom>
            <a:solidFill>
              <a:srgbClr val="AD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9" name="Freeform 47"/>
            <p:cNvSpPr>
              <a:spLocks/>
            </p:cNvSpPr>
            <p:nvPr/>
          </p:nvSpPr>
          <p:spPr bwMode="auto">
            <a:xfrm>
              <a:off x="1325" y="1308"/>
              <a:ext cx="916" cy="78"/>
            </a:xfrm>
            <a:custGeom>
              <a:avLst/>
              <a:gdLst/>
              <a:ahLst/>
              <a:cxnLst>
                <a:cxn ang="0">
                  <a:pos x="1106" y="0"/>
                </a:cxn>
                <a:cxn ang="0">
                  <a:pos x="1037" y="0"/>
                </a:cxn>
                <a:cxn ang="0">
                  <a:pos x="968" y="0"/>
                </a:cxn>
                <a:cxn ang="0">
                  <a:pos x="900" y="0"/>
                </a:cxn>
                <a:cxn ang="0">
                  <a:pos x="828" y="0"/>
                </a:cxn>
                <a:cxn ang="0">
                  <a:pos x="760" y="0"/>
                </a:cxn>
                <a:cxn ang="0">
                  <a:pos x="691" y="0"/>
                </a:cxn>
                <a:cxn ang="0">
                  <a:pos x="623" y="0"/>
                </a:cxn>
                <a:cxn ang="0">
                  <a:pos x="554" y="0"/>
                </a:cxn>
                <a:cxn ang="0">
                  <a:pos x="483" y="0"/>
                </a:cxn>
                <a:cxn ang="0">
                  <a:pos x="414" y="0"/>
                </a:cxn>
                <a:cxn ang="0">
                  <a:pos x="345" y="0"/>
                </a:cxn>
                <a:cxn ang="0">
                  <a:pos x="277" y="0"/>
                </a:cxn>
                <a:cxn ang="0">
                  <a:pos x="206" y="0"/>
                </a:cxn>
                <a:cxn ang="0">
                  <a:pos x="137" y="0"/>
                </a:cxn>
                <a:cxn ang="0">
                  <a:pos x="68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0" y="49"/>
                </a:cxn>
                <a:cxn ang="0">
                  <a:pos x="0" y="76"/>
                </a:cxn>
                <a:cxn ang="0">
                  <a:pos x="0" y="101"/>
                </a:cxn>
                <a:cxn ang="0">
                  <a:pos x="68" y="101"/>
                </a:cxn>
                <a:cxn ang="0">
                  <a:pos x="137" y="101"/>
                </a:cxn>
                <a:cxn ang="0">
                  <a:pos x="206" y="101"/>
                </a:cxn>
                <a:cxn ang="0">
                  <a:pos x="277" y="101"/>
                </a:cxn>
                <a:cxn ang="0">
                  <a:pos x="345" y="101"/>
                </a:cxn>
                <a:cxn ang="0">
                  <a:pos x="414" y="101"/>
                </a:cxn>
                <a:cxn ang="0">
                  <a:pos x="483" y="101"/>
                </a:cxn>
                <a:cxn ang="0">
                  <a:pos x="554" y="101"/>
                </a:cxn>
                <a:cxn ang="0">
                  <a:pos x="623" y="101"/>
                </a:cxn>
                <a:cxn ang="0">
                  <a:pos x="691" y="101"/>
                </a:cxn>
                <a:cxn ang="0">
                  <a:pos x="760" y="101"/>
                </a:cxn>
                <a:cxn ang="0">
                  <a:pos x="828" y="101"/>
                </a:cxn>
                <a:cxn ang="0">
                  <a:pos x="900" y="101"/>
                </a:cxn>
                <a:cxn ang="0">
                  <a:pos x="968" y="101"/>
                </a:cxn>
                <a:cxn ang="0">
                  <a:pos x="1037" y="101"/>
                </a:cxn>
                <a:cxn ang="0">
                  <a:pos x="1106" y="101"/>
                </a:cxn>
                <a:cxn ang="0">
                  <a:pos x="1106" y="76"/>
                </a:cxn>
                <a:cxn ang="0">
                  <a:pos x="1106" y="49"/>
                </a:cxn>
                <a:cxn ang="0">
                  <a:pos x="1106" y="25"/>
                </a:cxn>
                <a:cxn ang="0">
                  <a:pos x="1106" y="0"/>
                </a:cxn>
              </a:cxnLst>
              <a:rect l="0" t="0" r="r" b="b"/>
              <a:pathLst>
                <a:path w="1106" h="101">
                  <a:moveTo>
                    <a:pt x="1106" y="0"/>
                  </a:moveTo>
                  <a:lnTo>
                    <a:pt x="1037" y="0"/>
                  </a:lnTo>
                  <a:lnTo>
                    <a:pt x="968" y="0"/>
                  </a:lnTo>
                  <a:lnTo>
                    <a:pt x="900" y="0"/>
                  </a:lnTo>
                  <a:lnTo>
                    <a:pt x="828" y="0"/>
                  </a:lnTo>
                  <a:lnTo>
                    <a:pt x="760" y="0"/>
                  </a:lnTo>
                  <a:lnTo>
                    <a:pt x="691" y="0"/>
                  </a:lnTo>
                  <a:lnTo>
                    <a:pt x="623" y="0"/>
                  </a:lnTo>
                  <a:lnTo>
                    <a:pt x="554" y="0"/>
                  </a:lnTo>
                  <a:lnTo>
                    <a:pt x="483" y="0"/>
                  </a:lnTo>
                  <a:lnTo>
                    <a:pt x="414" y="0"/>
                  </a:lnTo>
                  <a:lnTo>
                    <a:pt x="345" y="0"/>
                  </a:lnTo>
                  <a:lnTo>
                    <a:pt x="277" y="0"/>
                  </a:lnTo>
                  <a:lnTo>
                    <a:pt x="206" y="0"/>
                  </a:lnTo>
                  <a:lnTo>
                    <a:pt x="137" y="0"/>
                  </a:lnTo>
                  <a:lnTo>
                    <a:pt x="68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0" y="49"/>
                  </a:lnTo>
                  <a:lnTo>
                    <a:pt x="0" y="76"/>
                  </a:lnTo>
                  <a:lnTo>
                    <a:pt x="0" y="101"/>
                  </a:lnTo>
                  <a:lnTo>
                    <a:pt x="68" y="101"/>
                  </a:lnTo>
                  <a:lnTo>
                    <a:pt x="137" y="101"/>
                  </a:lnTo>
                  <a:lnTo>
                    <a:pt x="206" y="101"/>
                  </a:lnTo>
                  <a:lnTo>
                    <a:pt x="277" y="101"/>
                  </a:lnTo>
                  <a:lnTo>
                    <a:pt x="345" y="101"/>
                  </a:lnTo>
                  <a:lnTo>
                    <a:pt x="414" y="101"/>
                  </a:lnTo>
                  <a:lnTo>
                    <a:pt x="483" y="101"/>
                  </a:lnTo>
                  <a:lnTo>
                    <a:pt x="554" y="101"/>
                  </a:lnTo>
                  <a:lnTo>
                    <a:pt x="623" y="101"/>
                  </a:lnTo>
                  <a:lnTo>
                    <a:pt x="691" y="101"/>
                  </a:lnTo>
                  <a:lnTo>
                    <a:pt x="760" y="101"/>
                  </a:lnTo>
                  <a:lnTo>
                    <a:pt x="828" y="101"/>
                  </a:lnTo>
                  <a:lnTo>
                    <a:pt x="900" y="101"/>
                  </a:lnTo>
                  <a:lnTo>
                    <a:pt x="968" y="101"/>
                  </a:lnTo>
                  <a:lnTo>
                    <a:pt x="1037" y="101"/>
                  </a:lnTo>
                  <a:lnTo>
                    <a:pt x="1106" y="101"/>
                  </a:lnTo>
                  <a:lnTo>
                    <a:pt x="1106" y="76"/>
                  </a:lnTo>
                  <a:lnTo>
                    <a:pt x="1106" y="49"/>
                  </a:lnTo>
                  <a:lnTo>
                    <a:pt x="1106" y="25"/>
                  </a:lnTo>
                  <a:lnTo>
                    <a:pt x="1106" y="0"/>
                  </a:lnTo>
                  <a:close/>
                </a:path>
              </a:pathLst>
            </a:custGeom>
            <a:solidFill>
              <a:srgbClr val="B77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0" name="Freeform 48"/>
            <p:cNvSpPr>
              <a:spLocks/>
            </p:cNvSpPr>
            <p:nvPr/>
          </p:nvSpPr>
          <p:spPr bwMode="auto">
            <a:xfrm>
              <a:off x="1381" y="1308"/>
              <a:ext cx="803" cy="78"/>
            </a:xfrm>
            <a:custGeom>
              <a:avLst/>
              <a:gdLst/>
              <a:ahLst/>
              <a:cxnLst>
                <a:cxn ang="0">
                  <a:pos x="969" y="0"/>
                </a:cxn>
                <a:cxn ang="0">
                  <a:pos x="908" y="0"/>
                </a:cxn>
                <a:cxn ang="0">
                  <a:pos x="849" y="0"/>
                </a:cxn>
                <a:cxn ang="0">
                  <a:pos x="787" y="0"/>
                </a:cxn>
                <a:cxn ang="0">
                  <a:pos x="729" y="0"/>
                </a:cxn>
                <a:cxn ang="0">
                  <a:pos x="667" y="0"/>
                </a:cxn>
                <a:cxn ang="0">
                  <a:pos x="606" y="0"/>
                </a:cxn>
                <a:cxn ang="0">
                  <a:pos x="547" y="0"/>
                </a:cxn>
                <a:cxn ang="0">
                  <a:pos x="486" y="0"/>
                </a:cxn>
                <a:cxn ang="0">
                  <a:pos x="425" y="0"/>
                </a:cxn>
                <a:cxn ang="0">
                  <a:pos x="363" y="0"/>
                </a:cxn>
                <a:cxn ang="0">
                  <a:pos x="304" y="0"/>
                </a:cxn>
                <a:cxn ang="0">
                  <a:pos x="243" y="0"/>
                </a:cxn>
                <a:cxn ang="0">
                  <a:pos x="182" y="0"/>
                </a:cxn>
                <a:cxn ang="0">
                  <a:pos x="121" y="0"/>
                </a:cxn>
                <a:cxn ang="0">
                  <a:pos x="62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0" y="49"/>
                </a:cxn>
                <a:cxn ang="0">
                  <a:pos x="0" y="76"/>
                </a:cxn>
                <a:cxn ang="0">
                  <a:pos x="0" y="101"/>
                </a:cxn>
                <a:cxn ang="0">
                  <a:pos x="62" y="101"/>
                </a:cxn>
                <a:cxn ang="0">
                  <a:pos x="121" y="101"/>
                </a:cxn>
                <a:cxn ang="0">
                  <a:pos x="182" y="101"/>
                </a:cxn>
                <a:cxn ang="0">
                  <a:pos x="243" y="101"/>
                </a:cxn>
                <a:cxn ang="0">
                  <a:pos x="304" y="101"/>
                </a:cxn>
                <a:cxn ang="0">
                  <a:pos x="363" y="101"/>
                </a:cxn>
                <a:cxn ang="0">
                  <a:pos x="425" y="101"/>
                </a:cxn>
                <a:cxn ang="0">
                  <a:pos x="486" y="101"/>
                </a:cxn>
                <a:cxn ang="0">
                  <a:pos x="547" y="101"/>
                </a:cxn>
                <a:cxn ang="0">
                  <a:pos x="606" y="101"/>
                </a:cxn>
                <a:cxn ang="0">
                  <a:pos x="667" y="101"/>
                </a:cxn>
                <a:cxn ang="0">
                  <a:pos x="729" y="101"/>
                </a:cxn>
                <a:cxn ang="0">
                  <a:pos x="787" y="101"/>
                </a:cxn>
                <a:cxn ang="0">
                  <a:pos x="849" y="101"/>
                </a:cxn>
                <a:cxn ang="0">
                  <a:pos x="908" y="101"/>
                </a:cxn>
                <a:cxn ang="0">
                  <a:pos x="969" y="101"/>
                </a:cxn>
                <a:cxn ang="0">
                  <a:pos x="969" y="76"/>
                </a:cxn>
                <a:cxn ang="0">
                  <a:pos x="969" y="49"/>
                </a:cxn>
                <a:cxn ang="0">
                  <a:pos x="969" y="25"/>
                </a:cxn>
                <a:cxn ang="0">
                  <a:pos x="969" y="0"/>
                </a:cxn>
              </a:cxnLst>
              <a:rect l="0" t="0" r="r" b="b"/>
              <a:pathLst>
                <a:path w="969" h="101">
                  <a:moveTo>
                    <a:pt x="969" y="0"/>
                  </a:moveTo>
                  <a:lnTo>
                    <a:pt x="908" y="0"/>
                  </a:lnTo>
                  <a:lnTo>
                    <a:pt x="849" y="0"/>
                  </a:lnTo>
                  <a:lnTo>
                    <a:pt x="787" y="0"/>
                  </a:lnTo>
                  <a:lnTo>
                    <a:pt x="729" y="0"/>
                  </a:lnTo>
                  <a:lnTo>
                    <a:pt x="667" y="0"/>
                  </a:lnTo>
                  <a:lnTo>
                    <a:pt x="606" y="0"/>
                  </a:lnTo>
                  <a:lnTo>
                    <a:pt x="547" y="0"/>
                  </a:lnTo>
                  <a:lnTo>
                    <a:pt x="486" y="0"/>
                  </a:lnTo>
                  <a:lnTo>
                    <a:pt x="425" y="0"/>
                  </a:lnTo>
                  <a:lnTo>
                    <a:pt x="363" y="0"/>
                  </a:lnTo>
                  <a:lnTo>
                    <a:pt x="304" y="0"/>
                  </a:lnTo>
                  <a:lnTo>
                    <a:pt x="243" y="0"/>
                  </a:lnTo>
                  <a:lnTo>
                    <a:pt x="182" y="0"/>
                  </a:lnTo>
                  <a:lnTo>
                    <a:pt x="121" y="0"/>
                  </a:lnTo>
                  <a:lnTo>
                    <a:pt x="62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0" y="49"/>
                  </a:lnTo>
                  <a:lnTo>
                    <a:pt x="0" y="76"/>
                  </a:lnTo>
                  <a:lnTo>
                    <a:pt x="0" y="101"/>
                  </a:lnTo>
                  <a:lnTo>
                    <a:pt x="62" y="101"/>
                  </a:lnTo>
                  <a:lnTo>
                    <a:pt x="121" y="101"/>
                  </a:lnTo>
                  <a:lnTo>
                    <a:pt x="182" y="101"/>
                  </a:lnTo>
                  <a:lnTo>
                    <a:pt x="243" y="101"/>
                  </a:lnTo>
                  <a:lnTo>
                    <a:pt x="304" y="101"/>
                  </a:lnTo>
                  <a:lnTo>
                    <a:pt x="363" y="101"/>
                  </a:lnTo>
                  <a:lnTo>
                    <a:pt x="425" y="101"/>
                  </a:lnTo>
                  <a:lnTo>
                    <a:pt x="486" y="101"/>
                  </a:lnTo>
                  <a:lnTo>
                    <a:pt x="547" y="101"/>
                  </a:lnTo>
                  <a:lnTo>
                    <a:pt x="606" y="101"/>
                  </a:lnTo>
                  <a:lnTo>
                    <a:pt x="667" y="101"/>
                  </a:lnTo>
                  <a:lnTo>
                    <a:pt x="729" y="101"/>
                  </a:lnTo>
                  <a:lnTo>
                    <a:pt x="787" y="101"/>
                  </a:lnTo>
                  <a:lnTo>
                    <a:pt x="849" y="101"/>
                  </a:lnTo>
                  <a:lnTo>
                    <a:pt x="908" y="101"/>
                  </a:lnTo>
                  <a:lnTo>
                    <a:pt x="969" y="101"/>
                  </a:lnTo>
                  <a:lnTo>
                    <a:pt x="969" y="76"/>
                  </a:lnTo>
                  <a:lnTo>
                    <a:pt x="969" y="49"/>
                  </a:lnTo>
                  <a:lnTo>
                    <a:pt x="969" y="25"/>
                  </a:lnTo>
                  <a:lnTo>
                    <a:pt x="969" y="0"/>
                  </a:lnTo>
                  <a:close/>
                </a:path>
              </a:pathLst>
            </a:custGeom>
            <a:solidFill>
              <a:srgbClr val="BF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1" name="Freeform 49"/>
            <p:cNvSpPr>
              <a:spLocks/>
            </p:cNvSpPr>
            <p:nvPr/>
          </p:nvSpPr>
          <p:spPr bwMode="auto">
            <a:xfrm>
              <a:off x="1440" y="1308"/>
              <a:ext cx="687" cy="78"/>
            </a:xfrm>
            <a:custGeom>
              <a:avLst/>
              <a:gdLst/>
              <a:ahLst/>
              <a:cxnLst>
                <a:cxn ang="0">
                  <a:pos x="829" y="0"/>
                </a:cxn>
                <a:cxn ang="0">
                  <a:pos x="778" y="0"/>
                </a:cxn>
                <a:cxn ang="0">
                  <a:pos x="726" y="0"/>
                </a:cxn>
                <a:cxn ang="0">
                  <a:pos x="675" y="0"/>
                </a:cxn>
                <a:cxn ang="0">
                  <a:pos x="621" y="0"/>
                </a:cxn>
                <a:cxn ang="0">
                  <a:pos x="569" y="0"/>
                </a:cxn>
                <a:cxn ang="0">
                  <a:pos x="518" y="0"/>
                </a:cxn>
                <a:cxn ang="0">
                  <a:pos x="466" y="0"/>
                </a:cxn>
                <a:cxn ang="0">
                  <a:pos x="415" y="0"/>
                </a:cxn>
                <a:cxn ang="0">
                  <a:pos x="363" y="0"/>
                </a:cxn>
                <a:cxn ang="0">
                  <a:pos x="312" y="0"/>
                </a:cxn>
                <a:cxn ang="0">
                  <a:pos x="260" y="0"/>
                </a:cxn>
                <a:cxn ang="0">
                  <a:pos x="209" y="0"/>
                </a:cxn>
                <a:cxn ang="0">
                  <a:pos x="155" y="0"/>
                </a:cxn>
                <a:cxn ang="0">
                  <a:pos x="103" y="0"/>
                </a:cxn>
                <a:cxn ang="0">
                  <a:pos x="52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0" y="49"/>
                </a:cxn>
                <a:cxn ang="0">
                  <a:pos x="0" y="76"/>
                </a:cxn>
                <a:cxn ang="0">
                  <a:pos x="0" y="101"/>
                </a:cxn>
                <a:cxn ang="0">
                  <a:pos x="52" y="101"/>
                </a:cxn>
                <a:cxn ang="0">
                  <a:pos x="103" y="101"/>
                </a:cxn>
                <a:cxn ang="0">
                  <a:pos x="155" y="101"/>
                </a:cxn>
                <a:cxn ang="0">
                  <a:pos x="209" y="101"/>
                </a:cxn>
                <a:cxn ang="0">
                  <a:pos x="260" y="101"/>
                </a:cxn>
                <a:cxn ang="0">
                  <a:pos x="312" y="101"/>
                </a:cxn>
                <a:cxn ang="0">
                  <a:pos x="363" y="101"/>
                </a:cxn>
                <a:cxn ang="0">
                  <a:pos x="415" y="101"/>
                </a:cxn>
                <a:cxn ang="0">
                  <a:pos x="466" y="101"/>
                </a:cxn>
                <a:cxn ang="0">
                  <a:pos x="518" y="101"/>
                </a:cxn>
                <a:cxn ang="0">
                  <a:pos x="569" y="101"/>
                </a:cxn>
                <a:cxn ang="0">
                  <a:pos x="621" y="101"/>
                </a:cxn>
                <a:cxn ang="0">
                  <a:pos x="675" y="101"/>
                </a:cxn>
                <a:cxn ang="0">
                  <a:pos x="726" y="101"/>
                </a:cxn>
                <a:cxn ang="0">
                  <a:pos x="778" y="101"/>
                </a:cxn>
                <a:cxn ang="0">
                  <a:pos x="829" y="101"/>
                </a:cxn>
                <a:cxn ang="0">
                  <a:pos x="829" y="76"/>
                </a:cxn>
                <a:cxn ang="0">
                  <a:pos x="829" y="49"/>
                </a:cxn>
                <a:cxn ang="0">
                  <a:pos x="829" y="25"/>
                </a:cxn>
                <a:cxn ang="0">
                  <a:pos x="829" y="0"/>
                </a:cxn>
              </a:cxnLst>
              <a:rect l="0" t="0" r="r" b="b"/>
              <a:pathLst>
                <a:path w="829" h="101">
                  <a:moveTo>
                    <a:pt x="829" y="0"/>
                  </a:moveTo>
                  <a:lnTo>
                    <a:pt x="778" y="0"/>
                  </a:lnTo>
                  <a:lnTo>
                    <a:pt x="726" y="0"/>
                  </a:lnTo>
                  <a:lnTo>
                    <a:pt x="675" y="0"/>
                  </a:lnTo>
                  <a:lnTo>
                    <a:pt x="621" y="0"/>
                  </a:lnTo>
                  <a:lnTo>
                    <a:pt x="569" y="0"/>
                  </a:lnTo>
                  <a:lnTo>
                    <a:pt x="518" y="0"/>
                  </a:lnTo>
                  <a:lnTo>
                    <a:pt x="466" y="0"/>
                  </a:lnTo>
                  <a:lnTo>
                    <a:pt x="415" y="0"/>
                  </a:lnTo>
                  <a:lnTo>
                    <a:pt x="363" y="0"/>
                  </a:lnTo>
                  <a:lnTo>
                    <a:pt x="312" y="0"/>
                  </a:lnTo>
                  <a:lnTo>
                    <a:pt x="260" y="0"/>
                  </a:lnTo>
                  <a:lnTo>
                    <a:pt x="209" y="0"/>
                  </a:lnTo>
                  <a:lnTo>
                    <a:pt x="155" y="0"/>
                  </a:lnTo>
                  <a:lnTo>
                    <a:pt x="103" y="0"/>
                  </a:lnTo>
                  <a:lnTo>
                    <a:pt x="52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0" y="49"/>
                  </a:lnTo>
                  <a:lnTo>
                    <a:pt x="0" y="76"/>
                  </a:lnTo>
                  <a:lnTo>
                    <a:pt x="0" y="101"/>
                  </a:lnTo>
                  <a:lnTo>
                    <a:pt x="52" y="101"/>
                  </a:lnTo>
                  <a:lnTo>
                    <a:pt x="103" y="101"/>
                  </a:lnTo>
                  <a:lnTo>
                    <a:pt x="155" y="101"/>
                  </a:lnTo>
                  <a:lnTo>
                    <a:pt x="209" y="101"/>
                  </a:lnTo>
                  <a:lnTo>
                    <a:pt x="260" y="101"/>
                  </a:lnTo>
                  <a:lnTo>
                    <a:pt x="312" y="101"/>
                  </a:lnTo>
                  <a:lnTo>
                    <a:pt x="363" y="101"/>
                  </a:lnTo>
                  <a:lnTo>
                    <a:pt x="415" y="101"/>
                  </a:lnTo>
                  <a:lnTo>
                    <a:pt x="466" y="101"/>
                  </a:lnTo>
                  <a:lnTo>
                    <a:pt x="518" y="101"/>
                  </a:lnTo>
                  <a:lnTo>
                    <a:pt x="569" y="101"/>
                  </a:lnTo>
                  <a:lnTo>
                    <a:pt x="621" y="101"/>
                  </a:lnTo>
                  <a:lnTo>
                    <a:pt x="675" y="101"/>
                  </a:lnTo>
                  <a:lnTo>
                    <a:pt x="726" y="101"/>
                  </a:lnTo>
                  <a:lnTo>
                    <a:pt x="778" y="101"/>
                  </a:lnTo>
                  <a:lnTo>
                    <a:pt x="829" y="101"/>
                  </a:lnTo>
                  <a:lnTo>
                    <a:pt x="829" y="76"/>
                  </a:lnTo>
                  <a:lnTo>
                    <a:pt x="829" y="49"/>
                  </a:lnTo>
                  <a:lnTo>
                    <a:pt x="829" y="25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rgbClr val="C98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2" name="Freeform 50"/>
            <p:cNvSpPr>
              <a:spLocks/>
            </p:cNvSpPr>
            <p:nvPr/>
          </p:nvSpPr>
          <p:spPr bwMode="auto">
            <a:xfrm>
              <a:off x="1497" y="1308"/>
              <a:ext cx="573" cy="78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647" y="0"/>
                </a:cxn>
                <a:cxn ang="0">
                  <a:pos x="606" y="0"/>
                </a:cxn>
                <a:cxn ang="0">
                  <a:pos x="562" y="0"/>
                </a:cxn>
                <a:cxn ang="0">
                  <a:pos x="520" y="0"/>
                </a:cxn>
                <a:cxn ang="0">
                  <a:pos x="476" y="0"/>
                </a:cxn>
                <a:cxn ang="0">
                  <a:pos x="432" y="0"/>
                </a:cxn>
                <a:cxn ang="0">
                  <a:pos x="390" y="0"/>
                </a:cxn>
                <a:cxn ang="0">
                  <a:pos x="346" y="0"/>
                </a:cxn>
                <a:cxn ang="0">
                  <a:pos x="302" y="0"/>
                </a:cxn>
                <a:cxn ang="0">
                  <a:pos x="260" y="0"/>
                </a:cxn>
                <a:cxn ang="0">
                  <a:pos x="216" y="0"/>
                </a:cxn>
                <a:cxn ang="0">
                  <a:pos x="174" y="0"/>
                </a:cxn>
                <a:cxn ang="0">
                  <a:pos x="130" y="0"/>
                </a:cxn>
                <a:cxn ang="0">
                  <a:pos x="86" y="0"/>
                </a:cxn>
                <a:cxn ang="0">
                  <a:pos x="44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0" y="49"/>
                </a:cxn>
                <a:cxn ang="0">
                  <a:pos x="0" y="76"/>
                </a:cxn>
                <a:cxn ang="0">
                  <a:pos x="0" y="101"/>
                </a:cxn>
                <a:cxn ang="0">
                  <a:pos x="44" y="101"/>
                </a:cxn>
                <a:cxn ang="0">
                  <a:pos x="86" y="101"/>
                </a:cxn>
                <a:cxn ang="0">
                  <a:pos x="130" y="101"/>
                </a:cxn>
                <a:cxn ang="0">
                  <a:pos x="174" y="101"/>
                </a:cxn>
                <a:cxn ang="0">
                  <a:pos x="216" y="101"/>
                </a:cxn>
                <a:cxn ang="0">
                  <a:pos x="260" y="101"/>
                </a:cxn>
                <a:cxn ang="0">
                  <a:pos x="302" y="101"/>
                </a:cxn>
                <a:cxn ang="0">
                  <a:pos x="346" y="101"/>
                </a:cxn>
                <a:cxn ang="0">
                  <a:pos x="390" y="101"/>
                </a:cxn>
                <a:cxn ang="0">
                  <a:pos x="432" y="101"/>
                </a:cxn>
                <a:cxn ang="0">
                  <a:pos x="476" y="101"/>
                </a:cxn>
                <a:cxn ang="0">
                  <a:pos x="520" y="101"/>
                </a:cxn>
                <a:cxn ang="0">
                  <a:pos x="562" y="101"/>
                </a:cxn>
                <a:cxn ang="0">
                  <a:pos x="606" y="101"/>
                </a:cxn>
                <a:cxn ang="0">
                  <a:pos x="647" y="101"/>
                </a:cxn>
                <a:cxn ang="0">
                  <a:pos x="692" y="101"/>
                </a:cxn>
                <a:cxn ang="0">
                  <a:pos x="692" y="76"/>
                </a:cxn>
                <a:cxn ang="0">
                  <a:pos x="692" y="49"/>
                </a:cxn>
                <a:cxn ang="0">
                  <a:pos x="692" y="25"/>
                </a:cxn>
                <a:cxn ang="0">
                  <a:pos x="692" y="0"/>
                </a:cxn>
              </a:cxnLst>
              <a:rect l="0" t="0" r="r" b="b"/>
              <a:pathLst>
                <a:path w="692" h="101">
                  <a:moveTo>
                    <a:pt x="692" y="0"/>
                  </a:moveTo>
                  <a:lnTo>
                    <a:pt x="647" y="0"/>
                  </a:lnTo>
                  <a:lnTo>
                    <a:pt x="606" y="0"/>
                  </a:lnTo>
                  <a:lnTo>
                    <a:pt x="562" y="0"/>
                  </a:lnTo>
                  <a:lnTo>
                    <a:pt x="520" y="0"/>
                  </a:lnTo>
                  <a:lnTo>
                    <a:pt x="476" y="0"/>
                  </a:lnTo>
                  <a:lnTo>
                    <a:pt x="432" y="0"/>
                  </a:lnTo>
                  <a:lnTo>
                    <a:pt x="390" y="0"/>
                  </a:lnTo>
                  <a:lnTo>
                    <a:pt x="346" y="0"/>
                  </a:lnTo>
                  <a:lnTo>
                    <a:pt x="302" y="0"/>
                  </a:lnTo>
                  <a:lnTo>
                    <a:pt x="260" y="0"/>
                  </a:lnTo>
                  <a:lnTo>
                    <a:pt x="216" y="0"/>
                  </a:lnTo>
                  <a:lnTo>
                    <a:pt x="174" y="0"/>
                  </a:lnTo>
                  <a:lnTo>
                    <a:pt x="130" y="0"/>
                  </a:lnTo>
                  <a:lnTo>
                    <a:pt x="86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0" y="49"/>
                  </a:lnTo>
                  <a:lnTo>
                    <a:pt x="0" y="76"/>
                  </a:lnTo>
                  <a:lnTo>
                    <a:pt x="0" y="101"/>
                  </a:lnTo>
                  <a:lnTo>
                    <a:pt x="44" y="101"/>
                  </a:lnTo>
                  <a:lnTo>
                    <a:pt x="86" y="101"/>
                  </a:lnTo>
                  <a:lnTo>
                    <a:pt x="130" y="101"/>
                  </a:lnTo>
                  <a:lnTo>
                    <a:pt x="174" y="101"/>
                  </a:lnTo>
                  <a:lnTo>
                    <a:pt x="216" y="101"/>
                  </a:lnTo>
                  <a:lnTo>
                    <a:pt x="260" y="101"/>
                  </a:lnTo>
                  <a:lnTo>
                    <a:pt x="302" y="101"/>
                  </a:lnTo>
                  <a:lnTo>
                    <a:pt x="346" y="101"/>
                  </a:lnTo>
                  <a:lnTo>
                    <a:pt x="390" y="101"/>
                  </a:lnTo>
                  <a:lnTo>
                    <a:pt x="432" y="101"/>
                  </a:lnTo>
                  <a:lnTo>
                    <a:pt x="476" y="101"/>
                  </a:lnTo>
                  <a:lnTo>
                    <a:pt x="520" y="101"/>
                  </a:lnTo>
                  <a:lnTo>
                    <a:pt x="562" y="101"/>
                  </a:lnTo>
                  <a:lnTo>
                    <a:pt x="606" y="101"/>
                  </a:lnTo>
                  <a:lnTo>
                    <a:pt x="647" y="101"/>
                  </a:lnTo>
                  <a:lnTo>
                    <a:pt x="692" y="101"/>
                  </a:lnTo>
                  <a:lnTo>
                    <a:pt x="692" y="76"/>
                  </a:lnTo>
                  <a:lnTo>
                    <a:pt x="692" y="49"/>
                  </a:lnTo>
                  <a:lnTo>
                    <a:pt x="692" y="25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rgbClr val="D19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3" name="Freeform 51"/>
            <p:cNvSpPr>
              <a:spLocks/>
            </p:cNvSpPr>
            <p:nvPr/>
          </p:nvSpPr>
          <p:spPr bwMode="auto">
            <a:xfrm>
              <a:off x="1556" y="1308"/>
              <a:ext cx="459" cy="78"/>
            </a:xfrm>
            <a:custGeom>
              <a:avLst/>
              <a:gdLst/>
              <a:ahLst/>
              <a:cxnLst>
                <a:cxn ang="0">
                  <a:pos x="554" y="0"/>
                </a:cxn>
                <a:cxn ang="0">
                  <a:pos x="520" y="0"/>
                </a:cxn>
                <a:cxn ang="0">
                  <a:pos x="486" y="0"/>
                </a:cxn>
                <a:cxn ang="0">
                  <a:pos x="449" y="0"/>
                </a:cxn>
                <a:cxn ang="0">
                  <a:pos x="415" y="0"/>
                </a:cxn>
                <a:cxn ang="0">
                  <a:pos x="380" y="0"/>
                </a:cxn>
                <a:cxn ang="0">
                  <a:pos x="346" y="0"/>
                </a:cxn>
                <a:cxn ang="0">
                  <a:pos x="312" y="0"/>
                </a:cxn>
                <a:cxn ang="0">
                  <a:pos x="277" y="0"/>
                </a:cxn>
                <a:cxn ang="0">
                  <a:pos x="243" y="0"/>
                </a:cxn>
                <a:cxn ang="0">
                  <a:pos x="206" y="0"/>
                </a:cxn>
                <a:cxn ang="0">
                  <a:pos x="172" y="0"/>
                </a:cxn>
                <a:cxn ang="0">
                  <a:pos x="138" y="0"/>
                </a:cxn>
                <a:cxn ang="0">
                  <a:pos x="103" y="0"/>
                </a:cxn>
                <a:cxn ang="0">
                  <a:pos x="69" y="0"/>
                </a:cxn>
                <a:cxn ang="0">
                  <a:pos x="35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0" y="49"/>
                </a:cxn>
                <a:cxn ang="0">
                  <a:pos x="0" y="76"/>
                </a:cxn>
                <a:cxn ang="0">
                  <a:pos x="0" y="101"/>
                </a:cxn>
                <a:cxn ang="0">
                  <a:pos x="35" y="101"/>
                </a:cxn>
                <a:cxn ang="0">
                  <a:pos x="69" y="101"/>
                </a:cxn>
                <a:cxn ang="0">
                  <a:pos x="103" y="101"/>
                </a:cxn>
                <a:cxn ang="0">
                  <a:pos x="138" y="101"/>
                </a:cxn>
                <a:cxn ang="0">
                  <a:pos x="172" y="101"/>
                </a:cxn>
                <a:cxn ang="0">
                  <a:pos x="206" y="101"/>
                </a:cxn>
                <a:cxn ang="0">
                  <a:pos x="243" y="101"/>
                </a:cxn>
                <a:cxn ang="0">
                  <a:pos x="277" y="101"/>
                </a:cxn>
                <a:cxn ang="0">
                  <a:pos x="312" y="101"/>
                </a:cxn>
                <a:cxn ang="0">
                  <a:pos x="346" y="101"/>
                </a:cxn>
                <a:cxn ang="0">
                  <a:pos x="380" y="101"/>
                </a:cxn>
                <a:cxn ang="0">
                  <a:pos x="415" y="101"/>
                </a:cxn>
                <a:cxn ang="0">
                  <a:pos x="449" y="101"/>
                </a:cxn>
                <a:cxn ang="0">
                  <a:pos x="486" y="101"/>
                </a:cxn>
                <a:cxn ang="0">
                  <a:pos x="520" y="101"/>
                </a:cxn>
                <a:cxn ang="0">
                  <a:pos x="554" y="101"/>
                </a:cxn>
                <a:cxn ang="0">
                  <a:pos x="554" y="76"/>
                </a:cxn>
                <a:cxn ang="0">
                  <a:pos x="554" y="49"/>
                </a:cxn>
                <a:cxn ang="0">
                  <a:pos x="554" y="25"/>
                </a:cxn>
                <a:cxn ang="0">
                  <a:pos x="554" y="0"/>
                </a:cxn>
              </a:cxnLst>
              <a:rect l="0" t="0" r="r" b="b"/>
              <a:pathLst>
                <a:path w="554" h="101">
                  <a:moveTo>
                    <a:pt x="554" y="0"/>
                  </a:moveTo>
                  <a:lnTo>
                    <a:pt x="520" y="0"/>
                  </a:lnTo>
                  <a:lnTo>
                    <a:pt x="486" y="0"/>
                  </a:lnTo>
                  <a:lnTo>
                    <a:pt x="449" y="0"/>
                  </a:lnTo>
                  <a:lnTo>
                    <a:pt x="415" y="0"/>
                  </a:lnTo>
                  <a:lnTo>
                    <a:pt x="380" y="0"/>
                  </a:lnTo>
                  <a:lnTo>
                    <a:pt x="346" y="0"/>
                  </a:lnTo>
                  <a:lnTo>
                    <a:pt x="312" y="0"/>
                  </a:lnTo>
                  <a:lnTo>
                    <a:pt x="277" y="0"/>
                  </a:lnTo>
                  <a:lnTo>
                    <a:pt x="243" y="0"/>
                  </a:lnTo>
                  <a:lnTo>
                    <a:pt x="206" y="0"/>
                  </a:lnTo>
                  <a:lnTo>
                    <a:pt x="172" y="0"/>
                  </a:lnTo>
                  <a:lnTo>
                    <a:pt x="138" y="0"/>
                  </a:lnTo>
                  <a:lnTo>
                    <a:pt x="103" y="0"/>
                  </a:lnTo>
                  <a:lnTo>
                    <a:pt x="69" y="0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0" y="49"/>
                  </a:lnTo>
                  <a:lnTo>
                    <a:pt x="0" y="76"/>
                  </a:lnTo>
                  <a:lnTo>
                    <a:pt x="0" y="101"/>
                  </a:lnTo>
                  <a:lnTo>
                    <a:pt x="35" y="101"/>
                  </a:lnTo>
                  <a:lnTo>
                    <a:pt x="69" y="101"/>
                  </a:lnTo>
                  <a:lnTo>
                    <a:pt x="103" y="101"/>
                  </a:lnTo>
                  <a:lnTo>
                    <a:pt x="138" y="101"/>
                  </a:lnTo>
                  <a:lnTo>
                    <a:pt x="172" y="101"/>
                  </a:lnTo>
                  <a:lnTo>
                    <a:pt x="206" y="101"/>
                  </a:lnTo>
                  <a:lnTo>
                    <a:pt x="243" y="101"/>
                  </a:lnTo>
                  <a:lnTo>
                    <a:pt x="277" y="101"/>
                  </a:lnTo>
                  <a:lnTo>
                    <a:pt x="312" y="101"/>
                  </a:lnTo>
                  <a:lnTo>
                    <a:pt x="346" y="101"/>
                  </a:lnTo>
                  <a:lnTo>
                    <a:pt x="380" y="101"/>
                  </a:lnTo>
                  <a:lnTo>
                    <a:pt x="415" y="101"/>
                  </a:lnTo>
                  <a:lnTo>
                    <a:pt x="449" y="101"/>
                  </a:lnTo>
                  <a:lnTo>
                    <a:pt x="486" y="101"/>
                  </a:lnTo>
                  <a:lnTo>
                    <a:pt x="520" y="101"/>
                  </a:lnTo>
                  <a:lnTo>
                    <a:pt x="554" y="101"/>
                  </a:lnTo>
                  <a:lnTo>
                    <a:pt x="554" y="76"/>
                  </a:lnTo>
                  <a:lnTo>
                    <a:pt x="554" y="49"/>
                  </a:lnTo>
                  <a:lnTo>
                    <a:pt x="554" y="25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D8A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4" name="Freeform 52"/>
            <p:cNvSpPr>
              <a:spLocks/>
            </p:cNvSpPr>
            <p:nvPr/>
          </p:nvSpPr>
          <p:spPr bwMode="auto">
            <a:xfrm>
              <a:off x="1613" y="1308"/>
              <a:ext cx="346" cy="78"/>
            </a:xfrm>
            <a:custGeom>
              <a:avLst/>
              <a:gdLst/>
              <a:ahLst/>
              <a:cxnLst>
                <a:cxn ang="0">
                  <a:pos x="417" y="0"/>
                </a:cxn>
                <a:cxn ang="0">
                  <a:pos x="390" y="0"/>
                </a:cxn>
                <a:cxn ang="0">
                  <a:pos x="365" y="0"/>
                </a:cxn>
                <a:cxn ang="0">
                  <a:pos x="338" y="0"/>
                </a:cxn>
                <a:cxn ang="0">
                  <a:pos x="311" y="0"/>
                </a:cxn>
                <a:cxn ang="0">
                  <a:pos x="287" y="0"/>
                </a:cxn>
                <a:cxn ang="0">
                  <a:pos x="260" y="0"/>
                </a:cxn>
                <a:cxn ang="0">
                  <a:pos x="235" y="0"/>
                </a:cxn>
                <a:cxn ang="0">
                  <a:pos x="208" y="0"/>
                </a:cxn>
                <a:cxn ang="0">
                  <a:pos x="181" y="0"/>
                </a:cxn>
                <a:cxn ang="0">
                  <a:pos x="157" y="0"/>
                </a:cxn>
                <a:cxn ang="0">
                  <a:pos x="130" y="0"/>
                </a:cxn>
                <a:cxn ang="0">
                  <a:pos x="105" y="0"/>
                </a:cxn>
                <a:cxn ang="0">
                  <a:pos x="78" y="0"/>
                </a:cxn>
                <a:cxn ang="0">
                  <a:pos x="51" y="0"/>
                </a:cxn>
                <a:cxn ang="0">
                  <a:pos x="27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0" y="49"/>
                </a:cxn>
                <a:cxn ang="0">
                  <a:pos x="0" y="76"/>
                </a:cxn>
                <a:cxn ang="0">
                  <a:pos x="0" y="101"/>
                </a:cxn>
                <a:cxn ang="0">
                  <a:pos x="27" y="101"/>
                </a:cxn>
                <a:cxn ang="0">
                  <a:pos x="51" y="101"/>
                </a:cxn>
                <a:cxn ang="0">
                  <a:pos x="78" y="101"/>
                </a:cxn>
                <a:cxn ang="0">
                  <a:pos x="105" y="101"/>
                </a:cxn>
                <a:cxn ang="0">
                  <a:pos x="130" y="101"/>
                </a:cxn>
                <a:cxn ang="0">
                  <a:pos x="157" y="101"/>
                </a:cxn>
                <a:cxn ang="0">
                  <a:pos x="181" y="101"/>
                </a:cxn>
                <a:cxn ang="0">
                  <a:pos x="208" y="101"/>
                </a:cxn>
                <a:cxn ang="0">
                  <a:pos x="235" y="101"/>
                </a:cxn>
                <a:cxn ang="0">
                  <a:pos x="260" y="101"/>
                </a:cxn>
                <a:cxn ang="0">
                  <a:pos x="287" y="101"/>
                </a:cxn>
                <a:cxn ang="0">
                  <a:pos x="311" y="101"/>
                </a:cxn>
                <a:cxn ang="0">
                  <a:pos x="338" y="101"/>
                </a:cxn>
                <a:cxn ang="0">
                  <a:pos x="365" y="101"/>
                </a:cxn>
                <a:cxn ang="0">
                  <a:pos x="390" y="101"/>
                </a:cxn>
                <a:cxn ang="0">
                  <a:pos x="417" y="101"/>
                </a:cxn>
                <a:cxn ang="0">
                  <a:pos x="417" y="76"/>
                </a:cxn>
                <a:cxn ang="0">
                  <a:pos x="417" y="49"/>
                </a:cxn>
                <a:cxn ang="0">
                  <a:pos x="417" y="25"/>
                </a:cxn>
                <a:cxn ang="0">
                  <a:pos x="417" y="0"/>
                </a:cxn>
              </a:cxnLst>
              <a:rect l="0" t="0" r="r" b="b"/>
              <a:pathLst>
                <a:path w="417" h="101">
                  <a:moveTo>
                    <a:pt x="417" y="0"/>
                  </a:moveTo>
                  <a:lnTo>
                    <a:pt x="390" y="0"/>
                  </a:lnTo>
                  <a:lnTo>
                    <a:pt x="365" y="0"/>
                  </a:lnTo>
                  <a:lnTo>
                    <a:pt x="338" y="0"/>
                  </a:lnTo>
                  <a:lnTo>
                    <a:pt x="311" y="0"/>
                  </a:lnTo>
                  <a:lnTo>
                    <a:pt x="287" y="0"/>
                  </a:lnTo>
                  <a:lnTo>
                    <a:pt x="260" y="0"/>
                  </a:lnTo>
                  <a:lnTo>
                    <a:pt x="235" y="0"/>
                  </a:lnTo>
                  <a:lnTo>
                    <a:pt x="208" y="0"/>
                  </a:lnTo>
                  <a:lnTo>
                    <a:pt x="181" y="0"/>
                  </a:lnTo>
                  <a:lnTo>
                    <a:pt x="157" y="0"/>
                  </a:lnTo>
                  <a:lnTo>
                    <a:pt x="130" y="0"/>
                  </a:lnTo>
                  <a:lnTo>
                    <a:pt x="105" y="0"/>
                  </a:lnTo>
                  <a:lnTo>
                    <a:pt x="78" y="0"/>
                  </a:lnTo>
                  <a:lnTo>
                    <a:pt x="51" y="0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0" y="49"/>
                  </a:lnTo>
                  <a:lnTo>
                    <a:pt x="0" y="76"/>
                  </a:lnTo>
                  <a:lnTo>
                    <a:pt x="0" y="101"/>
                  </a:lnTo>
                  <a:lnTo>
                    <a:pt x="27" y="101"/>
                  </a:lnTo>
                  <a:lnTo>
                    <a:pt x="51" y="101"/>
                  </a:lnTo>
                  <a:lnTo>
                    <a:pt x="78" y="101"/>
                  </a:lnTo>
                  <a:lnTo>
                    <a:pt x="105" y="101"/>
                  </a:lnTo>
                  <a:lnTo>
                    <a:pt x="130" y="101"/>
                  </a:lnTo>
                  <a:lnTo>
                    <a:pt x="157" y="101"/>
                  </a:lnTo>
                  <a:lnTo>
                    <a:pt x="181" y="101"/>
                  </a:lnTo>
                  <a:lnTo>
                    <a:pt x="208" y="101"/>
                  </a:lnTo>
                  <a:lnTo>
                    <a:pt x="235" y="101"/>
                  </a:lnTo>
                  <a:lnTo>
                    <a:pt x="260" y="101"/>
                  </a:lnTo>
                  <a:lnTo>
                    <a:pt x="287" y="101"/>
                  </a:lnTo>
                  <a:lnTo>
                    <a:pt x="311" y="101"/>
                  </a:lnTo>
                  <a:lnTo>
                    <a:pt x="338" y="101"/>
                  </a:lnTo>
                  <a:lnTo>
                    <a:pt x="365" y="101"/>
                  </a:lnTo>
                  <a:lnTo>
                    <a:pt x="390" y="101"/>
                  </a:lnTo>
                  <a:lnTo>
                    <a:pt x="417" y="101"/>
                  </a:lnTo>
                  <a:lnTo>
                    <a:pt x="417" y="76"/>
                  </a:lnTo>
                  <a:lnTo>
                    <a:pt x="417" y="49"/>
                  </a:lnTo>
                  <a:lnTo>
                    <a:pt x="417" y="25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rgbClr val="E2A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5" name="Rectangle 53"/>
            <p:cNvSpPr>
              <a:spLocks noChangeArrowheads="1"/>
            </p:cNvSpPr>
            <p:nvPr/>
          </p:nvSpPr>
          <p:spPr bwMode="auto">
            <a:xfrm>
              <a:off x="1672" y="1308"/>
              <a:ext cx="229" cy="78"/>
            </a:xfrm>
            <a:prstGeom prst="rect">
              <a:avLst/>
            </a:prstGeom>
            <a:solidFill>
              <a:srgbClr val="EAB5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6" name="Rectangle 54"/>
            <p:cNvSpPr>
              <a:spLocks noChangeArrowheads="1"/>
            </p:cNvSpPr>
            <p:nvPr/>
          </p:nvSpPr>
          <p:spPr bwMode="auto">
            <a:xfrm>
              <a:off x="1479" y="1455"/>
              <a:ext cx="610" cy="168"/>
            </a:xfrm>
            <a:prstGeom prst="rect">
              <a:avLst/>
            </a:prstGeom>
            <a:solidFill>
              <a:srgbClr val="8C44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7" name="Freeform 55"/>
            <p:cNvSpPr>
              <a:spLocks/>
            </p:cNvSpPr>
            <p:nvPr/>
          </p:nvSpPr>
          <p:spPr bwMode="auto">
            <a:xfrm>
              <a:off x="1507" y="1455"/>
              <a:ext cx="561" cy="168"/>
            </a:xfrm>
            <a:custGeom>
              <a:avLst/>
              <a:gdLst/>
              <a:ahLst/>
              <a:cxnLst>
                <a:cxn ang="0">
                  <a:pos x="677" y="0"/>
                </a:cxn>
                <a:cxn ang="0">
                  <a:pos x="635" y="0"/>
                </a:cxn>
                <a:cxn ang="0">
                  <a:pos x="594" y="0"/>
                </a:cxn>
                <a:cxn ang="0">
                  <a:pos x="550" y="0"/>
                </a:cxn>
                <a:cxn ang="0">
                  <a:pos x="508" y="0"/>
                </a:cxn>
                <a:cxn ang="0">
                  <a:pos x="466" y="0"/>
                </a:cxn>
                <a:cxn ang="0">
                  <a:pos x="425" y="0"/>
                </a:cxn>
                <a:cxn ang="0">
                  <a:pos x="380" y="0"/>
                </a:cxn>
                <a:cxn ang="0">
                  <a:pos x="339" y="0"/>
                </a:cxn>
                <a:cxn ang="0">
                  <a:pos x="297" y="0"/>
                </a:cxn>
                <a:cxn ang="0">
                  <a:pos x="255" y="0"/>
                </a:cxn>
                <a:cxn ang="0">
                  <a:pos x="211" y="0"/>
                </a:cxn>
                <a:cxn ang="0">
                  <a:pos x="170" y="0"/>
                </a:cxn>
                <a:cxn ang="0">
                  <a:pos x="128" y="0"/>
                </a:cxn>
                <a:cxn ang="0">
                  <a:pos x="86" y="0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108"/>
                </a:cxn>
                <a:cxn ang="0">
                  <a:pos x="0" y="165"/>
                </a:cxn>
                <a:cxn ang="0">
                  <a:pos x="0" y="218"/>
                </a:cxn>
                <a:cxn ang="0">
                  <a:pos x="42" y="218"/>
                </a:cxn>
                <a:cxn ang="0">
                  <a:pos x="86" y="218"/>
                </a:cxn>
                <a:cxn ang="0">
                  <a:pos x="128" y="218"/>
                </a:cxn>
                <a:cxn ang="0">
                  <a:pos x="170" y="218"/>
                </a:cxn>
                <a:cxn ang="0">
                  <a:pos x="211" y="218"/>
                </a:cxn>
                <a:cxn ang="0">
                  <a:pos x="255" y="218"/>
                </a:cxn>
                <a:cxn ang="0">
                  <a:pos x="297" y="218"/>
                </a:cxn>
                <a:cxn ang="0">
                  <a:pos x="339" y="218"/>
                </a:cxn>
                <a:cxn ang="0">
                  <a:pos x="380" y="218"/>
                </a:cxn>
                <a:cxn ang="0">
                  <a:pos x="425" y="218"/>
                </a:cxn>
                <a:cxn ang="0">
                  <a:pos x="466" y="218"/>
                </a:cxn>
                <a:cxn ang="0">
                  <a:pos x="508" y="218"/>
                </a:cxn>
                <a:cxn ang="0">
                  <a:pos x="550" y="218"/>
                </a:cxn>
                <a:cxn ang="0">
                  <a:pos x="594" y="218"/>
                </a:cxn>
                <a:cxn ang="0">
                  <a:pos x="635" y="218"/>
                </a:cxn>
                <a:cxn ang="0">
                  <a:pos x="677" y="218"/>
                </a:cxn>
                <a:cxn ang="0">
                  <a:pos x="677" y="165"/>
                </a:cxn>
                <a:cxn ang="0">
                  <a:pos x="677" y="108"/>
                </a:cxn>
                <a:cxn ang="0">
                  <a:pos x="677" y="54"/>
                </a:cxn>
                <a:cxn ang="0">
                  <a:pos x="677" y="0"/>
                </a:cxn>
              </a:cxnLst>
              <a:rect l="0" t="0" r="r" b="b"/>
              <a:pathLst>
                <a:path w="677" h="218">
                  <a:moveTo>
                    <a:pt x="677" y="0"/>
                  </a:moveTo>
                  <a:lnTo>
                    <a:pt x="635" y="0"/>
                  </a:lnTo>
                  <a:lnTo>
                    <a:pt x="594" y="0"/>
                  </a:lnTo>
                  <a:lnTo>
                    <a:pt x="550" y="0"/>
                  </a:lnTo>
                  <a:lnTo>
                    <a:pt x="508" y="0"/>
                  </a:lnTo>
                  <a:lnTo>
                    <a:pt x="466" y="0"/>
                  </a:lnTo>
                  <a:lnTo>
                    <a:pt x="425" y="0"/>
                  </a:lnTo>
                  <a:lnTo>
                    <a:pt x="380" y="0"/>
                  </a:lnTo>
                  <a:lnTo>
                    <a:pt x="339" y="0"/>
                  </a:lnTo>
                  <a:lnTo>
                    <a:pt x="297" y="0"/>
                  </a:lnTo>
                  <a:lnTo>
                    <a:pt x="255" y="0"/>
                  </a:lnTo>
                  <a:lnTo>
                    <a:pt x="211" y="0"/>
                  </a:lnTo>
                  <a:lnTo>
                    <a:pt x="170" y="0"/>
                  </a:lnTo>
                  <a:lnTo>
                    <a:pt x="128" y="0"/>
                  </a:lnTo>
                  <a:lnTo>
                    <a:pt x="86" y="0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108"/>
                  </a:lnTo>
                  <a:lnTo>
                    <a:pt x="0" y="165"/>
                  </a:lnTo>
                  <a:lnTo>
                    <a:pt x="0" y="218"/>
                  </a:lnTo>
                  <a:lnTo>
                    <a:pt x="42" y="218"/>
                  </a:lnTo>
                  <a:lnTo>
                    <a:pt x="86" y="218"/>
                  </a:lnTo>
                  <a:lnTo>
                    <a:pt x="128" y="218"/>
                  </a:lnTo>
                  <a:lnTo>
                    <a:pt x="170" y="218"/>
                  </a:lnTo>
                  <a:lnTo>
                    <a:pt x="211" y="218"/>
                  </a:lnTo>
                  <a:lnTo>
                    <a:pt x="255" y="218"/>
                  </a:lnTo>
                  <a:lnTo>
                    <a:pt x="297" y="218"/>
                  </a:lnTo>
                  <a:lnTo>
                    <a:pt x="339" y="218"/>
                  </a:lnTo>
                  <a:lnTo>
                    <a:pt x="380" y="218"/>
                  </a:lnTo>
                  <a:lnTo>
                    <a:pt x="425" y="218"/>
                  </a:lnTo>
                  <a:lnTo>
                    <a:pt x="466" y="218"/>
                  </a:lnTo>
                  <a:lnTo>
                    <a:pt x="508" y="218"/>
                  </a:lnTo>
                  <a:lnTo>
                    <a:pt x="550" y="218"/>
                  </a:lnTo>
                  <a:lnTo>
                    <a:pt x="594" y="218"/>
                  </a:lnTo>
                  <a:lnTo>
                    <a:pt x="635" y="218"/>
                  </a:lnTo>
                  <a:lnTo>
                    <a:pt x="677" y="218"/>
                  </a:lnTo>
                  <a:lnTo>
                    <a:pt x="677" y="165"/>
                  </a:lnTo>
                  <a:lnTo>
                    <a:pt x="677" y="108"/>
                  </a:lnTo>
                  <a:lnTo>
                    <a:pt x="677" y="54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914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8" name="Freeform 56"/>
            <p:cNvSpPr>
              <a:spLocks/>
            </p:cNvSpPr>
            <p:nvPr/>
          </p:nvSpPr>
          <p:spPr bwMode="auto">
            <a:xfrm>
              <a:off x="1534" y="1455"/>
              <a:ext cx="514" cy="168"/>
            </a:xfrm>
            <a:custGeom>
              <a:avLst/>
              <a:gdLst/>
              <a:ahLst/>
              <a:cxnLst>
                <a:cxn ang="0">
                  <a:pos x="621" y="0"/>
                </a:cxn>
                <a:cxn ang="0">
                  <a:pos x="581" y="0"/>
                </a:cxn>
                <a:cxn ang="0">
                  <a:pos x="542" y="0"/>
                </a:cxn>
                <a:cxn ang="0">
                  <a:pos x="503" y="0"/>
                </a:cxn>
                <a:cxn ang="0">
                  <a:pos x="464" y="0"/>
                </a:cxn>
                <a:cxn ang="0">
                  <a:pos x="427" y="0"/>
                </a:cxn>
                <a:cxn ang="0">
                  <a:pos x="388" y="0"/>
                </a:cxn>
                <a:cxn ang="0">
                  <a:pos x="348" y="0"/>
                </a:cxn>
                <a:cxn ang="0">
                  <a:pos x="309" y="0"/>
                </a:cxn>
                <a:cxn ang="0">
                  <a:pos x="270" y="0"/>
                </a:cxn>
                <a:cxn ang="0">
                  <a:pos x="233" y="0"/>
                </a:cxn>
                <a:cxn ang="0">
                  <a:pos x="194" y="0"/>
                </a:cxn>
                <a:cxn ang="0">
                  <a:pos x="155" y="0"/>
                </a:cxn>
                <a:cxn ang="0">
                  <a:pos x="116" y="0"/>
                </a:cxn>
                <a:cxn ang="0">
                  <a:pos x="79" y="0"/>
                </a:cxn>
                <a:cxn ang="0">
                  <a:pos x="39" y="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108"/>
                </a:cxn>
                <a:cxn ang="0">
                  <a:pos x="0" y="165"/>
                </a:cxn>
                <a:cxn ang="0">
                  <a:pos x="0" y="218"/>
                </a:cxn>
                <a:cxn ang="0">
                  <a:pos x="39" y="218"/>
                </a:cxn>
                <a:cxn ang="0">
                  <a:pos x="79" y="218"/>
                </a:cxn>
                <a:cxn ang="0">
                  <a:pos x="116" y="218"/>
                </a:cxn>
                <a:cxn ang="0">
                  <a:pos x="155" y="218"/>
                </a:cxn>
                <a:cxn ang="0">
                  <a:pos x="194" y="218"/>
                </a:cxn>
                <a:cxn ang="0">
                  <a:pos x="233" y="218"/>
                </a:cxn>
                <a:cxn ang="0">
                  <a:pos x="270" y="218"/>
                </a:cxn>
                <a:cxn ang="0">
                  <a:pos x="309" y="218"/>
                </a:cxn>
                <a:cxn ang="0">
                  <a:pos x="348" y="218"/>
                </a:cxn>
                <a:cxn ang="0">
                  <a:pos x="388" y="218"/>
                </a:cxn>
                <a:cxn ang="0">
                  <a:pos x="427" y="218"/>
                </a:cxn>
                <a:cxn ang="0">
                  <a:pos x="464" y="218"/>
                </a:cxn>
                <a:cxn ang="0">
                  <a:pos x="503" y="218"/>
                </a:cxn>
                <a:cxn ang="0">
                  <a:pos x="542" y="218"/>
                </a:cxn>
                <a:cxn ang="0">
                  <a:pos x="581" y="218"/>
                </a:cxn>
                <a:cxn ang="0">
                  <a:pos x="621" y="218"/>
                </a:cxn>
                <a:cxn ang="0">
                  <a:pos x="621" y="165"/>
                </a:cxn>
                <a:cxn ang="0">
                  <a:pos x="621" y="108"/>
                </a:cxn>
                <a:cxn ang="0">
                  <a:pos x="621" y="54"/>
                </a:cxn>
                <a:cxn ang="0">
                  <a:pos x="621" y="0"/>
                </a:cxn>
              </a:cxnLst>
              <a:rect l="0" t="0" r="r" b="b"/>
              <a:pathLst>
                <a:path w="621" h="218">
                  <a:moveTo>
                    <a:pt x="621" y="0"/>
                  </a:moveTo>
                  <a:lnTo>
                    <a:pt x="581" y="0"/>
                  </a:lnTo>
                  <a:lnTo>
                    <a:pt x="542" y="0"/>
                  </a:lnTo>
                  <a:lnTo>
                    <a:pt x="503" y="0"/>
                  </a:lnTo>
                  <a:lnTo>
                    <a:pt x="464" y="0"/>
                  </a:lnTo>
                  <a:lnTo>
                    <a:pt x="427" y="0"/>
                  </a:lnTo>
                  <a:lnTo>
                    <a:pt x="388" y="0"/>
                  </a:lnTo>
                  <a:lnTo>
                    <a:pt x="348" y="0"/>
                  </a:lnTo>
                  <a:lnTo>
                    <a:pt x="309" y="0"/>
                  </a:lnTo>
                  <a:lnTo>
                    <a:pt x="270" y="0"/>
                  </a:lnTo>
                  <a:lnTo>
                    <a:pt x="233" y="0"/>
                  </a:lnTo>
                  <a:lnTo>
                    <a:pt x="194" y="0"/>
                  </a:lnTo>
                  <a:lnTo>
                    <a:pt x="155" y="0"/>
                  </a:lnTo>
                  <a:lnTo>
                    <a:pt x="116" y="0"/>
                  </a:lnTo>
                  <a:lnTo>
                    <a:pt x="79" y="0"/>
                  </a:lnTo>
                  <a:lnTo>
                    <a:pt x="39" y="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108"/>
                  </a:lnTo>
                  <a:lnTo>
                    <a:pt x="0" y="165"/>
                  </a:lnTo>
                  <a:lnTo>
                    <a:pt x="0" y="218"/>
                  </a:lnTo>
                  <a:lnTo>
                    <a:pt x="39" y="218"/>
                  </a:lnTo>
                  <a:lnTo>
                    <a:pt x="79" y="218"/>
                  </a:lnTo>
                  <a:lnTo>
                    <a:pt x="116" y="218"/>
                  </a:lnTo>
                  <a:lnTo>
                    <a:pt x="155" y="218"/>
                  </a:lnTo>
                  <a:lnTo>
                    <a:pt x="194" y="218"/>
                  </a:lnTo>
                  <a:lnTo>
                    <a:pt x="233" y="218"/>
                  </a:lnTo>
                  <a:lnTo>
                    <a:pt x="270" y="218"/>
                  </a:lnTo>
                  <a:lnTo>
                    <a:pt x="309" y="218"/>
                  </a:lnTo>
                  <a:lnTo>
                    <a:pt x="348" y="218"/>
                  </a:lnTo>
                  <a:lnTo>
                    <a:pt x="388" y="218"/>
                  </a:lnTo>
                  <a:lnTo>
                    <a:pt x="427" y="218"/>
                  </a:lnTo>
                  <a:lnTo>
                    <a:pt x="464" y="218"/>
                  </a:lnTo>
                  <a:lnTo>
                    <a:pt x="503" y="218"/>
                  </a:lnTo>
                  <a:lnTo>
                    <a:pt x="542" y="218"/>
                  </a:lnTo>
                  <a:lnTo>
                    <a:pt x="581" y="218"/>
                  </a:lnTo>
                  <a:lnTo>
                    <a:pt x="621" y="218"/>
                  </a:lnTo>
                  <a:lnTo>
                    <a:pt x="621" y="165"/>
                  </a:lnTo>
                  <a:lnTo>
                    <a:pt x="621" y="108"/>
                  </a:lnTo>
                  <a:lnTo>
                    <a:pt x="621" y="54"/>
                  </a:lnTo>
                  <a:lnTo>
                    <a:pt x="621" y="0"/>
                  </a:lnTo>
                  <a:close/>
                </a:path>
              </a:pathLst>
            </a:custGeom>
            <a:solidFill>
              <a:srgbClr val="995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9" name="Freeform 57"/>
            <p:cNvSpPr>
              <a:spLocks/>
            </p:cNvSpPr>
            <p:nvPr/>
          </p:nvSpPr>
          <p:spPr bwMode="auto">
            <a:xfrm>
              <a:off x="1560" y="1455"/>
              <a:ext cx="466" cy="168"/>
            </a:xfrm>
            <a:custGeom>
              <a:avLst/>
              <a:gdLst/>
              <a:ahLst/>
              <a:cxnLst>
                <a:cxn ang="0">
                  <a:pos x="562" y="0"/>
                </a:cxn>
                <a:cxn ang="0">
                  <a:pos x="527" y="0"/>
                </a:cxn>
                <a:cxn ang="0">
                  <a:pos x="491" y="0"/>
                </a:cxn>
                <a:cxn ang="0">
                  <a:pos x="456" y="0"/>
                </a:cxn>
                <a:cxn ang="0">
                  <a:pos x="422" y="0"/>
                </a:cxn>
                <a:cxn ang="0">
                  <a:pos x="388" y="0"/>
                </a:cxn>
                <a:cxn ang="0">
                  <a:pos x="351" y="0"/>
                </a:cxn>
                <a:cxn ang="0">
                  <a:pos x="316" y="0"/>
                </a:cxn>
                <a:cxn ang="0">
                  <a:pos x="282" y="0"/>
                </a:cxn>
                <a:cxn ang="0">
                  <a:pos x="248" y="0"/>
                </a:cxn>
                <a:cxn ang="0">
                  <a:pos x="211" y="0"/>
                </a:cxn>
                <a:cxn ang="0">
                  <a:pos x="177" y="0"/>
                </a:cxn>
                <a:cxn ang="0">
                  <a:pos x="142" y="0"/>
                </a:cxn>
                <a:cxn ang="0">
                  <a:pos x="106" y="0"/>
                </a:cxn>
                <a:cxn ang="0">
                  <a:pos x="71" y="0"/>
                </a:cxn>
                <a:cxn ang="0">
                  <a:pos x="34" y="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108"/>
                </a:cxn>
                <a:cxn ang="0">
                  <a:pos x="0" y="165"/>
                </a:cxn>
                <a:cxn ang="0">
                  <a:pos x="0" y="218"/>
                </a:cxn>
                <a:cxn ang="0">
                  <a:pos x="34" y="218"/>
                </a:cxn>
                <a:cxn ang="0">
                  <a:pos x="71" y="218"/>
                </a:cxn>
                <a:cxn ang="0">
                  <a:pos x="106" y="218"/>
                </a:cxn>
                <a:cxn ang="0">
                  <a:pos x="142" y="218"/>
                </a:cxn>
                <a:cxn ang="0">
                  <a:pos x="177" y="218"/>
                </a:cxn>
                <a:cxn ang="0">
                  <a:pos x="211" y="218"/>
                </a:cxn>
                <a:cxn ang="0">
                  <a:pos x="248" y="218"/>
                </a:cxn>
                <a:cxn ang="0">
                  <a:pos x="282" y="218"/>
                </a:cxn>
                <a:cxn ang="0">
                  <a:pos x="316" y="218"/>
                </a:cxn>
                <a:cxn ang="0">
                  <a:pos x="351" y="218"/>
                </a:cxn>
                <a:cxn ang="0">
                  <a:pos x="388" y="218"/>
                </a:cxn>
                <a:cxn ang="0">
                  <a:pos x="422" y="218"/>
                </a:cxn>
                <a:cxn ang="0">
                  <a:pos x="456" y="218"/>
                </a:cxn>
                <a:cxn ang="0">
                  <a:pos x="491" y="218"/>
                </a:cxn>
                <a:cxn ang="0">
                  <a:pos x="527" y="218"/>
                </a:cxn>
                <a:cxn ang="0">
                  <a:pos x="562" y="218"/>
                </a:cxn>
                <a:cxn ang="0">
                  <a:pos x="562" y="165"/>
                </a:cxn>
                <a:cxn ang="0">
                  <a:pos x="562" y="108"/>
                </a:cxn>
                <a:cxn ang="0">
                  <a:pos x="562" y="54"/>
                </a:cxn>
                <a:cxn ang="0">
                  <a:pos x="562" y="0"/>
                </a:cxn>
              </a:cxnLst>
              <a:rect l="0" t="0" r="r" b="b"/>
              <a:pathLst>
                <a:path w="562" h="218">
                  <a:moveTo>
                    <a:pt x="562" y="0"/>
                  </a:moveTo>
                  <a:lnTo>
                    <a:pt x="527" y="0"/>
                  </a:lnTo>
                  <a:lnTo>
                    <a:pt x="491" y="0"/>
                  </a:lnTo>
                  <a:lnTo>
                    <a:pt x="456" y="0"/>
                  </a:lnTo>
                  <a:lnTo>
                    <a:pt x="422" y="0"/>
                  </a:lnTo>
                  <a:lnTo>
                    <a:pt x="388" y="0"/>
                  </a:lnTo>
                  <a:lnTo>
                    <a:pt x="351" y="0"/>
                  </a:lnTo>
                  <a:lnTo>
                    <a:pt x="316" y="0"/>
                  </a:lnTo>
                  <a:lnTo>
                    <a:pt x="282" y="0"/>
                  </a:lnTo>
                  <a:lnTo>
                    <a:pt x="248" y="0"/>
                  </a:lnTo>
                  <a:lnTo>
                    <a:pt x="211" y="0"/>
                  </a:lnTo>
                  <a:lnTo>
                    <a:pt x="177" y="0"/>
                  </a:lnTo>
                  <a:lnTo>
                    <a:pt x="142" y="0"/>
                  </a:lnTo>
                  <a:lnTo>
                    <a:pt x="106" y="0"/>
                  </a:lnTo>
                  <a:lnTo>
                    <a:pt x="71" y="0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108"/>
                  </a:lnTo>
                  <a:lnTo>
                    <a:pt x="0" y="165"/>
                  </a:lnTo>
                  <a:lnTo>
                    <a:pt x="0" y="218"/>
                  </a:lnTo>
                  <a:lnTo>
                    <a:pt x="34" y="218"/>
                  </a:lnTo>
                  <a:lnTo>
                    <a:pt x="71" y="218"/>
                  </a:lnTo>
                  <a:lnTo>
                    <a:pt x="106" y="218"/>
                  </a:lnTo>
                  <a:lnTo>
                    <a:pt x="142" y="218"/>
                  </a:lnTo>
                  <a:lnTo>
                    <a:pt x="177" y="218"/>
                  </a:lnTo>
                  <a:lnTo>
                    <a:pt x="211" y="218"/>
                  </a:lnTo>
                  <a:lnTo>
                    <a:pt x="248" y="218"/>
                  </a:lnTo>
                  <a:lnTo>
                    <a:pt x="282" y="218"/>
                  </a:lnTo>
                  <a:lnTo>
                    <a:pt x="316" y="218"/>
                  </a:lnTo>
                  <a:lnTo>
                    <a:pt x="351" y="218"/>
                  </a:lnTo>
                  <a:lnTo>
                    <a:pt x="388" y="218"/>
                  </a:lnTo>
                  <a:lnTo>
                    <a:pt x="422" y="218"/>
                  </a:lnTo>
                  <a:lnTo>
                    <a:pt x="456" y="218"/>
                  </a:lnTo>
                  <a:lnTo>
                    <a:pt x="491" y="218"/>
                  </a:lnTo>
                  <a:lnTo>
                    <a:pt x="527" y="218"/>
                  </a:lnTo>
                  <a:lnTo>
                    <a:pt x="562" y="218"/>
                  </a:lnTo>
                  <a:lnTo>
                    <a:pt x="562" y="165"/>
                  </a:lnTo>
                  <a:lnTo>
                    <a:pt x="562" y="108"/>
                  </a:lnTo>
                  <a:lnTo>
                    <a:pt x="562" y="54"/>
                  </a:lnTo>
                  <a:lnTo>
                    <a:pt x="562" y="0"/>
                  </a:lnTo>
                  <a:close/>
                </a:path>
              </a:pathLst>
            </a:custGeom>
            <a:solidFill>
              <a:srgbClr val="9E5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0" name="Freeform 58"/>
            <p:cNvSpPr>
              <a:spLocks/>
            </p:cNvSpPr>
            <p:nvPr/>
          </p:nvSpPr>
          <p:spPr bwMode="auto">
            <a:xfrm>
              <a:off x="1587" y="1455"/>
              <a:ext cx="418" cy="168"/>
            </a:xfrm>
            <a:custGeom>
              <a:avLst/>
              <a:gdLst/>
              <a:ahLst/>
              <a:cxnLst>
                <a:cxn ang="0">
                  <a:pos x="505" y="0"/>
                </a:cxn>
                <a:cxn ang="0">
                  <a:pos x="473" y="0"/>
                </a:cxn>
                <a:cxn ang="0">
                  <a:pos x="441" y="0"/>
                </a:cxn>
                <a:cxn ang="0">
                  <a:pos x="412" y="0"/>
                </a:cxn>
                <a:cxn ang="0">
                  <a:pos x="380" y="0"/>
                </a:cxn>
                <a:cxn ang="0">
                  <a:pos x="348" y="0"/>
                </a:cxn>
                <a:cxn ang="0">
                  <a:pos x="316" y="0"/>
                </a:cxn>
                <a:cxn ang="0">
                  <a:pos x="284" y="0"/>
                </a:cxn>
                <a:cxn ang="0">
                  <a:pos x="253" y="0"/>
                </a:cxn>
                <a:cxn ang="0">
                  <a:pos x="221" y="0"/>
                </a:cxn>
                <a:cxn ang="0">
                  <a:pos x="191" y="0"/>
                </a:cxn>
                <a:cxn ang="0">
                  <a:pos x="159" y="0"/>
                </a:cxn>
                <a:cxn ang="0">
                  <a:pos x="128" y="0"/>
                </a:cxn>
                <a:cxn ang="0">
                  <a:pos x="96" y="0"/>
                </a:cxn>
                <a:cxn ang="0">
                  <a:pos x="64" y="0"/>
                </a:cxn>
                <a:cxn ang="0">
                  <a:pos x="32" y="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108"/>
                </a:cxn>
                <a:cxn ang="0">
                  <a:pos x="0" y="165"/>
                </a:cxn>
                <a:cxn ang="0">
                  <a:pos x="0" y="218"/>
                </a:cxn>
                <a:cxn ang="0">
                  <a:pos x="32" y="218"/>
                </a:cxn>
                <a:cxn ang="0">
                  <a:pos x="64" y="218"/>
                </a:cxn>
                <a:cxn ang="0">
                  <a:pos x="96" y="218"/>
                </a:cxn>
                <a:cxn ang="0">
                  <a:pos x="128" y="218"/>
                </a:cxn>
                <a:cxn ang="0">
                  <a:pos x="159" y="218"/>
                </a:cxn>
                <a:cxn ang="0">
                  <a:pos x="191" y="218"/>
                </a:cxn>
                <a:cxn ang="0">
                  <a:pos x="221" y="218"/>
                </a:cxn>
                <a:cxn ang="0">
                  <a:pos x="253" y="218"/>
                </a:cxn>
                <a:cxn ang="0">
                  <a:pos x="284" y="218"/>
                </a:cxn>
                <a:cxn ang="0">
                  <a:pos x="316" y="218"/>
                </a:cxn>
                <a:cxn ang="0">
                  <a:pos x="348" y="218"/>
                </a:cxn>
                <a:cxn ang="0">
                  <a:pos x="380" y="218"/>
                </a:cxn>
                <a:cxn ang="0">
                  <a:pos x="412" y="218"/>
                </a:cxn>
                <a:cxn ang="0">
                  <a:pos x="441" y="218"/>
                </a:cxn>
                <a:cxn ang="0">
                  <a:pos x="473" y="218"/>
                </a:cxn>
                <a:cxn ang="0">
                  <a:pos x="505" y="218"/>
                </a:cxn>
                <a:cxn ang="0">
                  <a:pos x="505" y="165"/>
                </a:cxn>
                <a:cxn ang="0">
                  <a:pos x="505" y="108"/>
                </a:cxn>
                <a:cxn ang="0">
                  <a:pos x="505" y="54"/>
                </a:cxn>
                <a:cxn ang="0">
                  <a:pos x="505" y="0"/>
                </a:cxn>
              </a:cxnLst>
              <a:rect l="0" t="0" r="r" b="b"/>
              <a:pathLst>
                <a:path w="505" h="218">
                  <a:moveTo>
                    <a:pt x="505" y="0"/>
                  </a:moveTo>
                  <a:lnTo>
                    <a:pt x="473" y="0"/>
                  </a:lnTo>
                  <a:lnTo>
                    <a:pt x="441" y="0"/>
                  </a:lnTo>
                  <a:lnTo>
                    <a:pt x="412" y="0"/>
                  </a:lnTo>
                  <a:lnTo>
                    <a:pt x="380" y="0"/>
                  </a:lnTo>
                  <a:lnTo>
                    <a:pt x="348" y="0"/>
                  </a:lnTo>
                  <a:lnTo>
                    <a:pt x="316" y="0"/>
                  </a:lnTo>
                  <a:lnTo>
                    <a:pt x="284" y="0"/>
                  </a:lnTo>
                  <a:lnTo>
                    <a:pt x="253" y="0"/>
                  </a:lnTo>
                  <a:lnTo>
                    <a:pt x="221" y="0"/>
                  </a:lnTo>
                  <a:lnTo>
                    <a:pt x="191" y="0"/>
                  </a:lnTo>
                  <a:lnTo>
                    <a:pt x="159" y="0"/>
                  </a:lnTo>
                  <a:lnTo>
                    <a:pt x="128" y="0"/>
                  </a:lnTo>
                  <a:lnTo>
                    <a:pt x="96" y="0"/>
                  </a:lnTo>
                  <a:lnTo>
                    <a:pt x="64" y="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108"/>
                  </a:lnTo>
                  <a:lnTo>
                    <a:pt x="0" y="165"/>
                  </a:lnTo>
                  <a:lnTo>
                    <a:pt x="0" y="218"/>
                  </a:lnTo>
                  <a:lnTo>
                    <a:pt x="32" y="218"/>
                  </a:lnTo>
                  <a:lnTo>
                    <a:pt x="64" y="218"/>
                  </a:lnTo>
                  <a:lnTo>
                    <a:pt x="96" y="218"/>
                  </a:lnTo>
                  <a:lnTo>
                    <a:pt x="128" y="218"/>
                  </a:lnTo>
                  <a:lnTo>
                    <a:pt x="159" y="218"/>
                  </a:lnTo>
                  <a:lnTo>
                    <a:pt x="191" y="218"/>
                  </a:lnTo>
                  <a:lnTo>
                    <a:pt x="221" y="218"/>
                  </a:lnTo>
                  <a:lnTo>
                    <a:pt x="253" y="218"/>
                  </a:lnTo>
                  <a:lnTo>
                    <a:pt x="284" y="218"/>
                  </a:lnTo>
                  <a:lnTo>
                    <a:pt x="316" y="218"/>
                  </a:lnTo>
                  <a:lnTo>
                    <a:pt x="348" y="218"/>
                  </a:lnTo>
                  <a:lnTo>
                    <a:pt x="380" y="218"/>
                  </a:lnTo>
                  <a:lnTo>
                    <a:pt x="412" y="218"/>
                  </a:lnTo>
                  <a:lnTo>
                    <a:pt x="441" y="218"/>
                  </a:lnTo>
                  <a:lnTo>
                    <a:pt x="473" y="218"/>
                  </a:lnTo>
                  <a:lnTo>
                    <a:pt x="505" y="218"/>
                  </a:lnTo>
                  <a:lnTo>
                    <a:pt x="505" y="165"/>
                  </a:lnTo>
                  <a:lnTo>
                    <a:pt x="505" y="108"/>
                  </a:lnTo>
                  <a:lnTo>
                    <a:pt x="505" y="5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A56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1" name="Freeform 59"/>
            <p:cNvSpPr>
              <a:spLocks/>
            </p:cNvSpPr>
            <p:nvPr/>
          </p:nvSpPr>
          <p:spPr bwMode="auto">
            <a:xfrm>
              <a:off x="1615" y="1455"/>
              <a:ext cx="370" cy="168"/>
            </a:xfrm>
            <a:custGeom>
              <a:avLst/>
              <a:gdLst/>
              <a:ahLst/>
              <a:cxnLst>
                <a:cxn ang="0">
                  <a:pos x="447" y="0"/>
                </a:cxn>
                <a:cxn ang="0">
                  <a:pos x="420" y="0"/>
                </a:cxn>
                <a:cxn ang="0">
                  <a:pos x="390" y="0"/>
                </a:cxn>
                <a:cxn ang="0">
                  <a:pos x="363" y="0"/>
                </a:cxn>
                <a:cxn ang="0">
                  <a:pos x="334" y="0"/>
                </a:cxn>
                <a:cxn ang="0">
                  <a:pos x="307" y="0"/>
                </a:cxn>
                <a:cxn ang="0">
                  <a:pos x="277" y="0"/>
                </a:cxn>
                <a:cxn ang="0">
                  <a:pos x="250" y="0"/>
                </a:cxn>
                <a:cxn ang="0">
                  <a:pos x="223" y="0"/>
                </a:cxn>
                <a:cxn ang="0">
                  <a:pos x="194" y="0"/>
                </a:cxn>
                <a:cxn ang="0">
                  <a:pos x="167" y="0"/>
                </a:cxn>
                <a:cxn ang="0">
                  <a:pos x="140" y="0"/>
                </a:cxn>
                <a:cxn ang="0">
                  <a:pos x="111" y="0"/>
                </a:cxn>
                <a:cxn ang="0">
                  <a:pos x="84" y="0"/>
                </a:cxn>
                <a:cxn ang="0">
                  <a:pos x="57" y="0"/>
                </a:cxn>
                <a:cxn ang="0">
                  <a:pos x="27" y="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108"/>
                </a:cxn>
                <a:cxn ang="0">
                  <a:pos x="0" y="165"/>
                </a:cxn>
                <a:cxn ang="0">
                  <a:pos x="0" y="218"/>
                </a:cxn>
                <a:cxn ang="0">
                  <a:pos x="27" y="218"/>
                </a:cxn>
                <a:cxn ang="0">
                  <a:pos x="57" y="218"/>
                </a:cxn>
                <a:cxn ang="0">
                  <a:pos x="84" y="218"/>
                </a:cxn>
                <a:cxn ang="0">
                  <a:pos x="111" y="218"/>
                </a:cxn>
                <a:cxn ang="0">
                  <a:pos x="140" y="218"/>
                </a:cxn>
                <a:cxn ang="0">
                  <a:pos x="167" y="218"/>
                </a:cxn>
                <a:cxn ang="0">
                  <a:pos x="194" y="218"/>
                </a:cxn>
                <a:cxn ang="0">
                  <a:pos x="223" y="218"/>
                </a:cxn>
                <a:cxn ang="0">
                  <a:pos x="250" y="218"/>
                </a:cxn>
                <a:cxn ang="0">
                  <a:pos x="277" y="218"/>
                </a:cxn>
                <a:cxn ang="0">
                  <a:pos x="307" y="218"/>
                </a:cxn>
                <a:cxn ang="0">
                  <a:pos x="334" y="218"/>
                </a:cxn>
                <a:cxn ang="0">
                  <a:pos x="363" y="218"/>
                </a:cxn>
                <a:cxn ang="0">
                  <a:pos x="390" y="218"/>
                </a:cxn>
                <a:cxn ang="0">
                  <a:pos x="420" y="218"/>
                </a:cxn>
                <a:cxn ang="0">
                  <a:pos x="447" y="218"/>
                </a:cxn>
                <a:cxn ang="0">
                  <a:pos x="447" y="165"/>
                </a:cxn>
                <a:cxn ang="0">
                  <a:pos x="447" y="108"/>
                </a:cxn>
                <a:cxn ang="0">
                  <a:pos x="447" y="54"/>
                </a:cxn>
                <a:cxn ang="0">
                  <a:pos x="447" y="0"/>
                </a:cxn>
              </a:cxnLst>
              <a:rect l="0" t="0" r="r" b="b"/>
              <a:pathLst>
                <a:path w="447" h="218">
                  <a:moveTo>
                    <a:pt x="447" y="0"/>
                  </a:moveTo>
                  <a:lnTo>
                    <a:pt x="420" y="0"/>
                  </a:lnTo>
                  <a:lnTo>
                    <a:pt x="390" y="0"/>
                  </a:lnTo>
                  <a:lnTo>
                    <a:pt x="363" y="0"/>
                  </a:lnTo>
                  <a:lnTo>
                    <a:pt x="334" y="0"/>
                  </a:lnTo>
                  <a:lnTo>
                    <a:pt x="307" y="0"/>
                  </a:lnTo>
                  <a:lnTo>
                    <a:pt x="277" y="0"/>
                  </a:lnTo>
                  <a:lnTo>
                    <a:pt x="250" y="0"/>
                  </a:lnTo>
                  <a:lnTo>
                    <a:pt x="223" y="0"/>
                  </a:lnTo>
                  <a:lnTo>
                    <a:pt x="194" y="0"/>
                  </a:lnTo>
                  <a:lnTo>
                    <a:pt x="167" y="0"/>
                  </a:lnTo>
                  <a:lnTo>
                    <a:pt x="140" y="0"/>
                  </a:lnTo>
                  <a:lnTo>
                    <a:pt x="111" y="0"/>
                  </a:lnTo>
                  <a:lnTo>
                    <a:pt x="84" y="0"/>
                  </a:lnTo>
                  <a:lnTo>
                    <a:pt x="57" y="0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108"/>
                  </a:lnTo>
                  <a:lnTo>
                    <a:pt x="0" y="165"/>
                  </a:lnTo>
                  <a:lnTo>
                    <a:pt x="0" y="218"/>
                  </a:lnTo>
                  <a:lnTo>
                    <a:pt x="27" y="218"/>
                  </a:lnTo>
                  <a:lnTo>
                    <a:pt x="57" y="218"/>
                  </a:lnTo>
                  <a:lnTo>
                    <a:pt x="84" y="218"/>
                  </a:lnTo>
                  <a:lnTo>
                    <a:pt x="111" y="218"/>
                  </a:lnTo>
                  <a:lnTo>
                    <a:pt x="140" y="218"/>
                  </a:lnTo>
                  <a:lnTo>
                    <a:pt x="167" y="218"/>
                  </a:lnTo>
                  <a:lnTo>
                    <a:pt x="194" y="218"/>
                  </a:lnTo>
                  <a:lnTo>
                    <a:pt x="223" y="218"/>
                  </a:lnTo>
                  <a:lnTo>
                    <a:pt x="250" y="218"/>
                  </a:lnTo>
                  <a:lnTo>
                    <a:pt x="277" y="218"/>
                  </a:lnTo>
                  <a:lnTo>
                    <a:pt x="307" y="218"/>
                  </a:lnTo>
                  <a:lnTo>
                    <a:pt x="334" y="218"/>
                  </a:lnTo>
                  <a:lnTo>
                    <a:pt x="363" y="218"/>
                  </a:lnTo>
                  <a:lnTo>
                    <a:pt x="390" y="218"/>
                  </a:lnTo>
                  <a:lnTo>
                    <a:pt x="420" y="218"/>
                  </a:lnTo>
                  <a:lnTo>
                    <a:pt x="447" y="218"/>
                  </a:lnTo>
                  <a:lnTo>
                    <a:pt x="447" y="165"/>
                  </a:lnTo>
                  <a:lnTo>
                    <a:pt x="447" y="108"/>
                  </a:lnTo>
                  <a:lnTo>
                    <a:pt x="447" y="54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AA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2" name="Freeform 60"/>
            <p:cNvSpPr>
              <a:spLocks/>
            </p:cNvSpPr>
            <p:nvPr/>
          </p:nvSpPr>
          <p:spPr bwMode="auto">
            <a:xfrm>
              <a:off x="1641" y="1455"/>
              <a:ext cx="323" cy="168"/>
            </a:xfrm>
            <a:custGeom>
              <a:avLst/>
              <a:gdLst/>
              <a:ahLst/>
              <a:cxnLst>
                <a:cxn ang="0">
                  <a:pos x="390" y="0"/>
                </a:cxn>
                <a:cxn ang="0">
                  <a:pos x="341" y="0"/>
                </a:cxn>
                <a:cxn ang="0">
                  <a:pos x="292" y="0"/>
                </a:cxn>
                <a:cxn ang="0">
                  <a:pos x="243" y="0"/>
                </a:cxn>
                <a:cxn ang="0">
                  <a:pos x="196" y="0"/>
                </a:cxn>
                <a:cxn ang="0">
                  <a:pos x="147" y="0"/>
                </a:cxn>
                <a:cxn ang="0">
                  <a:pos x="98" y="0"/>
                </a:cxn>
                <a:cxn ang="0">
                  <a:pos x="49" y="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108"/>
                </a:cxn>
                <a:cxn ang="0">
                  <a:pos x="0" y="165"/>
                </a:cxn>
                <a:cxn ang="0">
                  <a:pos x="0" y="218"/>
                </a:cxn>
                <a:cxn ang="0">
                  <a:pos x="49" y="218"/>
                </a:cxn>
                <a:cxn ang="0">
                  <a:pos x="98" y="218"/>
                </a:cxn>
                <a:cxn ang="0">
                  <a:pos x="147" y="218"/>
                </a:cxn>
                <a:cxn ang="0">
                  <a:pos x="196" y="218"/>
                </a:cxn>
                <a:cxn ang="0">
                  <a:pos x="243" y="218"/>
                </a:cxn>
                <a:cxn ang="0">
                  <a:pos x="292" y="218"/>
                </a:cxn>
                <a:cxn ang="0">
                  <a:pos x="341" y="218"/>
                </a:cxn>
                <a:cxn ang="0">
                  <a:pos x="390" y="218"/>
                </a:cxn>
                <a:cxn ang="0">
                  <a:pos x="390" y="165"/>
                </a:cxn>
                <a:cxn ang="0">
                  <a:pos x="390" y="108"/>
                </a:cxn>
                <a:cxn ang="0">
                  <a:pos x="390" y="54"/>
                </a:cxn>
                <a:cxn ang="0">
                  <a:pos x="390" y="0"/>
                </a:cxn>
              </a:cxnLst>
              <a:rect l="0" t="0" r="r" b="b"/>
              <a:pathLst>
                <a:path w="390" h="218">
                  <a:moveTo>
                    <a:pt x="390" y="0"/>
                  </a:moveTo>
                  <a:lnTo>
                    <a:pt x="341" y="0"/>
                  </a:lnTo>
                  <a:lnTo>
                    <a:pt x="292" y="0"/>
                  </a:lnTo>
                  <a:lnTo>
                    <a:pt x="243" y="0"/>
                  </a:lnTo>
                  <a:lnTo>
                    <a:pt x="196" y="0"/>
                  </a:lnTo>
                  <a:lnTo>
                    <a:pt x="147" y="0"/>
                  </a:lnTo>
                  <a:lnTo>
                    <a:pt x="98" y="0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108"/>
                  </a:lnTo>
                  <a:lnTo>
                    <a:pt x="0" y="165"/>
                  </a:lnTo>
                  <a:lnTo>
                    <a:pt x="0" y="218"/>
                  </a:lnTo>
                  <a:lnTo>
                    <a:pt x="49" y="218"/>
                  </a:lnTo>
                  <a:lnTo>
                    <a:pt x="98" y="218"/>
                  </a:lnTo>
                  <a:lnTo>
                    <a:pt x="147" y="218"/>
                  </a:lnTo>
                  <a:lnTo>
                    <a:pt x="196" y="218"/>
                  </a:lnTo>
                  <a:lnTo>
                    <a:pt x="243" y="218"/>
                  </a:lnTo>
                  <a:lnTo>
                    <a:pt x="292" y="218"/>
                  </a:lnTo>
                  <a:lnTo>
                    <a:pt x="341" y="218"/>
                  </a:lnTo>
                  <a:lnTo>
                    <a:pt x="390" y="218"/>
                  </a:lnTo>
                  <a:lnTo>
                    <a:pt x="390" y="165"/>
                  </a:lnTo>
                  <a:lnTo>
                    <a:pt x="390" y="108"/>
                  </a:lnTo>
                  <a:lnTo>
                    <a:pt x="390" y="54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B2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3" name="Freeform 61"/>
            <p:cNvSpPr>
              <a:spLocks/>
            </p:cNvSpPr>
            <p:nvPr/>
          </p:nvSpPr>
          <p:spPr bwMode="auto">
            <a:xfrm>
              <a:off x="1668" y="1455"/>
              <a:ext cx="274" cy="168"/>
            </a:xfrm>
            <a:custGeom>
              <a:avLst/>
              <a:gdLst/>
              <a:ahLst/>
              <a:cxnLst>
                <a:cxn ang="0">
                  <a:pos x="331" y="0"/>
                </a:cxn>
                <a:cxn ang="0">
                  <a:pos x="289" y="0"/>
                </a:cxn>
                <a:cxn ang="0">
                  <a:pos x="248" y="0"/>
                </a:cxn>
                <a:cxn ang="0">
                  <a:pos x="206" y="0"/>
                </a:cxn>
                <a:cxn ang="0">
                  <a:pos x="167" y="0"/>
                </a:cxn>
                <a:cxn ang="0">
                  <a:pos x="125" y="0"/>
                </a:cxn>
                <a:cxn ang="0">
                  <a:pos x="83" y="0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108"/>
                </a:cxn>
                <a:cxn ang="0">
                  <a:pos x="0" y="165"/>
                </a:cxn>
                <a:cxn ang="0">
                  <a:pos x="0" y="218"/>
                </a:cxn>
                <a:cxn ang="0">
                  <a:pos x="42" y="218"/>
                </a:cxn>
                <a:cxn ang="0">
                  <a:pos x="83" y="218"/>
                </a:cxn>
                <a:cxn ang="0">
                  <a:pos x="125" y="218"/>
                </a:cxn>
                <a:cxn ang="0">
                  <a:pos x="167" y="218"/>
                </a:cxn>
                <a:cxn ang="0">
                  <a:pos x="206" y="218"/>
                </a:cxn>
                <a:cxn ang="0">
                  <a:pos x="248" y="218"/>
                </a:cxn>
                <a:cxn ang="0">
                  <a:pos x="289" y="218"/>
                </a:cxn>
                <a:cxn ang="0">
                  <a:pos x="331" y="218"/>
                </a:cxn>
                <a:cxn ang="0">
                  <a:pos x="331" y="165"/>
                </a:cxn>
                <a:cxn ang="0">
                  <a:pos x="331" y="108"/>
                </a:cxn>
                <a:cxn ang="0">
                  <a:pos x="331" y="54"/>
                </a:cxn>
                <a:cxn ang="0">
                  <a:pos x="331" y="0"/>
                </a:cxn>
              </a:cxnLst>
              <a:rect l="0" t="0" r="r" b="b"/>
              <a:pathLst>
                <a:path w="331" h="218">
                  <a:moveTo>
                    <a:pt x="331" y="0"/>
                  </a:moveTo>
                  <a:lnTo>
                    <a:pt x="289" y="0"/>
                  </a:lnTo>
                  <a:lnTo>
                    <a:pt x="248" y="0"/>
                  </a:lnTo>
                  <a:lnTo>
                    <a:pt x="206" y="0"/>
                  </a:lnTo>
                  <a:lnTo>
                    <a:pt x="167" y="0"/>
                  </a:lnTo>
                  <a:lnTo>
                    <a:pt x="125" y="0"/>
                  </a:lnTo>
                  <a:lnTo>
                    <a:pt x="83" y="0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108"/>
                  </a:lnTo>
                  <a:lnTo>
                    <a:pt x="0" y="165"/>
                  </a:lnTo>
                  <a:lnTo>
                    <a:pt x="0" y="218"/>
                  </a:lnTo>
                  <a:lnTo>
                    <a:pt x="42" y="218"/>
                  </a:lnTo>
                  <a:lnTo>
                    <a:pt x="83" y="218"/>
                  </a:lnTo>
                  <a:lnTo>
                    <a:pt x="125" y="218"/>
                  </a:lnTo>
                  <a:lnTo>
                    <a:pt x="167" y="218"/>
                  </a:lnTo>
                  <a:lnTo>
                    <a:pt x="206" y="218"/>
                  </a:lnTo>
                  <a:lnTo>
                    <a:pt x="248" y="218"/>
                  </a:lnTo>
                  <a:lnTo>
                    <a:pt x="289" y="218"/>
                  </a:lnTo>
                  <a:lnTo>
                    <a:pt x="331" y="218"/>
                  </a:lnTo>
                  <a:lnTo>
                    <a:pt x="331" y="165"/>
                  </a:lnTo>
                  <a:lnTo>
                    <a:pt x="331" y="108"/>
                  </a:lnTo>
                  <a:lnTo>
                    <a:pt x="331" y="54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rgbClr val="B77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4" name="Freeform 62"/>
            <p:cNvSpPr>
              <a:spLocks/>
            </p:cNvSpPr>
            <p:nvPr/>
          </p:nvSpPr>
          <p:spPr bwMode="auto">
            <a:xfrm>
              <a:off x="1696" y="1455"/>
              <a:ext cx="226" cy="168"/>
            </a:xfrm>
            <a:custGeom>
              <a:avLst/>
              <a:gdLst/>
              <a:ahLst/>
              <a:cxnLst>
                <a:cxn ang="0">
                  <a:pos x="273" y="0"/>
                </a:cxn>
                <a:cxn ang="0">
                  <a:pos x="238" y="0"/>
                </a:cxn>
                <a:cxn ang="0">
                  <a:pos x="204" y="0"/>
                </a:cxn>
                <a:cxn ang="0">
                  <a:pos x="170" y="0"/>
                </a:cxn>
                <a:cxn ang="0">
                  <a:pos x="138" y="0"/>
                </a:cxn>
                <a:cxn ang="0">
                  <a:pos x="103" y="0"/>
                </a:cxn>
                <a:cxn ang="0">
                  <a:pos x="69" y="0"/>
                </a:cxn>
                <a:cxn ang="0">
                  <a:pos x="35" y="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108"/>
                </a:cxn>
                <a:cxn ang="0">
                  <a:pos x="0" y="165"/>
                </a:cxn>
                <a:cxn ang="0">
                  <a:pos x="0" y="218"/>
                </a:cxn>
                <a:cxn ang="0">
                  <a:pos x="35" y="218"/>
                </a:cxn>
                <a:cxn ang="0">
                  <a:pos x="69" y="218"/>
                </a:cxn>
                <a:cxn ang="0">
                  <a:pos x="103" y="218"/>
                </a:cxn>
                <a:cxn ang="0">
                  <a:pos x="138" y="218"/>
                </a:cxn>
                <a:cxn ang="0">
                  <a:pos x="170" y="218"/>
                </a:cxn>
                <a:cxn ang="0">
                  <a:pos x="204" y="218"/>
                </a:cxn>
                <a:cxn ang="0">
                  <a:pos x="238" y="218"/>
                </a:cxn>
                <a:cxn ang="0">
                  <a:pos x="273" y="218"/>
                </a:cxn>
                <a:cxn ang="0">
                  <a:pos x="273" y="165"/>
                </a:cxn>
                <a:cxn ang="0">
                  <a:pos x="273" y="108"/>
                </a:cxn>
                <a:cxn ang="0">
                  <a:pos x="273" y="54"/>
                </a:cxn>
                <a:cxn ang="0">
                  <a:pos x="273" y="0"/>
                </a:cxn>
              </a:cxnLst>
              <a:rect l="0" t="0" r="r" b="b"/>
              <a:pathLst>
                <a:path w="273" h="218">
                  <a:moveTo>
                    <a:pt x="273" y="0"/>
                  </a:moveTo>
                  <a:lnTo>
                    <a:pt x="238" y="0"/>
                  </a:lnTo>
                  <a:lnTo>
                    <a:pt x="204" y="0"/>
                  </a:lnTo>
                  <a:lnTo>
                    <a:pt x="170" y="0"/>
                  </a:lnTo>
                  <a:lnTo>
                    <a:pt x="138" y="0"/>
                  </a:lnTo>
                  <a:lnTo>
                    <a:pt x="103" y="0"/>
                  </a:lnTo>
                  <a:lnTo>
                    <a:pt x="69" y="0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108"/>
                  </a:lnTo>
                  <a:lnTo>
                    <a:pt x="0" y="165"/>
                  </a:lnTo>
                  <a:lnTo>
                    <a:pt x="0" y="218"/>
                  </a:lnTo>
                  <a:lnTo>
                    <a:pt x="35" y="218"/>
                  </a:lnTo>
                  <a:lnTo>
                    <a:pt x="69" y="218"/>
                  </a:lnTo>
                  <a:lnTo>
                    <a:pt x="103" y="218"/>
                  </a:lnTo>
                  <a:lnTo>
                    <a:pt x="138" y="218"/>
                  </a:lnTo>
                  <a:lnTo>
                    <a:pt x="170" y="218"/>
                  </a:lnTo>
                  <a:lnTo>
                    <a:pt x="204" y="218"/>
                  </a:lnTo>
                  <a:lnTo>
                    <a:pt x="238" y="218"/>
                  </a:lnTo>
                  <a:lnTo>
                    <a:pt x="273" y="218"/>
                  </a:lnTo>
                  <a:lnTo>
                    <a:pt x="273" y="165"/>
                  </a:lnTo>
                  <a:lnTo>
                    <a:pt x="273" y="108"/>
                  </a:lnTo>
                  <a:lnTo>
                    <a:pt x="273" y="54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BF7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5" name="Freeform 63"/>
            <p:cNvSpPr>
              <a:spLocks/>
            </p:cNvSpPr>
            <p:nvPr/>
          </p:nvSpPr>
          <p:spPr bwMode="auto">
            <a:xfrm>
              <a:off x="1723" y="1455"/>
              <a:ext cx="178" cy="168"/>
            </a:xfrm>
            <a:custGeom>
              <a:avLst/>
              <a:gdLst/>
              <a:ahLst/>
              <a:cxnLst>
                <a:cxn ang="0">
                  <a:pos x="216" y="0"/>
                </a:cxn>
                <a:cxn ang="0">
                  <a:pos x="189" y="0"/>
                </a:cxn>
                <a:cxn ang="0">
                  <a:pos x="162" y="0"/>
                </a:cxn>
                <a:cxn ang="0">
                  <a:pos x="135" y="0"/>
                </a:cxn>
                <a:cxn ang="0">
                  <a:pos x="108" y="0"/>
                </a:cxn>
                <a:cxn ang="0">
                  <a:pos x="81" y="0"/>
                </a:cxn>
                <a:cxn ang="0">
                  <a:pos x="54" y="0"/>
                </a:cxn>
                <a:cxn ang="0">
                  <a:pos x="27" y="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108"/>
                </a:cxn>
                <a:cxn ang="0">
                  <a:pos x="0" y="165"/>
                </a:cxn>
                <a:cxn ang="0">
                  <a:pos x="0" y="218"/>
                </a:cxn>
                <a:cxn ang="0">
                  <a:pos x="27" y="218"/>
                </a:cxn>
                <a:cxn ang="0">
                  <a:pos x="54" y="218"/>
                </a:cxn>
                <a:cxn ang="0">
                  <a:pos x="81" y="218"/>
                </a:cxn>
                <a:cxn ang="0">
                  <a:pos x="108" y="218"/>
                </a:cxn>
                <a:cxn ang="0">
                  <a:pos x="135" y="218"/>
                </a:cxn>
                <a:cxn ang="0">
                  <a:pos x="162" y="218"/>
                </a:cxn>
                <a:cxn ang="0">
                  <a:pos x="189" y="218"/>
                </a:cxn>
                <a:cxn ang="0">
                  <a:pos x="216" y="218"/>
                </a:cxn>
                <a:cxn ang="0">
                  <a:pos x="216" y="165"/>
                </a:cxn>
                <a:cxn ang="0">
                  <a:pos x="216" y="108"/>
                </a:cxn>
                <a:cxn ang="0">
                  <a:pos x="216" y="54"/>
                </a:cxn>
                <a:cxn ang="0">
                  <a:pos x="216" y="0"/>
                </a:cxn>
              </a:cxnLst>
              <a:rect l="0" t="0" r="r" b="b"/>
              <a:pathLst>
                <a:path w="216" h="218">
                  <a:moveTo>
                    <a:pt x="216" y="0"/>
                  </a:moveTo>
                  <a:lnTo>
                    <a:pt x="189" y="0"/>
                  </a:lnTo>
                  <a:lnTo>
                    <a:pt x="162" y="0"/>
                  </a:lnTo>
                  <a:lnTo>
                    <a:pt x="135" y="0"/>
                  </a:lnTo>
                  <a:lnTo>
                    <a:pt x="108" y="0"/>
                  </a:lnTo>
                  <a:lnTo>
                    <a:pt x="81" y="0"/>
                  </a:lnTo>
                  <a:lnTo>
                    <a:pt x="54" y="0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108"/>
                  </a:lnTo>
                  <a:lnTo>
                    <a:pt x="0" y="165"/>
                  </a:lnTo>
                  <a:lnTo>
                    <a:pt x="0" y="218"/>
                  </a:lnTo>
                  <a:lnTo>
                    <a:pt x="27" y="218"/>
                  </a:lnTo>
                  <a:lnTo>
                    <a:pt x="54" y="218"/>
                  </a:lnTo>
                  <a:lnTo>
                    <a:pt x="81" y="218"/>
                  </a:lnTo>
                  <a:lnTo>
                    <a:pt x="108" y="218"/>
                  </a:lnTo>
                  <a:lnTo>
                    <a:pt x="135" y="218"/>
                  </a:lnTo>
                  <a:lnTo>
                    <a:pt x="162" y="218"/>
                  </a:lnTo>
                  <a:lnTo>
                    <a:pt x="189" y="218"/>
                  </a:lnTo>
                  <a:lnTo>
                    <a:pt x="216" y="218"/>
                  </a:lnTo>
                  <a:lnTo>
                    <a:pt x="216" y="165"/>
                  </a:lnTo>
                  <a:lnTo>
                    <a:pt x="216" y="108"/>
                  </a:lnTo>
                  <a:lnTo>
                    <a:pt x="216" y="54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C4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6" name="Freeform 64"/>
            <p:cNvSpPr>
              <a:spLocks/>
            </p:cNvSpPr>
            <p:nvPr/>
          </p:nvSpPr>
          <p:spPr bwMode="auto">
            <a:xfrm>
              <a:off x="1749" y="1455"/>
              <a:ext cx="133" cy="168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40" y="0"/>
                </a:cxn>
                <a:cxn ang="0">
                  <a:pos x="120" y="0"/>
                </a:cxn>
                <a:cxn ang="0">
                  <a:pos x="101" y="0"/>
                </a:cxn>
                <a:cxn ang="0">
                  <a:pos x="81" y="0"/>
                </a:cxn>
                <a:cxn ang="0">
                  <a:pos x="59" y="0"/>
                </a:cxn>
                <a:cxn ang="0">
                  <a:pos x="39" y="0"/>
                </a:cxn>
                <a:cxn ang="0">
                  <a:pos x="20" y="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108"/>
                </a:cxn>
                <a:cxn ang="0">
                  <a:pos x="0" y="165"/>
                </a:cxn>
                <a:cxn ang="0">
                  <a:pos x="0" y="218"/>
                </a:cxn>
                <a:cxn ang="0">
                  <a:pos x="20" y="218"/>
                </a:cxn>
                <a:cxn ang="0">
                  <a:pos x="39" y="218"/>
                </a:cxn>
                <a:cxn ang="0">
                  <a:pos x="59" y="218"/>
                </a:cxn>
                <a:cxn ang="0">
                  <a:pos x="81" y="218"/>
                </a:cxn>
                <a:cxn ang="0">
                  <a:pos x="101" y="218"/>
                </a:cxn>
                <a:cxn ang="0">
                  <a:pos x="120" y="218"/>
                </a:cxn>
                <a:cxn ang="0">
                  <a:pos x="140" y="218"/>
                </a:cxn>
                <a:cxn ang="0">
                  <a:pos x="160" y="218"/>
                </a:cxn>
                <a:cxn ang="0">
                  <a:pos x="160" y="165"/>
                </a:cxn>
                <a:cxn ang="0">
                  <a:pos x="160" y="108"/>
                </a:cxn>
                <a:cxn ang="0">
                  <a:pos x="160" y="54"/>
                </a:cxn>
                <a:cxn ang="0">
                  <a:pos x="160" y="0"/>
                </a:cxn>
              </a:cxnLst>
              <a:rect l="0" t="0" r="r" b="b"/>
              <a:pathLst>
                <a:path w="160" h="218">
                  <a:moveTo>
                    <a:pt x="160" y="0"/>
                  </a:moveTo>
                  <a:lnTo>
                    <a:pt x="140" y="0"/>
                  </a:lnTo>
                  <a:lnTo>
                    <a:pt x="120" y="0"/>
                  </a:lnTo>
                  <a:lnTo>
                    <a:pt x="101" y="0"/>
                  </a:lnTo>
                  <a:lnTo>
                    <a:pt x="81" y="0"/>
                  </a:lnTo>
                  <a:lnTo>
                    <a:pt x="59" y="0"/>
                  </a:lnTo>
                  <a:lnTo>
                    <a:pt x="39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108"/>
                  </a:lnTo>
                  <a:lnTo>
                    <a:pt x="0" y="165"/>
                  </a:lnTo>
                  <a:lnTo>
                    <a:pt x="0" y="218"/>
                  </a:lnTo>
                  <a:lnTo>
                    <a:pt x="20" y="218"/>
                  </a:lnTo>
                  <a:lnTo>
                    <a:pt x="39" y="218"/>
                  </a:lnTo>
                  <a:lnTo>
                    <a:pt x="59" y="218"/>
                  </a:lnTo>
                  <a:lnTo>
                    <a:pt x="81" y="218"/>
                  </a:lnTo>
                  <a:lnTo>
                    <a:pt x="101" y="218"/>
                  </a:lnTo>
                  <a:lnTo>
                    <a:pt x="120" y="218"/>
                  </a:lnTo>
                  <a:lnTo>
                    <a:pt x="140" y="218"/>
                  </a:lnTo>
                  <a:lnTo>
                    <a:pt x="160" y="218"/>
                  </a:lnTo>
                  <a:lnTo>
                    <a:pt x="160" y="165"/>
                  </a:lnTo>
                  <a:lnTo>
                    <a:pt x="160" y="108"/>
                  </a:lnTo>
                  <a:lnTo>
                    <a:pt x="160" y="5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CC8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7" name="Rectangle 65"/>
            <p:cNvSpPr>
              <a:spLocks noChangeArrowheads="1"/>
            </p:cNvSpPr>
            <p:nvPr/>
          </p:nvSpPr>
          <p:spPr bwMode="auto">
            <a:xfrm>
              <a:off x="1776" y="1455"/>
              <a:ext cx="83" cy="168"/>
            </a:xfrm>
            <a:prstGeom prst="rect">
              <a:avLst/>
            </a:prstGeom>
            <a:solidFill>
              <a:srgbClr val="D18E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8" name="Freeform 66"/>
            <p:cNvSpPr>
              <a:spLocks/>
            </p:cNvSpPr>
            <p:nvPr/>
          </p:nvSpPr>
          <p:spPr bwMode="auto">
            <a:xfrm>
              <a:off x="1619" y="1651"/>
              <a:ext cx="333" cy="117"/>
            </a:xfrm>
            <a:custGeom>
              <a:avLst/>
              <a:gdLst/>
              <a:ahLst/>
              <a:cxnLst>
                <a:cxn ang="0">
                  <a:pos x="402" y="0"/>
                </a:cxn>
                <a:cxn ang="0">
                  <a:pos x="0" y="0"/>
                </a:cxn>
                <a:cxn ang="0">
                  <a:pos x="64" y="152"/>
                </a:cxn>
                <a:cxn ang="0">
                  <a:pos x="341" y="152"/>
                </a:cxn>
                <a:cxn ang="0">
                  <a:pos x="361" y="96"/>
                </a:cxn>
                <a:cxn ang="0">
                  <a:pos x="402" y="0"/>
                </a:cxn>
              </a:cxnLst>
              <a:rect l="0" t="0" r="r" b="b"/>
              <a:pathLst>
                <a:path w="402" h="152">
                  <a:moveTo>
                    <a:pt x="402" y="0"/>
                  </a:moveTo>
                  <a:lnTo>
                    <a:pt x="0" y="0"/>
                  </a:lnTo>
                  <a:lnTo>
                    <a:pt x="64" y="152"/>
                  </a:lnTo>
                  <a:lnTo>
                    <a:pt x="341" y="152"/>
                  </a:lnTo>
                  <a:lnTo>
                    <a:pt x="361" y="96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9" name="Freeform 67"/>
            <p:cNvSpPr>
              <a:spLocks/>
            </p:cNvSpPr>
            <p:nvPr/>
          </p:nvSpPr>
          <p:spPr bwMode="auto">
            <a:xfrm>
              <a:off x="1631" y="1651"/>
              <a:ext cx="315" cy="117"/>
            </a:xfrm>
            <a:custGeom>
              <a:avLst/>
              <a:gdLst/>
              <a:ahLst/>
              <a:cxnLst>
                <a:cxn ang="0">
                  <a:pos x="380" y="0"/>
                </a:cxn>
                <a:cxn ang="0">
                  <a:pos x="333" y="0"/>
                </a:cxn>
                <a:cxn ang="0">
                  <a:pos x="284" y="0"/>
                </a:cxn>
                <a:cxn ang="0">
                  <a:pos x="238" y="0"/>
                </a:cxn>
                <a:cxn ang="0">
                  <a:pos x="191" y="0"/>
                </a:cxn>
                <a:cxn ang="0">
                  <a:pos x="142" y="0"/>
                </a:cxn>
                <a:cxn ang="0">
                  <a:pos x="96" y="0"/>
                </a:cxn>
                <a:cxn ang="0">
                  <a:pos x="47" y="0"/>
                </a:cxn>
                <a:cxn ang="0">
                  <a:pos x="0" y="0"/>
                </a:cxn>
                <a:cxn ang="0">
                  <a:pos x="15" y="37"/>
                </a:cxn>
                <a:cxn ang="0">
                  <a:pos x="29" y="76"/>
                </a:cxn>
                <a:cxn ang="0">
                  <a:pos x="44" y="115"/>
                </a:cxn>
                <a:cxn ang="0">
                  <a:pos x="61" y="152"/>
                </a:cxn>
                <a:cxn ang="0">
                  <a:pos x="93" y="152"/>
                </a:cxn>
                <a:cxn ang="0">
                  <a:pos x="125" y="152"/>
                </a:cxn>
                <a:cxn ang="0">
                  <a:pos x="157" y="152"/>
                </a:cxn>
                <a:cxn ang="0">
                  <a:pos x="191" y="152"/>
                </a:cxn>
                <a:cxn ang="0">
                  <a:pos x="223" y="152"/>
                </a:cxn>
                <a:cxn ang="0">
                  <a:pos x="255" y="152"/>
                </a:cxn>
                <a:cxn ang="0">
                  <a:pos x="287" y="152"/>
                </a:cxn>
                <a:cxn ang="0">
                  <a:pos x="319" y="152"/>
                </a:cxn>
                <a:cxn ang="0">
                  <a:pos x="324" y="140"/>
                </a:cxn>
                <a:cxn ang="0">
                  <a:pos x="329" y="125"/>
                </a:cxn>
                <a:cxn ang="0">
                  <a:pos x="331" y="110"/>
                </a:cxn>
                <a:cxn ang="0">
                  <a:pos x="336" y="96"/>
                </a:cxn>
                <a:cxn ang="0">
                  <a:pos x="348" y="71"/>
                </a:cxn>
                <a:cxn ang="0">
                  <a:pos x="358" y="47"/>
                </a:cxn>
                <a:cxn ang="0">
                  <a:pos x="370" y="25"/>
                </a:cxn>
                <a:cxn ang="0">
                  <a:pos x="380" y="0"/>
                </a:cxn>
              </a:cxnLst>
              <a:rect l="0" t="0" r="r" b="b"/>
              <a:pathLst>
                <a:path w="380" h="152">
                  <a:moveTo>
                    <a:pt x="380" y="0"/>
                  </a:moveTo>
                  <a:lnTo>
                    <a:pt x="333" y="0"/>
                  </a:lnTo>
                  <a:lnTo>
                    <a:pt x="284" y="0"/>
                  </a:lnTo>
                  <a:lnTo>
                    <a:pt x="238" y="0"/>
                  </a:lnTo>
                  <a:lnTo>
                    <a:pt x="191" y="0"/>
                  </a:lnTo>
                  <a:lnTo>
                    <a:pt x="142" y="0"/>
                  </a:lnTo>
                  <a:lnTo>
                    <a:pt x="96" y="0"/>
                  </a:lnTo>
                  <a:lnTo>
                    <a:pt x="47" y="0"/>
                  </a:lnTo>
                  <a:lnTo>
                    <a:pt x="0" y="0"/>
                  </a:lnTo>
                  <a:lnTo>
                    <a:pt x="15" y="37"/>
                  </a:lnTo>
                  <a:lnTo>
                    <a:pt x="29" y="76"/>
                  </a:lnTo>
                  <a:lnTo>
                    <a:pt x="44" y="115"/>
                  </a:lnTo>
                  <a:lnTo>
                    <a:pt x="61" y="152"/>
                  </a:lnTo>
                  <a:lnTo>
                    <a:pt x="93" y="152"/>
                  </a:lnTo>
                  <a:lnTo>
                    <a:pt x="125" y="152"/>
                  </a:lnTo>
                  <a:lnTo>
                    <a:pt x="157" y="152"/>
                  </a:lnTo>
                  <a:lnTo>
                    <a:pt x="191" y="152"/>
                  </a:lnTo>
                  <a:lnTo>
                    <a:pt x="223" y="152"/>
                  </a:lnTo>
                  <a:lnTo>
                    <a:pt x="255" y="152"/>
                  </a:lnTo>
                  <a:lnTo>
                    <a:pt x="287" y="152"/>
                  </a:lnTo>
                  <a:lnTo>
                    <a:pt x="319" y="152"/>
                  </a:lnTo>
                  <a:lnTo>
                    <a:pt x="324" y="140"/>
                  </a:lnTo>
                  <a:lnTo>
                    <a:pt x="329" y="125"/>
                  </a:lnTo>
                  <a:lnTo>
                    <a:pt x="331" y="110"/>
                  </a:lnTo>
                  <a:lnTo>
                    <a:pt x="336" y="96"/>
                  </a:lnTo>
                  <a:lnTo>
                    <a:pt x="348" y="71"/>
                  </a:lnTo>
                  <a:lnTo>
                    <a:pt x="358" y="47"/>
                  </a:lnTo>
                  <a:lnTo>
                    <a:pt x="370" y="25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914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60" name="Freeform 68"/>
            <p:cNvSpPr>
              <a:spLocks/>
            </p:cNvSpPr>
            <p:nvPr/>
          </p:nvSpPr>
          <p:spPr bwMode="auto">
            <a:xfrm>
              <a:off x="1641" y="1654"/>
              <a:ext cx="299" cy="117"/>
            </a:xfrm>
            <a:custGeom>
              <a:avLst/>
              <a:gdLst/>
              <a:ahLst/>
              <a:cxnLst>
                <a:cxn ang="0">
                  <a:pos x="361" y="0"/>
                </a:cxn>
                <a:cxn ang="0">
                  <a:pos x="317" y="0"/>
                </a:cxn>
                <a:cxn ang="0">
                  <a:pos x="270" y="0"/>
                </a:cxn>
                <a:cxn ang="0">
                  <a:pos x="226" y="0"/>
                </a:cxn>
                <a:cxn ang="0">
                  <a:pos x="182" y="0"/>
                </a:cxn>
                <a:cxn ang="0">
                  <a:pos x="135" y="0"/>
                </a:cxn>
                <a:cxn ang="0">
                  <a:pos x="91" y="0"/>
                </a:cxn>
                <a:cxn ang="0">
                  <a:pos x="44" y="0"/>
                </a:cxn>
                <a:cxn ang="0">
                  <a:pos x="0" y="0"/>
                </a:cxn>
                <a:cxn ang="0">
                  <a:pos x="15" y="36"/>
                </a:cxn>
                <a:cxn ang="0">
                  <a:pos x="30" y="73"/>
                </a:cxn>
                <a:cxn ang="0">
                  <a:pos x="44" y="112"/>
                </a:cxn>
                <a:cxn ang="0">
                  <a:pos x="59" y="149"/>
                </a:cxn>
                <a:cxn ang="0">
                  <a:pos x="88" y="149"/>
                </a:cxn>
                <a:cxn ang="0">
                  <a:pos x="120" y="149"/>
                </a:cxn>
                <a:cxn ang="0">
                  <a:pos x="150" y="149"/>
                </a:cxn>
                <a:cxn ang="0">
                  <a:pos x="179" y="149"/>
                </a:cxn>
                <a:cxn ang="0">
                  <a:pos x="209" y="149"/>
                </a:cxn>
                <a:cxn ang="0">
                  <a:pos x="238" y="149"/>
                </a:cxn>
                <a:cxn ang="0">
                  <a:pos x="270" y="152"/>
                </a:cxn>
                <a:cxn ang="0">
                  <a:pos x="299" y="152"/>
                </a:cxn>
                <a:cxn ang="0">
                  <a:pos x="304" y="137"/>
                </a:cxn>
                <a:cxn ang="0">
                  <a:pos x="309" y="122"/>
                </a:cxn>
                <a:cxn ang="0">
                  <a:pos x="312" y="107"/>
                </a:cxn>
                <a:cxn ang="0">
                  <a:pos x="317" y="93"/>
                </a:cxn>
                <a:cxn ang="0">
                  <a:pos x="329" y="68"/>
                </a:cxn>
                <a:cxn ang="0">
                  <a:pos x="339" y="46"/>
                </a:cxn>
                <a:cxn ang="0">
                  <a:pos x="351" y="22"/>
                </a:cxn>
                <a:cxn ang="0">
                  <a:pos x="361" y="0"/>
                </a:cxn>
              </a:cxnLst>
              <a:rect l="0" t="0" r="r" b="b"/>
              <a:pathLst>
                <a:path w="361" h="152">
                  <a:moveTo>
                    <a:pt x="361" y="0"/>
                  </a:moveTo>
                  <a:lnTo>
                    <a:pt x="317" y="0"/>
                  </a:lnTo>
                  <a:lnTo>
                    <a:pt x="270" y="0"/>
                  </a:lnTo>
                  <a:lnTo>
                    <a:pt x="226" y="0"/>
                  </a:lnTo>
                  <a:lnTo>
                    <a:pt x="182" y="0"/>
                  </a:lnTo>
                  <a:lnTo>
                    <a:pt x="135" y="0"/>
                  </a:lnTo>
                  <a:lnTo>
                    <a:pt x="91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15" y="36"/>
                  </a:lnTo>
                  <a:lnTo>
                    <a:pt x="30" y="73"/>
                  </a:lnTo>
                  <a:lnTo>
                    <a:pt x="44" y="112"/>
                  </a:lnTo>
                  <a:lnTo>
                    <a:pt x="59" y="149"/>
                  </a:lnTo>
                  <a:lnTo>
                    <a:pt x="88" y="149"/>
                  </a:lnTo>
                  <a:lnTo>
                    <a:pt x="120" y="149"/>
                  </a:lnTo>
                  <a:lnTo>
                    <a:pt x="150" y="149"/>
                  </a:lnTo>
                  <a:lnTo>
                    <a:pt x="179" y="149"/>
                  </a:lnTo>
                  <a:lnTo>
                    <a:pt x="209" y="149"/>
                  </a:lnTo>
                  <a:lnTo>
                    <a:pt x="238" y="149"/>
                  </a:lnTo>
                  <a:lnTo>
                    <a:pt x="270" y="152"/>
                  </a:lnTo>
                  <a:lnTo>
                    <a:pt x="299" y="152"/>
                  </a:lnTo>
                  <a:lnTo>
                    <a:pt x="304" y="137"/>
                  </a:lnTo>
                  <a:lnTo>
                    <a:pt x="309" y="122"/>
                  </a:lnTo>
                  <a:lnTo>
                    <a:pt x="312" y="107"/>
                  </a:lnTo>
                  <a:lnTo>
                    <a:pt x="317" y="93"/>
                  </a:lnTo>
                  <a:lnTo>
                    <a:pt x="329" y="68"/>
                  </a:lnTo>
                  <a:lnTo>
                    <a:pt x="339" y="46"/>
                  </a:lnTo>
                  <a:lnTo>
                    <a:pt x="351" y="22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93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61" name="Freeform 69"/>
            <p:cNvSpPr>
              <a:spLocks/>
            </p:cNvSpPr>
            <p:nvPr/>
          </p:nvSpPr>
          <p:spPr bwMode="auto">
            <a:xfrm>
              <a:off x="1654" y="1654"/>
              <a:ext cx="278" cy="117"/>
            </a:xfrm>
            <a:custGeom>
              <a:avLst/>
              <a:gdLst/>
              <a:ahLst/>
              <a:cxnLst>
                <a:cxn ang="0">
                  <a:pos x="336" y="0"/>
                </a:cxn>
                <a:cxn ang="0">
                  <a:pos x="294" y="0"/>
                </a:cxn>
                <a:cxn ang="0">
                  <a:pos x="252" y="0"/>
                </a:cxn>
                <a:cxn ang="0">
                  <a:pos x="208" y="0"/>
                </a:cxn>
                <a:cxn ang="0">
                  <a:pos x="167" y="0"/>
                </a:cxn>
                <a:cxn ang="0">
                  <a:pos x="125" y="0"/>
                </a:cxn>
                <a:cxn ang="0">
                  <a:pos x="83" y="0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12" y="36"/>
                </a:cxn>
                <a:cxn ang="0">
                  <a:pos x="27" y="73"/>
                </a:cxn>
                <a:cxn ang="0">
                  <a:pos x="42" y="112"/>
                </a:cxn>
                <a:cxn ang="0">
                  <a:pos x="56" y="149"/>
                </a:cxn>
                <a:cxn ang="0">
                  <a:pos x="83" y="149"/>
                </a:cxn>
                <a:cxn ang="0">
                  <a:pos x="113" y="149"/>
                </a:cxn>
                <a:cxn ang="0">
                  <a:pos x="140" y="149"/>
                </a:cxn>
                <a:cxn ang="0">
                  <a:pos x="167" y="149"/>
                </a:cxn>
                <a:cxn ang="0">
                  <a:pos x="194" y="152"/>
                </a:cxn>
                <a:cxn ang="0">
                  <a:pos x="223" y="152"/>
                </a:cxn>
                <a:cxn ang="0">
                  <a:pos x="250" y="152"/>
                </a:cxn>
                <a:cxn ang="0">
                  <a:pos x="277" y="152"/>
                </a:cxn>
                <a:cxn ang="0">
                  <a:pos x="282" y="137"/>
                </a:cxn>
                <a:cxn ang="0">
                  <a:pos x="284" y="122"/>
                </a:cxn>
                <a:cxn ang="0">
                  <a:pos x="289" y="107"/>
                </a:cxn>
                <a:cxn ang="0">
                  <a:pos x="294" y="93"/>
                </a:cxn>
                <a:cxn ang="0">
                  <a:pos x="304" y="68"/>
                </a:cxn>
                <a:cxn ang="0">
                  <a:pos x="314" y="46"/>
                </a:cxn>
                <a:cxn ang="0">
                  <a:pos x="326" y="24"/>
                </a:cxn>
                <a:cxn ang="0">
                  <a:pos x="336" y="0"/>
                </a:cxn>
              </a:cxnLst>
              <a:rect l="0" t="0" r="r" b="b"/>
              <a:pathLst>
                <a:path w="336" h="152">
                  <a:moveTo>
                    <a:pt x="336" y="0"/>
                  </a:moveTo>
                  <a:lnTo>
                    <a:pt x="294" y="0"/>
                  </a:lnTo>
                  <a:lnTo>
                    <a:pt x="252" y="0"/>
                  </a:lnTo>
                  <a:lnTo>
                    <a:pt x="208" y="0"/>
                  </a:lnTo>
                  <a:lnTo>
                    <a:pt x="167" y="0"/>
                  </a:lnTo>
                  <a:lnTo>
                    <a:pt x="125" y="0"/>
                  </a:lnTo>
                  <a:lnTo>
                    <a:pt x="83" y="0"/>
                  </a:lnTo>
                  <a:lnTo>
                    <a:pt x="42" y="0"/>
                  </a:lnTo>
                  <a:lnTo>
                    <a:pt x="0" y="0"/>
                  </a:lnTo>
                  <a:lnTo>
                    <a:pt x="12" y="36"/>
                  </a:lnTo>
                  <a:lnTo>
                    <a:pt x="27" y="73"/>
                  </a:lnTo>
                  <a:lnTo>
                    <a:pt x="42" y="112"/>
                  </a:lnTo>
                  <a:lnTo>
                    <a:pt x="56" y="149"/>
                  </a:lnTo>
                  <a:lnTo>
                    <a:pt x="83" y="149"/>
                  </a:lnTo>
                  <a:lnTo>
                    <a:pt x="113" y="149"/>
                  </a:lnTo>
                  <a:lnTo>
                    <a:pt x="140" y="149"/>
                  </a:lnTo>
                  <a:lnTo>
                    <a:pt x="167" y="149"/>
                  </a:lnTo>
                  <a:lnTo>
                    <a:pt x="194" y="152"/>
                  </a:lnTo>
                  <a:lnTo>
                    <a:pt x="223" y="152"/>
                  </a:lnTo>
                  <a:lnTo>
                    <a:pt x="250" y="152"/>
                  </a:lnTo>
                  <a:lnTo>
                    <a:pt x="277" y="152"/>
                  </a:lnTo>
                  <a:lnTo>
                    <a:pt x="282" y="137"/>
                  </a:lnTo>
                  <a:lnTo>
                    <a:pt x="284" y="122"/>
                  </a:lnTo>
                  <a:lnTo>
                    <a:pt x="289" y="107"/>
                  </a:lnTo>
                  <a:lnTo>
                    <a:pt x="294" y="93"/>
                  </a:lnTo>
                  <a:lnTo>
                    <a:pt x="304" y="68"/>
                  </a:lnTo>
                  <a:lnTo>
                    <a:pt x="314" y="46"/>
                  </a:lnTo>
                  <a:lnTo>
                    <a:pt x="326" y="24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994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62" name="Freeform 70"/>
            <p:cNvSpPr>
              <a:spLocks/>
            </p:cNvSpPr>
            <p:nvPr/>
          </p:nvSpPr>
          <p:spPr bwMode="auto">
            <a:xfrm>
              <a:off x="1664" y="1654"/>
              <a:ext cx="261" cy="117"/>
            </a:xfrm>
            <a:custGeom>
              <a:avLst/>
              <a:gdLst/>
              <a:ahLst/>
              <a:cxnLst>
                <a:cxn ang="0">
                  <a:pos x="316" y="0"/>
                </a:cxn>
                <a:cxn ang="0">
                  <a:pos x="277" y="0"/>
                </a:cxn>
                <a:cxn ang="0">
                  <a:pos x="238" y="0"/>
                </a:cxn>
                <a:cxn ang="0">
                  <a:pos x="199" y="0"/>
                </a:cxn>
                <a:cxn ang="0">
                  <a:pos x="160" y="0"/>
                </a:cxn>
                <a:cxn ang="0">
                  <a:pos x="118" y="0"/>
                </a:cxn>
                <a:cxn ang="0">
                  <a:pos x="79" y="0"/>
                </a:cxn>
                <a:cxn ang="0">
                  <a:pos x="39" y="0"/>
                </a:cxn>
                <a:cxn ang="0">
                  <a:pos x="0" y="0"/>
                </a:cxn>
                <a:cxn ang="0">
                  <a:pos x="15" y="36"/>
                </a:cxn>
                <a:cxn ang="0">
                  <a:pos x="30" y="73"/>
                </a:cxn>
                <a:cxn ang="0">
                  <a:pos x="42" y="112"/>
                </a:cxn>
                <a:cxn ang="0">
                  <a:pos x="57" y="149"/>
                </a:cxn>
                <a:cxn ang="0">
                  <a:pos x="81" y="149"/>
                </a:cxn>
                <a:cxn ang="0">
                  <a:pos x="106" y="149"/>
                </a:cxn>
                <a:cxn ang="0">
                  <a:pos x="130" y="149"/>
                </a:cxn>
                <a:cxn ang="0">
                  <a:pos x="157" y="149"/>
                </a:cxn>
                <a:cxn ang="0">
                  <a:pos x="182" y="152"/>
                </a:cxn>
                <a:cxn ang="0">
                  <a:pos x="206" y="152"/>
                </a:cxn>
                <a:cxn ang="0">
                  <a:pos x="233" y="152"/>
                </a:cxn>
                <a:cxn ang="0">
                  <a:pos x="258" y="152"/>
                </a:cxn>
                <a:cxn ang="0">
                  <a:pos x="263" y="137"/>
                </a:cxn>
                <a:cxn ang="0">
                  <a:pos x="265" y="122"/>
                </a:cxn>
                <a:cxn ang="0">
                  <a:pos x="270" y="107"/>
                </a:cxn>
                <a:cxn ang="0">
                  <a:pos x="272" y="93"/>
                </a:cxn>
                <a:cxn ang="0">
                  <a:pos x="285" y="71"/>
                </a:cxn>
                <a:cxn ang="0">
                  <a:pos x="294" y="46"/>
                </a:cxn>
                <a:cxn ang="0">
                  <a:pos x="307" y="24"/>
                </a:cxn>
                <a:cxn ang="0">
                  <a:pos x="316" y="0"/>
                </a:cxn>
              </a:cxnLst>
              <a:rect l="0" t="0" r="r" b="b"/>
              <a:pathLst>
                <a:path w="316" h="152">
                  <a:moveTo>
                    <a:pt x="316" y="0"/>
                  </a:moveTo>
                  <a:lnTo>
                    <a:pt x="277" y="0"/>
                  </a:lnTo>
                  <a:lnTo>
                    <a:pt x="238" y="0"/>
                  </a:lnTo>
                  <a:lnTo>
                    <a:pt x="199" y="0"/>
                  </a:lnTo>
                  <a:lnTo>
                    <a:pt x="160" y="0"/>
                  </a:lnTo>
                  <a:lnTo>
                    <a:pt x="118" y="0"/>
                  </a:lnTo>
                  <a:lnTo>
                    <a:pt x="79" y="0"/>
                  </a:lnTo>
                  <a:lnTo>
                    <a:pt x="39" y="0"/>
                  </a:lnTo>
                  <a:lnTo>
                    <a:pt x="0" y="0"/>
                  </a:lnTo>
                  <a:lnTo>
                    <a:pt x="15" y="36"/>
                  </a:lnTo>
                  <a:lnTo>
                    <a:pt x="30" y="73"/>
                  </a:lnTo>
                  <a:lnTo>
                    <a:pt x="42" y="112"/>
                  </a:lnTo>
                  <a:lnTo>
                    <a:pt x="57" y="149"/>
                  </a:lnTo>
                  <a:lnTo>
                    <a:pt x="81" y="149"/>
                  </a:lnTo>
                  <a:lnTo>
                    <a:pt x="106" y="149"/>
                  </a:lnTo>
                  <a:lnTo>
                    <a:pt x="130" y="149"/>
                  </a:lnTo>
                  <a:lnTo>
                    <a:pt x="157" y="149"/>
                  </a:lnTo>
                  <a:lnTo>
                    <a:pt x="182" y="152"/>
                  </a:lnTo>
                  <a:lnTo>
                    <a:pt x="206" y="152"/>
                  </a:lnTo>
                  <a:lnTo>
                    <a:pt x="233" y="152"/>
                  </a:lnTo>
                  <a:lnTo>
                    <a:pt x="258" y="152"/>
                  </a:lnTo>
                  <a:lnTo>
                    <a:pt x="263" y="137"/>
                  </a:lnTo>
                  <a:lnTo>
                    <a:pt x="265" y="122"/>
                  </a:lnTo>
                  <a:lnTo>
                    <a:pt x="270" y="107"/>
                  </a:lnTo>
                  <a:lnTo>
                    <a:pt x="272" y="93"/>
                  </a:lnTo>
                  <a:lnTo>
                    <a:pt x="285" y="71"/>
                  </a:lnTo>
                  <a:lnTo>
                    <a:pt x="294" y="46"/>
                  </a:lnTo>
                  <a:lnTo>
                    <a:pt x="307" y="24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rgbClr val="9B5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63" name="Freeform 71"/>
            <p:cNvSpPr>
              <a:spLocks/>
            </p:cNvSpPr>
            <p:nvPr/>
          </p:nvSpPr>
          <p:spPr bwMode="auto">
            <a:xfrm>
              <a:off x="1674" y="1654"/>
              <a:ext cx="244" cy="117"/>
            </a:xfrm>
            <a:custGeom>
              <a:avLst/>
              <a:gdLst/>
              <a:ahLst/>
              <a:cxnLst>
                <a:cxn ang="0">
                  <a:pos x="295" y="0"/>
                </a:cxn>
                <a:cxn ang="0">
                  <a:pos x="258" y="0"/>
                </a:cxn>
                <a:cxn ang="0">
                  <a:pos x="221" y="0"/>
                </a:cxn>
                <a:cxn ang="0">
                  <a:pos x="184" y="0"/>
                </a:cxn>
                <a:cxn ang="0">
                  <a:pos x="148" y="0"/>
                </a:cxn>
                <a:cxn ang="0">
                  <a:pos x="111" y="0"/>
                </a:cxn>
                <a:cxn ang="0">
                  <a:pos x="74" y="0"/>
                </a:cxn>
                <a:cxn ang="0">
                  <a:pos x="37" y="0"/>
                </a:cxn>
                <a:cxn ang="0">
                  <a:pos x="0" y="0"/>
                </a:cxn>
                <a:cxn ang="0">
                  <a:pos x="15" y="36"/>
                </a:cxn>
                <a:cxn ang="0">
                  <a:pos x="27" y="73"/>
                </a:cxn>
                <a:cxn ang="0">
                  <a:pos x="42" y="112"/>
                </a:cxn>
                <a:cxn ang="0">
                  <a:pos x="54" y="149"/>
                </a:cxn>
                <a:cxn ang="0">
                  <a:pos x="76" y="149"/>
                </a:cxn>
                <a:cxn ang="0">
                  <a:pos x="101" y="152"/>
                </a:cxn>
                <a:cxn ang="0">
                  <a:pos x="123" y="152"/>
                </a:cxn>
                <a:cxn ang="0">
                  <a:pos x="148" y="152"/>
                </a:cxn>
                <a:cxn ang="0">
                  <a:pos x="170" y="152"/>
                </a:cxn>
                <a:cxn ang="0">
                  <a:pos x="192" y="152"/>
                </a:cxn>
                <a:cxn ang="0">
                  <a:pos x="216" y="152"/>
                </a:cxn>
                <a:cxn ang="0">
                  <a:pos x="238" y="152"/>
                </a:cxn>
                <a:cxn ang="0">
                  <a:pos x="243" y="137"/>
                </a:cxn>
                <a:cxn ang="0">
                  <a:pos x="246" y="122"/>
                </a:cxn>
                <a:cxn ang="0">
                  <a:pos x="251" y="110"/>
                </a:cxn>
                <a:cxn ang="0">
                  <a:pos x="253" y="95"/>
                </a:cxn>
                <a:cxn ang="0">
                  <a:pos x="263" y="71"/>
                </a:cxn>
                <a:cxn ang="0">
                  <a:pos x="275" y="46"/>
                </a:cxn>
                <a:cxn ang="0">
                  <a:pos x="285" y="24"/>
                </a:cxn>
                <a:cxn ang="0">
                  <a:pos x="295" y="0"/>
                </a:cxn>
              </a:cxnLst>
              <a:rect l="0" t="0" r="r" b="b"/>
              <a:pathLst>
                <a:path w="295" h="152">
                  <a:moveTo>
                    <a:pt x="295" y="0"/>
                  </a:moveTo>
                  <a:lnTo>
                    <a:pt x="258" y="0"/>
                  </a:lnTo>
                  <a:lnTo>
                    <a:pt x="221" y="0"/>
                  </a:lnTo>
                  <a:lnTo>
                    <a:pt x="184" y="0"/>
                  </a:lnTo>
                  <a:lnTo>
                    <a:pt x="148" y="0"/>
                  </a:lnTo>
                  <a:lnTo>
                    <a:pt x="111" y="0"/>
                  </a:lnTo>
                  <a:lnTo>
                    <a:pt x="74" y="0"/>
                  </a:lnTo>
                  <a:lnTo>
                    <a:pt x="37" y="0"/>
                  </a:lnTo>
                  <a:lnTo>
                    <a:pt x="0" y="0"/>
                  </a:lnTo>
                  <a:lnTo>
                    <a:pt x="15" y="36"/>
                  </a:lnTo>
                  <a:lnTo>
                    <a:pt x="27" y="73"/>
                  </a:lnTo>
                  <a:lnTo>
                    <a:pt x="42" y="112"/>
                  </a:lnTo>
                  <a:lnTo>
                    <a:pt x="54" y="149"/>
                  </a:lnTo>
                  <a:lnTo>
                    <a:pt x="76" y="149"/>
                  </a:lnTo>
                  <a:lnTo>
                    <a:pt x="101" y="152"/>
                  </a:lnTo>
                  <a:lnTo>
                    <a:pt x="123" y="152"/>
                  </a:lnTo>
                  <a:lnTo>
                    <a:pt x="148" y="152"/>
                  </a:lnTo>
                  <a:lnTo>
                    <a:pt x="170" y="152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38" y="152"/>
                  </a:lnTo>
                  <a:lnTo>
                    <a:pt x="243" y="137"/>
                  </a:lnTo>
                  <a:lnTo>
                    <a:pt x="246" y="122"/>
                  </a:lnTo>
                  <a:lnTo>
                    <a:pt x="251" y="110"/>
                  </a:lnTo>
                  <a:lnTo>
                    <a:pt x="253" y="95"/>
                  </a:lnTo>
                  <a:lnTo>
                    <a:pt x="263" y="71"/>
                  </a:lnTo>
                  <a:lnTo>
                    <a:pt x="275" y="46"/>
                  </a:lnTo>
                  <a:lnTo>
                    <a:pt x="285" y="24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A05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64" name="Freeform 72"/>
            <p:cNvSpPr>
              <a:spLocks/>
            </p:cNvSpPr>
            <p:nvPr/>
          </p:nvSpPr>
          <p:spPr bwMode="auto">
            <a:xfrm>
              <a:off x="1686" y="1654"/>
              <a:ext cx="225" cy="11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238" y="0"/>
                </a:cxn>
                <a:cxn ang="0">
                  <a:pos x="204" y="0"/>
                </a:cxn>
                <a:cxn ang="0">
                  <a:pos x="169" y="0"/>
                </a:cxn>
                <a:cxn ang="0">
                  <a:pos x="137" y="0"/>
                </a:cxn>
                <a:cxn ang="0">
                  <a:pos x="103" y="0"/>
                </a:cxn>
                <a:cxn ang="0">
                  <a:pos x="69" y="0"/>
                </a:cxn>
                <a:cxn ang="0">
                  <a:pos x="34" y="0"/>
                </a:cxn>
                <a:cxn ang="0">
                  <a:pos x="0" y="0"/>
                </a:cxn>
                <a:cxn ang="0">
                  <a:pos x="12" y="36"/>
                </a:cxn>
                <a:cxn ang="0">
                  <a:pos x="27" y="73"/>
                </a:cxn>
                <a:cxn ang="0">
                  <a:pos x="39" y="112"/>
                </a:cxn>
                <a:cxn ang="0">
                  <a:pos x="52" y="149"/>
                </a:cxn>
                <a:cxn ang="0">
                  <a:pos x="71" y="149"/>
                </a:cxn>
                <a:cxn ang="0">
                  <a:pos x="93" y="152"/>
                </a:cxn>
                <a:cxn ang="0">
                  <a:pos x="113" y="152"/>
                </a:cxn>
                <a:cxn ang="0">
                  <a:pos x="133" y="152"/>
                </a:cxn>
                <a:cxn ang="0">
                  <a:pos x="152" y="152"/>
                </a:cxn>
                <a:cxn ang="0">
                  <a:pos x="174" y="152"/>
                </a:cxn>
                <a:cxn ang="0">
                  <a:pos x="194" y="152"/>
                </a:cxn>
                <a:cxn ang="0">
                  <a:pos x="216" y="152"/>
                </a:cxn>
                <a:cxn ang="0">
                  <a:pos x="221" y="139"/>
                </a:cxn>
                <a:cxn ang="0">
                  <a:pos x="223" y="125"/>
                </a:cxn>
                <a:cxn ang="0">
                  <a:pos x="228" y="110"/>
                </a:cxn>
                <a:cxn ang="0">
                  <a:pos x="231" y="95"/>
                </a:cxn>
                <a:cxn ang="0">
                  <a:pos x="240" y="71"/>
                </a:cxn>
                <a:cxn ang="0">
                  <a:pos x="250" y="46"/>
                </a:cxn>
                <a:cxn ang="0">
                  <a:pos x="263" y="24"/>
                </a:cxn>
                <a:cxn ang="0">
                  <a:pos x="272" y="0"/>
                </a:cxn>
              </a:cxnLst>
              <a:rect l="0" t="0" r="r" b="b"/>
              <a:pathLst>
                <a:path w="272" h="152">
                  <a:moveTo>
                    <a:pt x="272" y="0"/>
                  </a:moveTo>
                  <a:lnTo>
                    <a:pt x="238" y="0"/>
                  </a:lnTo>
                  <a:lnTo>
                    <a:pt x="204" y="0"/>
                  </a:lnTo>
                  <a:lnTo>
                    <a:pt x="169" y="0"/>
                  </a:lnTo>
                  <a:lnTo>
                    <a:pt x="137" y="0"/>
                  </a:lnTo>
                  <a:lnTo>
                    <a:pt x="103" y="0"/>
                  </a:lnTo>
                  <a:lnTo>
                    <a:pt x="69" y="0"/>
                  </a:lnTo>
                  <a:lnTo>
                    <a:pt x="34" y="0"/>
                  </a:lnTo>
                  <a:lnTo>
                    <a:pt x="0" y="0"/>
                  </a:lnTo>
                  <a:lnTo>
                    <a:pt x="12" y="36"/>
                  </a:lnTo>
                  <a:lnTo>
                    <a:pt x="27" y="73"/>
                  </a:lnTo>
                  <a:lnTo>
                    <a:pt x="39" y="112"/>
                  </a:lnTo>
                  <a:lnTo>
                    <a:pt x="52" y="149"/>
                  </a:lnTo>
                  <a:lnTo>
                    <a:pt x="71" y="149"/>
                  </a:lnTo>
                  <a:lnTo>
                    <a:pt x="93" y="152"/>
                  </a:lnTo>
                  <a:lnTo>
                    <a:pt x="113" y="152"/>
                  </a:lnTo>
                  <a:lnTo>
                    <a:pt x="133" y="152"/>
                  </a:lnTo>
                  <a:lnTo>
                    <a:pt x="152" y="152"/>
                  </a:lnTo>
                  <a:lnTo>
                    <a:pt x="174" y="152"/>
                  </a:lnTo>
                  <a:lnTo>
                    <a:pt x="194" y="152"/>
                  </a:lnTo>
                  <a:lnTo>
                    <a:pt x="216" y="152"/>
                  </a:lnTo>
                  <a:lnTo>
                    <a:pt x="221" y="139"/>
                  </a:lnTo>
                  <a:lnTo>
                    <a:pt x="223" y="125"/>
                  </a:lnTo>
                  <a:lnTo>
                    <a:pt x="228" y="110"/>
                  </a:lnTo>
                  <a:lnTo>
                    <a:pt x="231" y="95"/>
                  </a:lnTo>
                  <a:lnTo>
                    <a:pt x="240" y="71"/>
                  </a:lnTo>
                  <a:lnTo>
                    <a:pt x="250" y="46"/>
                  </a:lnTo>
                  <a:lnTo>
                    <a:pt x="263" y="24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A35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65" name="Freeform 73"/>
            <p:cNvSpPr>
              <a:spLocks/>
            </p:cNvSpPr>
            <p:nvPr/>
          </p:nvSpPr>
          <p:spPr bwMode="auto">
            <a:xfrm>
              <a:off x="1696" y="1655"/>
              <a:ext cx="208" cy="116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219" y="0"/>
                </a:cxn>
                <a:cxn ang="0">
                  <a:pos x="189" y="0"/>
                </a:cxn>
                <a:cxn ang="0">
                  <a:pos x="157" y="0"/>
                </a:cxn>
                <a:cxn ang="0">
                  <a:pos x="125" y="0"/>
                </a:cxn>
                <a:cxn ang="0">
                  <a:pos x="94" y="0"/>
                </a:cxn>
                <a:cxn ang="0">
                  <a:pos x="64" y="0"/>
                </a:cxn>
                <a:cxn ang="0">
                  <a:pos x="32" y="0"/>
                </a:cxn>
                <a:cxn ang="0">
                  <a:pos x="0" y="0"/>
                </a:cxn>
                <a:cxn ang="0">
                  <a:pos x="13" y="37"/>
                </a:cxn>
                <a:cxn ang="0">
                  <a:pos x="27" y="74"/>
                </a:cxn>
                <a:cxn ang="0">
                  <a:pos x="40" y="110"/>
                </a:cxn>
                <a:cxn ang="0">
                  <a:pos x="52" y="147"/>
                </a:cxn>
                <a:cxn ang="0">
                  <a:pos x="69" y="147"/>
                </a:cxn>
                <a:cxn ang="0">
                  <a:pos x="86" y="150"/>
                </a:cxn>
                <a:cxn ang="0">
                  <a:pos x="106" y="150"/>
                </a:cxn>
                <a:cxn ang="0">
                  <a:pos x="123" y="150"/>
                </a:cxn>
                <a:cxn ang="0">
                  <a:pos x="143" y="150"/>
                </a:cxn>
                <a:cxn ang="0">
                  <a:pos x="160" y="150"/>
                </a:cxn>
                <a:cxn ang="0">
                  <a:pos x="179" y="150"/>
                </a:cxn>
                <a:cxn ang="0">
                  <a:pos x="197" y="150"/>
                </a:cxn>
                <a:cxn ang="0">
                  <a:pos x="199" y="137"/>
                </a:cxn>
                <a:cxn ang="0">
                  <a:pos x="204" y="123"/>
                </a:cxn>
                <a:cxn ang="0">
                  <a:pos x="206" y="108"/>
                </a:cxn>
                <a:cxn ang="0">
                  <a:pos x="209" y="93"/>
                </a:cxn>
                <a:cxn ang="0">
                  <a:pos x="219" y="69"/>
                </a:cxn>
                <a:cxn ang="0">
                  <a:pos x="231" y="47"/>
                </a:cxn>
                <a:cxn ang="0">
                  <a:pos x="241" y="22"/>
                </a:cxn>
                <a:cxn ang="0">
                  <a:pos x="251" y="0"/>
                </a:cxn>
              </a:cxnLst>
              <a:rect l="0" t="0" r="r" b="b"/>
              <a:pathLst>
                <a:path w="251" h="150">
                  <a:moveTo>
                    <a:pt x="251" y="0"/>
                  </a:moveTo>
                  <a:lnTo>
                    <a:pt x="219" y="0"/>
                  </a:lnTo>
                  <a:lnTo>
                    <a:pt x="189" y="0"/>
                  </a:lnTo>
                  <a:lnTo>
                    <a:pt x="157" y="0"/>
                  </a:lnTo>
                  <a:lnTo>
                    <a:pt x="125" y="0"/>
                  </a:lnTo>
                  <a:lnTo>
                    <a:pt x="94" y="0"/>
                  </a:lnTo>
                  <a:lnTo>
                    <a:pt x="64" y="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13" y="37"/>
                  </a:lnTo>
                  <a:lnTo>
                    <a:pt x="27" y="74"/>
                  </a:lnTo>
                  <a:lnTo>
                    <a:pt x="40" y="110"/>
                  </a:lnTo>
                  <a:lnTo>
                    <a:pt x="52" y="147"/>
                  </a:lnTo>
                  <a:lnTo>
                    <a:pt x="69" y="147"/>
                  </a:lnTo>
                  <a:lnTo>
                    <a:pt x="86" y="150"/>
                  </a:lnTo>
                  <a:lnTo>
                    <a:pt x="106" y="150"/>
                  </a:lnTo>
                  <a:lnTo>
                    <a:pt x="123" y="150"/>
                  </a:lnTo>
                  <a:lnTo>
                    <a:pt x="143" y="150"/>
                  </a:lnTo>
                  <a:lnTo>
                    <a:pt x="160" y="150"/>
                  </a:lnTo>
                  <a:lnTo>
                    <a:pt x="179" y="150"/>
                  </a:lnTo>
                  <a:lnTo>
                    <a:pt x="197" y="150"/>
                  </a:lnTo>
                  <a:lnTo>
                    <a:pt x="199" y="137"/>
                  </a:lnTo>
                  <a:lnTo>
                    <a:pt x="204" y="123"/>
                  </a:lnTo>
                  <a:lnTo>
                    <a:pt x="206" y="108"/>
                  </a:lnTo>
                  <a:lnTo>
                    <a:pt x="209" y="93"/>
                  </a:lnTo>
                  <a:lnTo>
                    <a:pt x="219" y="69"/>
                  </a:lnTo>
                  <a:lnTo>
                    <a:pt x="231" y="47"/>
                  </a:lnTo>
                  <a:lnTo>
                    <a:pt x="241" y="22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A85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66" name="Freeform 74"/>
            <p:cNvSpPr>
              <a:spLocks/>
            </p:cNvSpPr>
            <p:nvPr/>
          </p:nvSpPr>
          <p:spPr bwMode="auto">
            <a:xfrm>
              <a:off x="1707" y="1655"/>
              <a:ext cx="190" cy="11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201" y="0"/>
                </a:cxn>
                <a:cxn ang="0">
                  <a:pos x="171" y="0"/>
                </a:cxn>
                <a:cxn ang="0">
                  <a:pos x="142" y="0"/>
                </a:cxn>
                <a:cxn ang="0">
                  <a:pos x="115" y="0"/>
                </a:cxn>
                <a:cxn ang="0">
                  <a:pos x="85" y="0"/>
                </a:cxn>
                <a:cxn ang="0">
                  <a:pos x="56" y="0"/>
                </a:cxn>
                <a:cxn ang="0">
                  <a:pos x="29" y="0"/>
                </a:cxn>
                <a:cxn ang="0">
                  <a:pos x="0" y="0"/>
                </a:cxn>
                <a:cxn ang="0">
                  <a:pos x="12" y="37"/>
                </a:cxn>
                <a:cxn ang="0">
                  <a:pos x="24" y="74"/>
                </a:cxn>
                <a:cxn ang="0">
                  <a:pos x="36" y="110"/>
                </a:cxn>
                <a:cxn ang="0">
                  <a:pos x="49" y="147"/>
                </a:cxn>
                <a:cxn ang="0">
                  <a:pos x="63" y="147"/>
                </a:cxn>
                <a:cxn ang="0">
                  <a:pos x="81" y="150"/>
                </a:cxn>
                <a:cxn ang="0">
                  <a:pos x="95" y="150"/>
                </a:cxn>
                <a:cxn ang="0">
                  <a:pos x="112" y="150"/>
                </a:cxn>
                <a:cxn ang="0">
                  <a:pos x="130" y="150"/>
                </a:cxn>
                <a:cxn ang="0">
                  <a:pos x="144" y="150"/>
                </a:cxn>
                <a:cxn ang="0">
                  <a:pos x="162" y="150"/>
                </a:cxn>
                <a:cxn ang="0">
                  <a:pos x="176" y="150"/>
                </a:cxn>
                <a:cxn ang="0">
                  <a:pos x="179" y="137"/>
                </a:cxn>
                <a:cxn ang="0">
                  <a:pos x="181" y="123"/>
                </a:cxn>
                <a:cxn ang="0">
                  <a:pos x="186" y="108"/>
                </a:cxn>
                <a:cxn ang="0">
                  <a:pos x="188" y="93"/>
                </a:cxn>
                <a:cxn ang="0">
                  <a:pos x="198" y="69"/>
                </a:cxn>
                <a:cxn ang="0">
                  <a:pos x="208" y="47"/>
                </a:cxn>
                <a:cxn ang="0">
                  <a:pos x="220" y="25"/>
                </a:cxn>
                <a:cxn ang="0">
                  <a:pos x="230" y="0"/>
                </a:cxn>
              </a:cxnLst>
              <a:rect l="0" t="0" r="r" b="b"/>
              <a:pathLst>
                <a:path w="230" h="150">
                  <a:moveTo>
                    <a:pt x="230" y="0"/>
                  </a:moveTo>
                  <a:lnTo>
                    <a:pt x="201" y="0"/>
                  </a:lnTo>
                  <a:lnTo>
                    <a:pt x="171" y="0"/>
                  </a:lnTo>
                  <a:lnTo>
                    <a:pt x="142" y="0"/>
                  </a:lnTo>
                  <a:lnTo>
                    <a:pt x="115" y="0"/>
                  </a:lnTo>
                  <a:lnTo>
                    <a:pt x="85" y="0"/>
                  </a:lnTo>
                  <a:lnTo>
                    <a:pt x="56" y="0"/>
                  </a:lnTo>
                  <a:lnTo>
                    <a:pt x="29" y="0"/>
                  </a:lnTo>
                  <a:lnTo>
                    <a:pt x="0" y="0"/>
                  </a:lnTo>
                  <a:lnTo>
                    <a:pt x="12" y="37"/>
                  </a:lnTo>
                  <a:lnTo>
                    <a:pt x="24" y="74"/>
                  </a:lnTo>
                  <a:lnTo>
                    <a:pt x="36" y="110"/>
                  </a:lnTo>
                  <a:lnTo>
                    <a:pt x="49" y="147"/>
                  </a:lnTo>
                  <a:lnTo>
                    <a:pt x="63" y="147"/>
                  </a:lnTo>
                  <a:lnTo>
                    <a:pt x="81" y="150"/>
                  </a:lnTo>
                  <a:lnTo>
                    <a:pt x="95" y="150"/>
                  </a:lnTo>
                  <a:lnTo>
                    <a:pt x="112" y="150"/>
                  </a:lnTo>
                  <a:lnTo>
                    <a:pt x="130" y="150"/>
                  </a:lnTo>
                  <a:lnTo>
                    <a:pt x="144" y="150"/>
                  </a:lnTo>
                  <a:lnTo>
                    <a:pt x="162" y="150"/>
                  </a:lnTo>
                  <a:lnTo>
                    <a:pt x="176" y="150"/>
                  </a:lnTo>
                  <a:lnTo>
                    <a:pt x="179" y="137"/>
                  </a:lnTo>
                  <a:lnTo>
                    <a:pt x="181" y="123"/>
                  </a:lnTo>
                  <a:lnTo>
                    <a:pt x="186" y="108"/>
                  </a:lnTo>
                  <a:lnTo>
                    <a:pt x="188" y="93"/>
                  </a:lnTo>
                  <a:lnTo>
                    <a:pt x="198" y="69"/>
                  </a:lnTo>
                  <a:lnTo>
                    <a:pt x="208" y="47"/>
                  </a:lnTo>
                  <a:lnTo>
                    <a:pt x="220" y="25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AA6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67" name="Freeform 75"/>
            <p:cNvSpPr>
              <a:spLocks/>
            </p:cNvSpPr>
            <p:nvPr/>
          </p:nvSpPr>
          <p:spPr bwMode="auto">
            <a:xfrm>
              <a:off x="1718" y="1655"/>
              <a:ext cx="171" cy="116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182" y="0"/>
                </a:cxn>
                <a:cxn ang="0">
                  <a:pos x="155" y="0"/>
                </a:cxn>
                <a:cxn ang="0">
                  <a:pos x="130" y="0"/>
                </a:cxn>
                <a:cxn ang="0">
                  <a:pos x="103" y="0"/>
                </a:cxn>
                <a:cxn ang="0">
                  <a:pos x="79" y="0"/>
                </a:cxn>
                <a:cxn ang="0">
                  <a:pos x="52" y="0"/>
                </a:cxn>
                <a:cxn ang="0">
                  <a:pos x="27" y="0"/>
                </a:cxn>
                <a:cxn ang="0">
                  <a:pos x="0" y="0"/>
                </a:cxn>
                <a:cxn ang="0">
                  <a:pos x="13" y="37"/>
                </a:cxn>
                <a:cxn ang="0">
                  <a:pos x="25" y="74"/>
                </a:cxn>
                <a:cxn ang="0">
                  <a:pos x="35" y="110"/>
                </a:cxn>
                <a:cxn ang="0">
                  <a:pos x="47" y="147"/>
                </a:cxn>
                <a:cxn ang="0">
                  <a:pos x="62" y="147"/>
                </a:cxn>
                <a:cxn ang="0">
                  <a:pos x="74" y="150"/>
                </a:cxn>
                <a:cxn ang="0">
                  <a:pos x="89" y="150"/>
                </a:cxn>
                <a:cxn ang="0">
                  <a:pos x="101" y="150"/>
                </a:cxn>
                <a:cxn ang="0">
                  <a:pos x="113" y="150"/>
                </a:cxn>
                <a:cxn ang="0">
                  <a:pos x="128" y="150"/>
                </a:cxn>
                <a:cxn ang="0">
                  <a:pos x="140" y="150"/>
                </a:cxn>
                <a:cxn ang="0">
                  <a:pos x="155" y="150"/>
                </a:cxn>
                <a:cxn ang="0">
                  <a:pos x="157" y="137"/>
                </a:cxn>
                <a:cxn ang="0">
                  <a:pos x="160" y="123"/>
                </a:cxn>
                <a:cxn ang="0">
                  <a:pos x="165" y="108"/>
                </a:cxn>
                <a:cxn ang="0">
                  <a:pos x="167" y="93"/>
                </a:cxn>
                <a:cxn ang="0">
                  <a:pos x="177" y="71"/>
                </a:cxn>
                <a:cxn ang="0">
                  <a:pos x="187" y="47"/>
                </a:cxn>
                <a:cxn ang="0">
                  <a:pos x="197" y="25"/>
                </a:cxn>
                <a:cxn ang="0">
                  <a:pos x="206" y="0"/>
                </a:cxn>
              </a:cxnLst>
              <a:rect l="0" t="0" r="r" b="b"/>
              <a:pathLst>
                <a:path w="206" h="150">
                  <a:moveTo>
                    <a:pt x="206" y="0"/>
                  </a:moveTo>
                  <a:lnTo>
                    <a:pt x="182" y="0"/>
                  </a:lnTo>
                  <a:lnTo>
                    <a:pt x="155" y="0"/>
                  </a:lnTo>
                  <a:lnTo>
                    <a:pt x="130" y="0"/>
                  </a:lnTo>
                  <a:lnTo>
                    <a:pt x="103" y="0"/>
                  </a:lnTo>
                  <a:lnTo>
                    <a:pt x="79" y="0"/>
                  </a:lnTo>
                  <a:lnTo>
                    <a:pt x="52" y="0"/>
                  </a:lnTo>
                  <a:lnTo>
                    <a:pt x="27" y="0"/>
                  </a:lnTo>
                  <a:lnTo>
                    <a:pt x="0" y="0"/>
                  </a:lnTo>
                  <a:lnTo>
                    <a:pt x="13" y="37"/>
                  </a:lnTo>
                  <a:lnTo>
                    <a:pt x="25" y="74"/>
                  </a:lnTo>
                  <a:lnTo>
                    <a:pt x="35" y="110"/>
                  </a:lnTo>
                  <a:lnTo>
                    <a:pt x="47" y="147"/>
                  </a:lnTo>
                  <a:lnTo>
                    <a:pt x="62" y="147"/>
                  </a:lnTo>
                  <a:lnTo>
                    <a:pt x="74" y="150"/>
                  </a:lnTo>
                  <a:lnTo>
                    <a:pt x="89" y="150"/>
                  </a:lnTo>
                  <a:lnTo>
                    <a:pt x="101" y="150"/>
                  </a:lnTo>
                  <a:lnTo>
                    <a:pt x="113" y="150"/>
                  </a:lnTo>
                  <a:lnTo>
                    <a:pt x="128" y="150"/>
                  </a:lnTo>
                  <a:lnTo>
                    <a:pt x="140" y="150"/>
                  </a:lnTo>
                  <a:lnTo>
                    <a:pt x="155" y="150"/>
                  </a:lnTo>
                  <a:lnTo>
                    <a:pt x="157" y="137"/>
                  </a:lnTo>
                  <a:lnTo>
                    <a:pt x="160" y="123"/>
                  </a:lnTo>
                  <a:lnTo>
                    <a:pt x="165" y="108"/>
                  </a:lnTo>
                  <a:lnTo>
                    <a:pt x="167" y="93"/>
                  </a:lnTo>
                  <a:lnTo>
                    <a:pt x="177" y="71"/>
                  </a:lnTo>
                  <a:lnTo>
                    <a:pt x="187" y="47"/>
                  </a:lnTo>
                  <a:lnTo>
                    <a:pt x="197" y="2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AF6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68" name="Freeform 76"/>
            <p:cNvSpPr>
              <a:spLocks/>
            </p:cNvSpPr>
            <p:nvPr/>
          </p:nvSpPr>
          <p:spPr bwMode="auto">
            <a:xfrm>
              <a:off x="1729" y="1655"/>
              <a:ext cx="154" cy="116"/>
            </a:xfrm>
            <a:custGeom>
              <a:avLst/>
              <a:gdLst/>
              <a:ahLst/>
              <a:cxnLst>
                <a:cxn ang="0">
                  <a:pos x="186" y="0"/>
                </a:cxn>
                <a:cxn ang="0">
                  <a:pos x="161" y="0"/>
                </a:cxn>
                <a:cxn ang="0">
                  <a:pos x="139" y="0"/>
                </a:cxn>
                <a:cxn ang="0">
                  <a:pos x="115" y="0"/>
                </a:cxn>
                <a:cxn ang="0">
                  <a:pos x="93" y="0"/>
                </a:cxn>
                <a:cxn ang="0">
                  <a:pos x="68" y="0"/>
                </a:cxn>
                <a:cxn ang="0">
                  <a:pos x="46" y="0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12" y="37"/>
                </a:cxn>
                <a:cxn ang="0">
                  <a:pos x="22" y="74"/>
                </a:cxn>
                <a:cxn ang="0">
                  <a:pos x="34" y="110"/>
                </a:cxn>
                <a:cxn ang="0">
                  <a:pos x="46" y="147"/>
                </a:cxn>
                <a:cxn ang="0">
                  <a:pos x="58" y="147"/>
                </a:cxn>
                <a:cxn ang="0">
                  <a:pos x="68" y="150"/>
                </a:cxn>
                <a:cxn ang="0">
                  <a:pos x="81" y="150"/>
                </a:cxn>
                <a:cxn ang="0">
                  <a:pos x="90" y="150"/>
                </a:cxn>
                <a:cxn ang="0">
                  <a:pos x="103" y="150"/>
                </a:cxn>
                <a:cxn ang="0">
                  <a:pos x="112" y="150"/>
                </a:cxn>
                <a:cxn ang="0">
                  <a:pos x="125" y="150"/>
                </a:cxn>
                <a:cxn ang="0">
                  <a:pos x="135" y="150"/>
                </a:cxn>
                <a:cxn ang="0">
                  <a:pos x="137" y="137"/>
                </a:cxn>
                <a:cxn ang="0">
                  <a:pos x="139" y="123"/>
                </a:cxn>
                <a:cxn ang="0">
                  <a:pos x="142" y="108"/>
                </a:cxn>
                <a:cxn ang="0">
                  <a:pos x="144" y="93"/>
                </a:cxn>
                <a:cxn ang="0">
                  <a:pos x="154" y="71"/>
                </a:cxn>
                <a:cxn ang="0">
                  <a:pos x="166" y="47"/>
                </a:cxn>
                <a:cxn ang="0">
                  <a:pos x="176" y="25"/>
                </a:cxn>
                <a:cxn ang="0">
                  <a:pos x="186" y="0"/>
                </a:cxn>
              </a:cxnLst>
              <a:rect l="0" t="0" r="r" b="b"/>
              <a:pathLst>
                <a:path w="186" h="150">
                  <a:moveTo>
                    <a:pt x="186" y="0"/>
                  </a:moveTo>
                  <a:lnTo>
                    <a:pt x="161" y="0"/>
                  </a:lnTo>
                  <a:lnTo>
                    <a:pt x="139" y="0"/>
                  </a:lnTo>
                  <a:lnTo>
                    <a:pt x="115" y="0"/>
                  </a:lnTo>
                  <a:lnTo>
                    <a:pt x="93" y="0"/>
                  </a:lnTo>
                  <a:lnTo>
                    <a:pt x="68" y="0"/>
                  </a:lnTo>
                  <a:lnTo>
                    <a:pt x="46" y="0"/>
                  </a:lnTo>
                  <a:lnTo>
                    <a:pt x="22" y="0"/>
                  </a:lnTo>
                  <a:lnTo>
                    <a:pt x="0" y="0"/>
                  </a:lnTo>
                  <a:lnTo>
                    <a:pt x="12" y="37"/>
                  </a:lnTo>
                  <a:lnTo>
                    <a:pt x="22" y="74"/>
                  </a:lnTo>
                  <a:lnTo>
                    <a:pt x="34" y="110"/>
                  </a:lnTo>
                  <a:lnTo>
                    <a:pt x="46" y="147"/>
                  </a:lnTo>
                  <a:lnTo>
                    <a:pt x="58" y="147"/>
                  </a:lnTo>
                  <a:lnTo>
                    <a:pt x="68" y="150"/>
                  </a:lnTo>
                  <a:lnTo>
                    <a:pt x="81" y="150"/>
                  </a:lnTo>
                  <a:lnTo>
                    <a:pt x="90" y="150"/>
                  </a:lnTo>
                  <a:lnTo>
                    <a:pt x="103" y="150"/>
                  </a:lnTo>
                  <a:lnTo>
                    <a:pt x="112" y="150"/>
                  </a:lnTo>
                  <a:lnTo>
                    <a:pt x="125" y="150"/>
                  </a:lnTo>
                  <a:lnTo>
                    <a:pt x="135" y="150"/>
                  </a:lnTo>
                  <a:lnTo>
                    <a:pt x="137" y="137"/>
                  </a:lnTo>
                  <a:lnTo>
                    <a:pt x="139" y="123"/>
                  </a:lnTo>
                  <a:lnTo>
                    <a:pt x="142" y="108"/>
                  </a:lnTo>
                  <a:lnTo>
                    <a:pt x="144" y="93"/>
                  </a:lnTo>
                  <a:lnTo>
                    <a:pt x="154" y="71"/>
                  </a:lnTo>
                  <a:lnTo>
                    <a:pt x="166" y="47"/>
                  </a:lnTo>
                  <a:lnTo>
                    <a:pt x="176" y="25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B2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69" name="Freeform 77"/>
            <p:cNvSpPr>
              <a:spLocks/>
            </p:cNvSpPr>
            <p:nvPr/>
          </p:nvSpPr>
          <p:spPr bwMode="auto">
            <a:xfrm>
              <a:off x="1739" y="1658"/>
              <a:ext cx="136" cy="116"/>
            </a:xfrm>
            <a:custGeom>
              <a:avLst/>
              <a:gdLst/>
              <a:ahLst/>
              <a:cxnLst>
                <a:cxn ang="0">
                  <a:pos x="164" y="0"/>
                </a:cxn>
                <a:cxn ang="0">
                  <a:pos x="0" y="0"/>
                </a:cxn>
                <a:cxn ang="0">
                  <a:pos x="44" y="144"/>
                </a:cxn>
                <a:cxn ang="0">
                  <a:pos x="115" y="151"/>
                </a:cxn>
                <a:cxn ang="0">
                  <a:pos x="125" y="93"/>
                </a:cxn>
                <a:cxn ang="0">
                  <a:pos x="164" y="0"/>
                </a:cxn>
              </a:cxnLst>
              <a:rect l="0" t="0" r="r" b="b"/>
              <a:pathLst>
                <a:path w="164" h="151">
                  <a:moveTo>
                    <a:pt x="164" y="0"/>
                  </a:moveTo>
                  <a:lnTo>
                    <a:pt x="0" y="0"/>
                  </a:lnTo>
                  <a:lnTo>
                    <a:pt x="44" y="144"/>
                  </a:lnTo>
                  <a:lnTo>
                    <a:pt x="115" y="151"/>
                  </a:lnTo>
                  <a:lnTo>
                    <a:pt x="125" y="93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70" name="Rectangle 78"/>
            <p:cNvSpPr>
              <a:spLocks noChangeArrowheads="1"/>
            </p:cNvSpPr>
            <p:nvPr/>
          </p:nvSpPr>
          <p:spPr bwMode="auto">
            <a:xfrm>
              <a:off x="2167" y="1952"/>
              <a:ext cx="77" cy="402"/>
            </a:xfrm>
            <a:prstGeom prst="rect">
              <a:avLst/>
            </a:prstGeom>
            <a:solidFill>
              <a:srgbClr val="8C44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71" name="Rectangle 79"/>
            <p:cNvSpPr>
              <a:spLocks noChangeArrowheads="1"/>
            </p:cNvSpPr>
            <p:nvPr/>
          </p:nvSpPr>
          <p:spPr bwMode="auto">
            <a:xfrm>
              <a:off x="2176" y="1952"/>
              <a:ext cx="58" cy="402"/>
            </a:xfrm>
            <a:prstGeom prst="rect">
              <a:avLst/>
            </a:prstGeom>
            <a:solidFill>
              <a:srgbClr val="B76B0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72" name="Rectangle 80"/>
            <p:cNvSpPr>
              <a:spLocks noChangeArrowheads="1"/>
            </p:cNvSpPr>
            <p:nvPr/>
          </p:nvSpPr>
          <p:spPr bwMode="auto">
            <a:xfrm>
              <a:off x="2192" y="1952"/>
              <a:ext cx="38" cy="402"/>
            </a:xfrm>
            <a:prstGeom prst="rect">
              <a:avLst/>
            </a:prstGeom>
            <a:solidFill>
              <a:srgbClr val="D18E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73" name="Rectangle 81"/>
            <p:cNvSpPr>
              <a:spLocks noChangeArrowheads="1"/>
            </p:cNvSpPr>
            <p:nvPr/>
          </p:nvSpPr>
          <p:spPr bwMode="auto">
            <a:xfrm>
              <a:off x="2202" y="1952"/>
              <a:ext cx="18" cy="402"/>
            </a:xfrm>
            <a:prstGeom prst="rect">
              <a:avLst/>
            </a:prstGeom>
            <a:solidFill>
              <a:srgbClr val="FFC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74" name="Freeform 82"/>
            <p:cNvSpPr>
              <a:spLocks/>
            </p:cNvSpPr>
            <p:nvPr/>
          </p:nvSpPr>
          <p:spPr bwMode="auto">
            <a:xfrm>
              <a:off x="1674" y="1710"/>
              <a:ext cx="197" cy="281"/>
            </a:xfrm>
            <a:custGeom>
              <a:avLst/>
              <a:gdLst/>
              <a:ahLst/>
              <a:cxnLst>
                <a:cxn ang="0">
                  <a:pos x="202" y="0"/>
                </a:cxn>
                <a:cxn ang="0">
                  <a:pos x="40" y="0"/>
                </a:cxn>
                <a:cxn ang="0">
                  <a:pos x="25" y="3"/>
                </a:cxn>
                <a:cxn ang="0">
                  <a:pos x="13" y="12"/>
                </a:cxn>
                <a:cxn ang="0">
                  <a:pos x="3" y="25"/>
                </a:cxn>
                <a:cxn ang="0">
                  <a:pos x="0" y="39"/>
                </a:cxn>
                <a:cxn ang="0">
                  <a:pos x="0" y="326"/>
                </a:cxn>
                <a:cxn ang="0">
                  <a:pos x="3" y="341"/>
                </a:cxn>
                <a:cxn ang="0">
                  <a:pos x="13" y="353"/>
                </a:cxn>
                <a:cxn ang="0">
                  <a:pos x="25" y="363"/>
                </a:cxn>
                <a:cxn ang="0">
                  <a:pos x="40" y="365"/>
                </a:cxn>
                <a:cxn ang="0">
                  <a:pos x="202" y="365"/>
                </a:cxn>
                <a:cxn ang="0">
                  <a:pos x="216" y="363"/>
                </a:cxn>
                <a:cxn ang="0">
                  <a:pos x="228" y="353"/>
                </a:cxn>
                <a:cxn ang="0">
                  <a:pos x="236" y="341"/>
                </a:cxn>
                <a:cxn ang="0">
                  <a:pos x="238" y="326"/>
                </a:cxn>
                <a:cxn ang="0">
                  <a:pos x="238" y="39"/>
                </a:cxn>
                <a:cxn ang="0">
                  <a:pos x="236" y="25"/>
                </a:cxn>
                <a:cxn ang="0">
                  <a:pos x="228" y="12"/>
                </a:cxn>
                <a:cxn ang="0">
                  <a:pos x="216" y="3"/>
                </a:cxn>
                <a:cxn ang="0">
                  <a:pos x="202" y="0"/>
                </a:cxn>
              </a:cxnLst>
              <a:rect l="0" t="0" r="r" b="b"/>
              <a:pathLst>
                <a:path w="238" h="365">
                  <a:moveTo>
                    <a:pt x="202" y="0"/>
                  </a:moveTo>
                  <a:lnTo>
                    <a:pt x="40" y="0"/>
                  </a:lnTo>
                  <a:lnTo>
                    <a:pt x="25" y="3"/>
                  </a:lnTo>
                  <a:lnTo>
                    <a:pt x="13" y="12"/>
                  </a:lnTo>
                  <a:lnTo>
                    <a:pt x="3" y="25"/>
                  </a:lnTo>
                  <a:lnTo>
                    <a:pt x="0" y="39"/>
                  </a:lnTo>
                  <a:lnTo>
                    <a:pt x="0" y="326"/>
                  </a:lnTo>
                  <a:lnTo>
                    <a:pt x="3" y="341"/>
                  </a:lnTo>
                  <a:lnTo>
                    <a:pt x="13" y="353"/>
                  </a:lnTo>
                  <a:lnTo>
                    <a:pt x="25" y="363"/>
                  </a:lnTo>
                  <a:lnTo>
                    <a:pt x="40" y="365"/>
                  </a:lnTo>
                  <a:lnTo>
                    <a:pt x="202" y="365"/>
                  </a:lnTo>
                  <a:lnTo>
                    <a:pt x="216" y="363"/>
                  </a:lnTo>
                  <a:lnTo>
                    <a:pt x="228" y="353"/>
                  </a:lnTo>
                  <a:lnTo>
                    <a:pt x="236" y="341"/>
                  </a:lnTo>
                  <a:lnTo>
                    <a:pt x="238" y="326"/>
                  </a:lnTo>
                  <a:lnTo>
                    <a:pt x="238" y="39"/>
                  </a:lnTo>
                  <a:lnTo>
                    <a:pt x="236" y="25"/>
                  </a:lnTo>
                  <a:lnTo>
                    <a:pt x="228" y="12"/>
                  </a:lnTo>
                  <a:lnTo>
                    <a:pt x="216" y="3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75" name="Freeform 83"/>
            <p:cNvSpPr>
              <a:spLocks/>
            </p:cNvSpPr>
            <p:nvPr/>
          </p:nvSpPr>
          <p:spPr bwMode="auto">
            <a:xfrm>
              <a:off x="1693" y="1727"/>
              <a:ext cx="198" cy="279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39" y="0"/>
                </a:cxn>
                <a:cxn ang="0">
                  <a:pos x="24" y="3"/>
                </a:cxn>
                <a:cxn ang="0">
                  <a:pos x="12" y="12"/>
                </a:cxn>
                <a:cxn ang="0">
                  <a:pos x="2" y="25"/>
                </a:cxn>
                <a:cxn ang="0">
                  <a:pos x="0" y="39"/>
                </a:cxn>
                <a:cxn ang="0">
                  <a:pos x="0" y="329"/>
                </a:cxn>
                <a:cxn ang="0">
                  <a:pos x="2" y="343"/>
                </a:cxn>
                <a:cxn ang="0">
                  <a:pos x="12" y="353"/>
                </a:cxn>
                <a:cxn ang="0">
                  <a:pos x="24" y="360"/>
                </a:cxn>
                <a:cxn ang="0">
                  <a:pos x="39" y="363"/>
                </a:cxn>
                <a:cxn ang="0">
                  <a:pos x="201" y="363"/>
                </a:cxn>
                <a:cxn ang="0">
                  <a:pos x="215" y="360"/>
                </a:cxn>
                <a:cxn ang="0">
                  <a:pos x="228" y="353"/>
                </a:cxn>
                <a:cxn ang="0">
                  <a:pos x="237" y="343"/>
                </a:cxn>
                <a:cxn ang="0">
                  <a:pos x="240" y="329"/>
                </a:cxn>
                <a:cxn ang="0">
                  <a:pos x="240" y="39"/>
                </a:cxn>
                <a:cxn ang="0">
                  <a:pos x="237" y="25"/>
                </a:cxn>
                <a:cxn ang="0">
                  <a:pos x="228" y="12"/>
                </a:cxn>
                <a:cxn ang="0">
                  <a:pos x="215" y="3"/>
                </a:cxn>
                <a:cxn ang="0">
                  <a:pos x="201" y="0"/>
                </a:cxn>
              </a:cxnLst>
              <a:rect l="0" t="0" r="r" b="b"/>
              <a:pathLst>
                <a:path w="240" h="363">
                  <a:moveTo>
                    <a:pt x="201" y="0"/>
                  </a:moveTo>
                  <a:lnTo>
                    <a:pt x="39" y="0"/>
                  </a:lnTo>
                  <a:lnTo>
                    <a:pt x="24" y="3"/>
                  </a:lnTo>
                  <a:lnTo>
                    <a:pt x="12" y="12"/>
                  </a:lnTo>
                  <a:lnTo>
                    <a:pt x="2" y="25"/>
                  </a:lnTo>
                  <a:lnTo>
                    <a:pt x="0" y="39"/>
                  </a:lnTo>
                  <a:lnTo>
                    <a:pt x="0" y="329"/>
                  </a:lnTo>
                  <a:lnTo>
                    <a:pt x="2" y="343"/>
                  </a:lnTo>
                  <a:lnTo>
                    <a:pt x="12" y="353"/>
                  </a:lnTo>
                  <a:lnTo>
                    <a:pt x="24" y="360"/>
                  </a:lnTo>
                  <a:lnTo>
                    <a:pt x="39" y="363"/>
                  </a:lnTo>
                  <a:lnTo>
                    <a:pt x="201" y="363"/>
                  </a:lnTo>
                  <a:lnTo>
                    <a:pt x="215" y="360"/>
                  </a:lnTo>
                  <a:lnTo>
                    <a:pt x="228" y="353"/>
                  </a:lnTo>
                  <a:lnTo>
                    <a:pt x="237" y="343"/>
                  </a:lnTo>
                  <a:lnTo>
                    <a:pt x="240" y="329"/>
                  </a:lnTo>
                  <a:lnTo>
                    <a:pt x="240" y="39"/>
                  </a:lnTo>
                  <a:lnTo>
                    <a:pt x="237" y="25"/>
                  </a:lnTo>
                  <a:lnTo>
                    <a:pt x="228" y="12"/>
                  </a:lnTo>
                  <a:lnTo>
                    <a:pt x="215" y="3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EAB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76" name="Freeform 84"/>
            <p:cNvSpPr>
              <a:spLocks/>
            </p:cNvSpPr>
            <p:nvPr/>
          </p:nvSpPr>
          <p:spPr bwMode="auto">
            <a:xfrm>
              <a:off x="1674" y="1727"/>
              <a:ext cx="197" cy="279"/>
            </a:xfrm>
            <a:custGeom>
              <a:avLst/>
              <a:gdLst/>
              <a:ahLst/>
              <a:cxnLst>
                <a:cxn ang="0">
                  <a:pos x="202" y="0"/>
                </a:cxn>
                <a:cxn ang="0">
                  <a:pos x="40" y="0"/>
                </a:cxn>
                <a:cxn ang="0">
                  <a:pos x="25" y="3"/>
                </a:cxn>
                <a:cxn ang="0">
                  <a:pos x="13" y="12"/>
                </a:cxn>
                <a:cxn ang="0">
                  <a:pos x="3" y="25"/>
                </a:cxn>
                <a:cxn ang="0">
                  <a:pos x="0" y="39"/>
                </a:cxn>
                <a:cxn ang="0">
                  <a:pos x="0" y="329"/>
                </a:cxn>
                <a:cxn ang="0">
                  <a:pos x="3" y="343"/>
                </a:cxn>
                <a:cxn ang="0">
                  <a:pos x="13" y="353"/>
                </a:cxn>
                <a:cxn ang="0">
                  <a:pos x="25" y="360"/>
                </a:cxn>
                <a:cxn ang="0">
                  <a:pos x="40" y="363"/>
                </a:cxn>
                <a:cxn ang="0">
                  <a:pos x="202" y="363"/>
                </a:cxn>
                <a:cxn ang="0">
                  <a:pos x="216" y="360"/>
                </a:cxn>
                <a:cxn ang="0">
                  <a:pos x="228" y="353"/>
                </a:cxn>
                <a:cxn ang="0">
                  <a:pos x="236" y="343"/>
                </a:cxn>
                <a:cxn ang="0">
                  <a:pos x="238" y="329"/>
                </a:cxn>
                <a:cxn ang="0">
                  <a:pos x="238" y="39"/>
                </a:cxn>
                <a:cxn ang="0">
                  <a:pos x="236" y="25"/>
                </a:cxn>
                <a:cxn ang="0">
                  <a:pos x="228" y="12"/>
                </a:cxn>
                <a:cxn ang="0">
                  <a:pos x="216" y="3"/>
                </a:cxn>
                <a:cxn ang="0">
                  <a:pos x="202" y="0"/>
                </a:cxn>
              </a:cxnLst>
              <a:rect l="0" t="0" r="r" b="b"/>
              <a:pathLst>
                <a:path w="238" h="363">
                  <a:moveTo>
                    <a:pt x="202" y="0"/>
                  </a:moveTo>
                  <a:lnTo>
                    <a:pt x="40" y="0"/>
                  </a:lnTo>
                  <a:lnTo>
                    <a:pt x="25" y="3"/>
                  </a:lnTo>
                  <a:lnTo>
                    <a:pt x="13" y="12"/>
                  </a:lnTo>
                  <a:lnTo>
                    <a:pt x="3" y="25"/>
                  </a:lnTo>
                  <a:lnTo>
                    <a:pt x="0" y="39"/>
                  </a:lnTo>
                  <a:lnTo>
                    <a:pt x="0" y="329"/>
                  </a:lnTo>
                  <a:lnTo>
                    <a:pt x="3" y="343"/>
                  </a:lnTo>
                  <a:lnTo>
                    <a:pt x="13" y="353"/>
                  </a:lnTo>
                  <a:lnTo>
                    <a:pt x="25" y="360"/>
                  </a:lnTo>
                  <a:lnTo>
                    <a:pt x="40" y="363"/>
                  </a:lnTo>
                  <a:lnTo>
                    <a:pt x="202" y="363"/>
                  </a:lnTo>
                  <a:lnTo>
                    <a:pt x="216" y="360"/>
                  </a:lnTo>
                  <a:lnTo>
                    <a:pt x="228" y="353"/>
                  </a:lnTo>
                  <a:lnTo>
                    <a:pt x="236" y="343"/>
                  </a:lnTo>
                  <a:lnTo>
                    <a:pt x="238" y="329"/>
                  </a:lnTo>
                  <a:lnTo>
                    <a:pt x="238" y="39"/>
                  </a:lnTo>
                  <a:lnTo>
                    <a:pt x="236" y="25"/>
                  </a:lnTo>
                  <a:lnTo>
                    <a:pt x="228" y="12"/>
                  </a:lnTo>
                  <a:lnTo>
                    <a:pt x="216" y="3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77" name="Freeform 85"/>
            <p:cNvSpPr>
              <a:spLocks/>
            </p:cNvSpPr>
            <p:nvPr/>
          </p:nvSpPr>
          <p:spPr bwMode="auto">
            <a:xfrm>
              <a:off x="1418" y="1781"/>
              <a:ext cx="205" cy="145"/>
            </a:xfrm>
            <a:custGeom>
              <a:avLst/>
              <a:gdLst/>
              <a:ahLst/>
              <a:cxnLst>
                <a:cxn ang="0">
                  <a:pos x="248" y="0"/>
                </a:cxn>
                <a:cxn ang="0">
                  <a:pos x="10" y="0"/>
                </a:cxn>
                <a:cxn ang="0">
                  <a:pos x="0" y="179"/>
                </a:cxn>
                <a:cxn ang="0">
                  <a:pos x="248" y="187"/>
                </a:cxn>
                <a:cxn ang="0">
                  <a:pos x="248" y="0"/>
                </a:cxn>
              </a:cxnLst>
              <a:rect l="0" t="0" r="r" b="b"/>
              <a:pathLst>
                <a:path w="248" h="187">
                  <a:moveTo>
                    <a:pt x="248" y="0"/>
                  </a:moveTo>
                  <a:lnTo>
                    <a:pt x="10" y="0"/>
                  </a:lnTo>
                  <a:lnTo>
                    <a:pt x="0" y="179"/>
                  </a:lnTo>
                  <a:lnTo>
                    <a:pt x="248" y="187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78" name="Rectangle 86"/>
            <p:cNvSpPr>
              <a:spLocks noChangeArrowheads="1"/>
            </p:cNvSpPr>
            <p:nvPr/>
          </p:nvSpPr>
          <p:spPr bwMode="auto">
            <a:xfrm>
              <a:off x="1213" y="2471"/>
              <a:ext cx="1753" cy="139"/>
            </a:xfrm>
            <a:prstGeom prst="rect">
              <a:avLst/>
            </a:prstGeom>
            <a:solidFill>
              <a:srgbClr val="8C44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79" name="Rectangle 87"/>
            <p:cNvSpPr>
              <a:spLocks noChangeArrowheads="1"/>
            </p:cNvSpPr>
            <p:nvPr/>
          </p:nvSpPr>
          <p:spPr bwMode="auto">
            <a:xfrm>
              <a:off x="1607" y="2178"/>
              <a:ext cx="313" cy="168"/>
            </a:xfrm>
            <a:prstGeom prst="rect">
              <a:avLst/>
            </a:prstGeom>
            <a:solidFill>
              <a:srgbClr val="8C44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80" name="Rectangle 88"/>
            <p:cNvSpPr>
              <a:spLocks noChangeArrowheads="1"/>
            </p:cNvSpPr>
            <p:nvPr/>
          </p:nvSpPr>
          <p:spPr bwMode="auto">
            <a:xfrm>
              <a:off x="1655" y="2178"/>
              <a:ext cx="238" cy="168"/>
            </a:xfrm>
            <a:prstGeom prst="rect">
              <a:avLst/>
            </a:prstGeom>
            <a:solidFill>
              <a:srgbClr val="B76B0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81" name="Rectangle 89"/>
            <p:cNvSpPr>
              <a:spLocks noChangeArrowheads="1"/>
            </p:cNvSpPr>
            <p:nvPr/>
          </p:nvSpPr>
          <p:spPr bwMode="auto">
            <a:xfrm>
              <a:off x="1703" y="2178"/>
              <a:ext cx="101" cy="168"/>
            </a:xfrm>
            <a:prstGeom prst="rect">
              <a:avLst/>
            </a:prstGeom>
            <a:solidFill>
              <a:srgbClr val="D18E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82" name="Rectangle 90"/>
            <p:cNvSpPr>
              <a:spLocks noChangeArrowheads="1"/>
            </p:cNvSpPr>
            <p:nvPr/>
          </p:nvSpPr>
          <p:spPr bwMode="auto">
            <a:xfrm>
              <a:off x="4353" y="1818"/>
              <a:ext cx="86" cy="79"/>
            </a:xfrm>
            <a:prstGeom prst="rect">
              <a:avLst/>
            </a:prstGeom>
            <a:solidFill>
              <a:srgbClr val="00335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83" name="Freeform 91"/>
            <p:cNvSpPr>
              <a:spLocks/>
            </p:cNvSpPr>
            <p:nvPr/>
          </p:nvSpPr>
          <p:spPr bwMode="auto">
            <a:xfrm>
              <a:off x="3780" y="1308"/>
              <a:ext cx="1028" cy="1306"/>
            </a:xfrm>
            <a:custGeom>
              <a:avLst/>
              <a:gdLst/>
              <a:ahLst/>
              <a:cxnLst>
                <a:cxn ang="0">
                  <a:pos x="0" y="1336"/>
                </a:cxn>
                <a:cxn ang="0">
                  <a:pos x="0" y="1694"/>
                </a:cxn>
                <a:cxn ang="0">
                  <a:pos x="961" y="1696"/>
                </a:cxn>
                <a:cxn ang="0">
                  <a:pos x="961" y="1512"/>
                </a:cxn>
                <a:cxn ang="0">
                  <a:pos x="770" y="1448"/>
                </a:cxn>
                <a:cxn ang="0">
                  <a:pos x="706" y="1343"/>
                </a:cxn>
                <a:cxn ang="0">
                  <a:pos x="493" y="1343"/>
                </a:cxn>
                <a:cxn ang="0">
                  <a:pos x="493" y="1125"/>
                </a:cxn>
                <a:cxn ang="0">
                  <a:pos x="341" y="1125"/>
                </a:cxn>
                <a:cxn ang="0">
                  <a:pos x="341" y="907"/>
                </a:cxn>
                <a:cxn ang="0">
                  <a:pos x="461" y="904"/>
                </a:cxn>
                <a:cxn ang="0">
                  <a:pos x="456" y="804"/>
                </a:cxn>
                <a:cxn ang="0">
                  <a:pos x="706" y="804"/>
                </a:cxn>
                <a:cxn ang="0">
                  <a:pos x="706" y="593"/>
                </a:cxn>
                <a:cxn ang="0">
                  <a:pos x="464" y="593"/>
                </a:cxn>
                <a:cxn ang="0">
                  <a:pos x="527" y="454"/>
                </a:cxn>
                <a:cxn ang="0">
                  <a:pos x="647" y="407"/>
                </a:cxn>
                <a:cxn ang="0">
                  <a:pos x="645" y="196"/>
                </a:cxn>
                <a:cxn ang="0">
                  <a:pos x="557" y="125"/>
                </a:cxn>
                <a:cxn ang="0">
                  <a:pos x="1241" y="130"/>
                </a:cxn>
                <a:cxn ang="0">
                  <a:pos x="1241" y="0"/>
                </a:cxn>
                <a:cxn ang="0">
                  <a:pos x="0" y="0"/>
                </a:cxn>
                <a:cxn ang="0">
                  <a:pos x="0" y="458"/>
                </a:cxn>
                <a:cxn ang="0">
                  <a:pos x="0" y="458"/>
                </a:cxn>
                <a:cxn ang="0">
                  <a:pos x="69" y="596"/>
                </a:cxn>
                <a:cxn ang="0">
                  <a:pos x="0" y="588"/>
                </a:cxn>
                <a:cxn ang="0">
                  <a:pos x="0" y="824"/>
                </a:cxn>
                <a:cxn ang="0">
                  <a:pos x="69" y="824"/>
                </a:cxn>
                <a:cxn ang="0">
                  <a:pos x="69" y="904"/>
                </a:cxn>
                <a:cxn ang="0">
                  <a:pos x="186" y="912"/>
                </a:cxn>
                <a:cxn ang="0">
                  <a:pos x="189" y="1125"/>
                </a:cxn>
                <a:cxn ang="0">
                  <a:pos x="52" y="1127"/>
                </a:cxn>
                <a:cxn ang="0">
                  <a:pos x="52" y="1336"/>
                </a:cxn>
                <a:cxn ang="0">
                  <a:pos x="0" y="1336"/>
                </a:cxn>
              </a:cxnLst>
              <a:rect l="0" t="0" r="r" b="b"/>
              <a:pathLst>
                <a:path w="1241" h="1696">
                  <a:moveTo>
                    <a:pt x="0" y="1336"/>
                  </a:moveTo>
                  <a:lnTo>
                    <a:pt x="0" y="1694"/>
                  </a:lnTo>
                  <a:lnTo>
                    <a:pt x="961" y="1696"/>
                  </a:lnTo>
                  <a:lnTo>
                    <a:pt x="961" y="1512"/>
                  </a:lnTo>
                  <a:lnTo>
                    <a:pt x="770" y="1448"/>
                  </a:lnTo>
                  <a:lnTo>
                    <a:pt x="706" y="1343"/>
                  </a:lnTo>
                  <a:lnTo>
                    <a:pt x="493" y="1343"/>
                  </a:lnTo>
                  <a:lnTo>
                    <a:pt x="493" y="1125"/>
                  </a:lnTo>
                  <a:lnTo>
                    <a:pt x="341" y="1125"/>
                  </a:lnTo>
                  <a:lnTo>
                    <a:pt x="341" y="907"/>
                  </a:lnTo>
                  <a:lnTo>
                    <a:pt x="461" y="904"/>
                  </a:lnTo>
                  <a:lnTo>
                    <a:pt x="456" y="804"/>
                  </a:lnTo>
                  <a:lnTo>
                    <a:pt x="706" y="804"/>
                  </a:lnTo>
                  <a:lnTo>
                    <a:pt x="706" y="593"/>
                  </a:lnTo>
                  <a:lnTo>
                    <a:pt x="464" y="593"/>
                  </a:lnTo>
                  <a:lnTo>
                    <a:pt x="527" y="454"/>
                  </a:lnTo>
                  <a:lnTo>
                    <a:pt x="647" y="407"/>
                  </a:lnTo>
                  <a:lnTo>
                    <a:pt x="645" y="196"/>
                  </a:lnTo>
                  <a:lnTo>
                    <a:pt x="557" y="125"/>
                  </a:lnTo>
                  <a:lnTo>
                    <a:pt x="1241" y="130"/>
                  </a:lnTo>
                  <a:lnTo>
                    <a:pt x="1241" y="0"/>
                  </a:lnTo>
                  <a:lnTo>
                    <a:pt x="0" y="0"/>
                  </a:lnTo>
                  <a:lnTo>
                    <a:pt x="0" y="458"/>
                  </a:lnTo>
                  <a:lnTo>
                    <a:pt x="0" y="458"/>
                  </a:lnTo>
                  <a:lnTo>
                    <a:pt x="69" y="596"/>
                  </a:lnTo>
                  <a:lnTo>
                    <a:pt x="0" y="588"/>
                  </a:lnTo>
                  <a:lnTo>
                    <a:pt x="0" y="824"/>
                  </a:lnTo>
                  <a:lnTo>
                    <a:pt x="69" y="824"/>
                  </a:lnTo>
                  <a:lnTo>
                    <a:pt x="69" y="904"/>
                  </a:lnTo>
                  <a:lnTo>
                    <a:pt x="186" y="912"/>
                  </a:lnTo>
                  <a:lnTo>
                    <a:pt x="189" y="1125"/>
                  </a:lnTo>
                  <a:lnTo>
                    <a:pt x="52" y="1127"/>
                  </a:lnTo>
                  <a:lnTo>
                    <a:pt x="52" y="1336"/>
                  </a:lnTo>
                  <a:lnTo>
                    <a:pt x="0" y="1336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84" name="Freeform 92"/>
            <p:cNvSpPr>
              <a:spLocks/>
            </p:cNvSpPr>
            <p:nvPr/>
          </p:nvSpPr>
          <p:spPr bwMode="auto">
            <a:xfrm>
              <a:off x="3189" y="1308"/>
              <a:ext cx="591" cy="353"/>
            </a:xfrm>
            <a:custGeom>
              <a:avLst/>
              <a:gdLst/>
              <a:ahLst/>
              <a:cxnLst>
                <a:cxn ang="0">
                  <a:pos x="713" y="458"/>
                </a:cxn>
                <a:cxn ang="0">
                  <a:pos x="713" y="0"/>
                </a:cxn>
                <a:cxn ang="0">
                  <a:pos x="0" y="0"/>
                </a:cxn>
                <a:cxn ang="0">
                  <a:pos x="0" y="130"/>
                </a:cxn>
                <a:cxn ang="0">
                  <a:pos x="667" y="130"/>
                </a:cxn>
                <a:cxn ang="0">
                  <a:pos x="586" y="196"/>
                </a:cxn>
                <a:cxn ang="0">
                  <a:pos x="586" y="407"/>
                </a:cxn>
                <a:cxn ang="0">
                  <a:pos x="713" y="458"/>
                </a:cxn>
              </a:cxnLst>
              <a:rect l="0" t="0" r="r" b="b"/>
              <a:pathLst>
                <a:path w="713" h="458">
                  <a:moveTo>
                    <a:pt x="713" y="458"/>
                  </a:moveTo>
                  <a:lnTo>
                    <a:pt x="713" y="0"/>
                  </a:lnTo>
                  <a:lnTo>
                    <a:pt x="0" y="0"/>
                  </a:lnTo>
                  <a:lnTo>
                    <a:pt x="0" y="130"/>
                  </a:lnTo>
                  <a:lnTo>
                    <a:pt x="667" y="130"/>
                  </a:lnTo>
                  <a:lnTo>
                    <a:pt x="586" y="196"/>
                  </a:lnTo>
                  <a:lnTo>
                    <a:pt x="586" y="407"/>
                  </a:lnTo>
                  <a:lnTo>
                    <a:pt x="713" y="458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85" name="Freeform 93"/>
            <p:cNvSpPr>
              <a:spLocks/>
            </p:cNvSpPr>
            <p:nvPr/>
          </p:nvSpPr>
          <p:spPr bwMode="auto">
            <a:xfrm>
              <a:off x="2808" y="1714"/>
              <a:ext cx="972" cy="898"/>
            </a:xfrm>
            <a:custGeom>
              <a:avLst/>
              <a:gdLst/>
              <a:ahLst/>
              <a:cxnLst>
                <a:cxn ang="0">
                  <a:pos x="1174" y="297"/>
                </a:cxn>
                <a:cxn ang="0">
                  <a:pos x="1174" y="61"/>
                </a:cxn>
                <a:cxn ang="0">
                  <a:pos x="559" y="0"/>
                </a:cxn>
                <a:cxn ang="0">
                  <a:pos x="235" y="0"/>
                </a:cxn>
                <a:cxn ang="0">
                  <a:pos x="235" y="282"/>
                </a:cxn>
                <a:cxn ang="0">
                  <a:pos x="868" y="277"/>
                </a:cxn>
                <a:cxn ang="0">
                  <a:pos x="868" y="806"/>
                </a:cxn>
                <a:cxn ang="0">
                  <a:pos x="7" y="816"/>
                </a:cxn>
                <a:cxn ang="0">
                  <a:pos x="0" y="1162"/>
                </a:cxn>
                <a:cxn ang="0">
                  <a:pos x="1174" y="1167"/>
                </a:cxn>
                <a:cxn ang="0">
                  <a:pos x="1174" y="809"/>
                </a:cxn>
                <a:cxn ang="0">
                  <a:pos x="980" y="806"/>
                </a:cxn>
                <a:cxn ang="0">
                  <a:pos x="980" y="297"/>
                </a:cxn>
                <a:cxn ang="0">
                  <a:pos x="1174" y="297"/>
                </a:cxn>
              </a:cxnLst>
              <a:rect l="0" t="0" r="r" b="b"/>
              <a:pathLst>
                <a:path w="1174" h="1167">
                  <a:moveTo>
                    <a:pt x="1174" y="297"/>
                  </a:moveTo>
                  <a:lnTo>
                    <a:pt x="1174" y="61"/>
                  </a:lnTo>
                  <a:lnTo>
                    <a:pt x="559" y="0"/>
                  </a:lnTo>
                  <a:lnTo>
                    <a:pt x="235" y="0"/>
                  </a:lnTo>
                  <a:lnTo>
                    <a:pt x="235" y="282"/>
                  </a:lnTo>
                  <a:lnTo>
                    <a:pt x="868" y="277"/>
                  </a:lnTo>
                  <a:lnTo>
                    <a:pt x="868" y="806"/>
                  </a:lnTo>
                  <a:lnTo>
                    <a:pt x="7" y="816"/>
                  </a:lnTo>
                  <a:lnTo>
                    <a:pt x="0" y="1162"/>
                  </a:lnTo>
                  <a:lnTo>
                    <a:pt x="1174" y="1167"/>
                  </a:lnTo>
                  <a:lnTo>
                    <a:pt x="1174" y="809"/>
                  </a:lnTo>
                  <a:lnTo>
                    <a:pt x="980" y="806"/>
                  </a:lnTo>
                  <a:lnTo>
                    <a:pt x="980" y="297"/>
                  </a:lnTo>
                  <a:lnTo>
                    <a:pt x="1174" y="297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86" name="Rectangle 94"/>
            <p:cNvSpPr>
              <a:spLocks noChangeArrowheads="1"/>
            </p:cNvSpPr>
            <p:nvPr/>
          </p:nvSpPr>
          <p:spPr bwMode="auto">
            <a:xfrm>
              <a:off x="4408" y="1771"/>
              <a:ext cx="186" cy="155"/>
            </a:xfrm>
            <a:prstGeom prst="rect">
              <a:avLst/>
            </a:prstGeom>
            <a:solidFill>
              <a:srgbClr val="00335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87" name="Rectangle 95"/>
            <p:cNvSpPr>
              <a:spLocks noChangeArrowheads="1"/>
            </p:cNvSpPr>
            <p:nvPr/>
          </p:nvSpPr>
          <p:spPr bwMode="auto">
            <a:xfrm>
              <a:off x="4408" y="1792"/>
              <a:ext cx="186" cy="107"/>
            </a:xfrm>
            <a:prstGeom prst="rect">
              <a:avLst/>
            </a:prstGeom>
            <a:solidFill>
              <a:srgbClr val="8C44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88" name="Rectangle 96"/>
            <p:cNvSpPr>
              <a:spLocks noChangeArrowheads="1"/>
            </p:cNvSpPr>
            <p:nvPr/>
          </p:nvSpPr>
          <p:spPr bwMode="auto">
            <a:xfrm>
              <a:off x="4408" y="1810"/>
              <a:ext cx="186" cy="72"/>
            </a:xfrm>
            <a:prstGeom prst="rect">
              <a:avLst/>
            </a:prstGeom>
            <a:solidFill>
              <a:srgbClr val="B76B0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89" name="Rectangle 97"/>
            <p:cNvSpPr>
              <a:spLocks noChangeArrowheads="1"/>
            </p:cNvSpPr>
            <p:nvPr/>
          </p:nvSpPr>
          <p:spPr bwMode="auto">
            <a:xfrm>
              <a:off x="4408" y="1827"/>
              <a:ext cx="186" cy="30"/>
            </a:xfrm>
            <a:prstGeom prst="rect">
              <a:avLst/>
            </a:prstGeom>
            <a:solidFill>
              <a:srgbClr val="D18E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0" name="Freeform 98"/>
            <p:cNvSpPr>
              <a:spLocks/>
            </p:cNvSpPr>
            <p:nvPr/>
          </p:nvSpPr>
          <p:spPr bwMode="auto">
            <a:xfrm>
              <a:off x="2615" y="634"/>
              <a:ext cx="537" cy="523"/>
            </a:xfrm>
            <a:custGeom>
              <a:avLst/>
              <a:gdLst/>
              <a:ahLst/>
              <a:cxnLst>
                <a:cxn ang="0">
                  <a:pos x="323" y="0"/>
                </a:cxn>
                <a:cxn ang="0">
                  <a:pos x="390" y="8"/>
                </a:cxn>
                <a:cxn ang="0">
                  <a:pos x="451" y="27"/>
                </a:cxn>
                <a:cxn ang="0">
                  <a:pos x="505" y="59"/>
                </a:cxn>
                <a:cxn ang="0">
                  <a:pos x="554" y="98"/>
                </a:cxn>
                <a:cxn ang="0">
                  <a:pos x="593" y="150"/>
                </a:cxn>
                <a:cxn ang="0">
                  <a:pos x="622" y="206"/>
                </a:cxn>
                <a:cxn ang="0">
                  <a:pos x="642" y="270"/>
                </a:cxn>
                <a:cxn ang="0">
                  <a:pos x="649" y="338"/>
                </a:cxn>
                <a:cxn ang="0">
                  <a:pos x="642" y="407"/>
                </a:cxn>
                <a:cxn ang="0">
                  <a:pos x="622" y="471"/>
                </a:cxn>
                <a:cxn ang="0">
                  <a:pos x="593" y="527"/>
                </a:cxn>
                <a:cxn ang="0">
                  <a:pos x="554" y="579"/>
                </a:cxn>
                <a:cxn ang="0">
                  <a:pos x="505" y="620"/>
                </a:cxn>
                <a:cxn ang="0">
                  <a:pos x="451" y="652"/>
                </a:cxn>
                <a:cxn ang="0">
                  <a:pos x="390" y="672"/>
                </a:cxn>
                <a:cxn ang="0">
                  <a:pos x="323" y="679"/>
                </a:cxn>
                <a:cxn ang="0">
                  <a:pos x="260" y="672"/>
                </a:cxn>
                <a:cxn ang="0">
                  <a:pos x="198" y="652"/>
                </a:cxn>
                <a:cxn ang="0">
                  <a:pos x="144" y="620"/>
                </a:cxn>
                <a:cxn ang="0">
                  <a:pos x="95" y="579"/>
                </a:cxn>
                <a:cxn ang="0">
                  <a:pos x="56" y="527"/>
                </a:cxn>
                <a:cxn ang="0">
                  <a:pos x="27" y="471"/>
                </a:cxn>
                <a:cxn ang="0">
                  <a:pos x="7" y="407"/>
                </a:cxn>
                <a:cxn ang="0">
                  <a:pos x="0" y="338"/>
                </a:cxn>
                <a:cxn ang="0">
                  <a:pos x="7" y="270"/>
                </a:cxn>
                <a:cxn ang="0">
                  <a:pos x="27" y="206"/>
                </a:cxn>
                <a:cxn ang="0">
                  <a:pos x="56" y="150"/>
                </a:cxn>
                <a:cxn ang="0">
                  <a:pos x="95" y="98"/>
                </a:cxn>
                <a:cxn ang="0">
                  <a:pos x="144" y="59"/>
                </a:cxn>
                <a:cxn ang="0">
                  <a:pos x="198" y="27"/>
                </a:cxn>
                <a:cxn ang="0">
                  <a:pos x="260" y="8"/>
                </a:cxn>
                <a:cxn ang="0">
                  <a:pos x="323" y="0"/>
                </a:cxn>
              </a:cxnLst>
              <a:rect l="0" t="0" r="r" b="b"/>
              <a:pathLst>
                <a:path w="649" h="679">
                  <a:moveTo>
                    <a:pt x="323" y="0"/>
                  </a:moveTo>
                  <a:lnTo>
                    <a:pt x="390" y="8"/>
                  </a:lnTo>
                  <a:lnTo>
                    <a:pt x="451" y="27"/>
                  </a:lnTo>
                  <a:lnTo>
                    <a:pt x="505" y="59"/>
                  </a:lnTo>
                  <a:lnTo>
                    <a:pt x="554" y="98"/>
                  </a:lnTo>
                  <a:lnTo>
                    <a:pt x="593" y="150"/>
                  </a:lnTo>
                  <a:lnTo>
                    <a:pt x="622" y="206"/>
                  </a:lnTo>
                  <a:lnTo>
                    <a:pt x="642" y="270"/>
                  </a:lnTo>
                  <a:lnTo>
                    <a:pt x="649" y="338"/>
                  </a:lnTo>
                  <a:lnTo>
                    <a:pt x="642" y="407"/>
                  </a:lnTo>
                  <a:lnTo>
                    <a:pt x="622" y="471"/>
                  </a:lnTo>
                  <a:lnTo>
                    <a:pt x="593" y="527"/>
                  </a:lnTo>
                  <a:lnTo>
                    <a:pt x="554" y="579"/>
                  </a:lnTo>
                  <a:lnTo>
                    <a:pt x="505" y="620"/>
                  </a:lnTo>
                  <a:lnTo>
                    <a:pt x="451" y="652"/>
                  </a:lnTo>
                  <a:lnTo>
                    <a:pt x="390" y="672"/>
                  </a:lnTo>
                  <a:lnTo>
                    <a:pt x="323" y="679"/>
                  </a:lnTo>
                  <a:lnTo>
                    <a:pt x="260" y="672"/>
                  </a:lnTo>
                  <a:lnTo>
                    <a:pt x="198" y="652"/>
                  </a:lnTo>
                  <a:lnTo>
                    <a:pt x="144" y="620"/>
                  </a:lnTo>
                  <a:lnTo>
                    <a:pt x="95" y="579"/>
                  </a:lnTo>
                  <a:lnTo>
                    <a:pt x="56" y="527"/>
                  </a:lnTo>
                  <a:lnTo>
                    <a:pt x="27" y="471"/>
                  </a:lnTo>
                  <a:lnTo>
                    <a:pt x="7" y="407"/>
                  </a:lnTo>
                  <a:lnTo>
                    <a:pt x="0" y="338"/>
                  </a:lnTo>
                  <a:lnTo>
                    <a:pt x="7" y="270"/>
                  </a:lnTo>
                  <a:lnTo>
                    <a:pt x="27" y="206"/>
                  </a:lnTo>
                  <a:lnTo>
                    <a:pt x="56" y="150"/>
                  </a:lnTo>
                  <a:lnTo>
                    <a:pt x="95" y="98"/>
                  </a:lnTo>
                  <a:lnTo>
                    <a:pt x="144" y="59"/>
                  </a:lnTo>
                  <a:lnTo>
                    <a:pt x="198" y="27"/>
                  </a:lnTo>
                  <a:lnTo>
                    <a:pt x="260" y="8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1" name="Freeform 99"/>
            <p:cNvSpPr>
              <a:spLocks/>
            </p:cNvSpPr>
            <p:nvPr/>
          </p:nvSpPr>
          <p:spPr bwMode="auto">
            <a:xfrm>
              <a:off x="2667" y="685"/>
              <a:ext cx="439" cy="426"/>
            </a:xfrm>
            <a:custGeom>
              <a:avLst/>
              <a:gdLst/>
              <a:ahLst/>
              <a:cxnLst>
                <a:cxn ang="0">
                  <a:pos x="265" y="0"/>
                </a:cxn>
                <a:cxn ang="0">
                  <a:pos x="319" y="5"/>
                </a:cxn>
                <a:cxn ang="0">
                  <a:pos x="368" y="23"/>
                </a:cxn>
                <a:cxn ang="0">
                  <a:pos x="415" y="47"/>
                </a:cxn>
                <a:cxn ang="0">
                  <a:pos x="454" y="81"/>
                </a:cxn>
                <a:cxn ang="0">
                  <a:pos x="486" y="123"/>
                </a:cxn>
                <a:cxn ang="0">
                  <a:pos x="510" y="170"/>
                </a:cxn>
                <a:cxn ang="0">
                  <a:pos x="525" y="221"/>
                </a:cxn>
                <a:cxn ang="0">
                  <a:pos x="530" y="277"/>
                </a:cxn>
                <a:cxn ang="0">
                  <a:pos x="525" y="334"/>
                </a:cxn>
                <a:cxn ang="0">
                  <a:pos x="510" y="385"/>
                </a:cxn>
                <a:cxn ang="0">
                  <a:pos x="486" y="432"/>
                </a:cxn>
                <a:cxn ang="0">
                  <a:pos x="454" y="473"/>
                </a:cxn>
                <a:cxn ang="0">
                  <a:pos x="415" y="508"/>
                </a:cxn>
                <a:cxn ang="0">
                  <a:pos x="368" y="532"/>
                </a:cxn>
                <a:cxn ang="0">
                  <a:pos x="319" y="549"/>
                </a:cxn>
                <a:cxn ang="0">
                  <a:pos x="265" y="554"/>
                </a:cxn>
                <a:cxn ang="0">
                  <a:pos x="211" y="549"/>
                </a:cxn>
                <a:cxn ang="0">
                  <a:pos x="162" y="532"/>
                </a:cxn>
                <a:cxn ang="0">
                  <a:pos x="118" y="508"/>
                </a:cxn>
                <a:cxn ang="0">
                  <a:pos x="79" y="473"/>
                </a:cxn>
                <a:cxn ang="0">
                  <a:pos x="47" y="432"/>
                </a:cxn>
                <a:cxn ang="0">
                  <a:pos x="23" y="385"/>
                </a:cxn>
                <a:cxn ang="0">
                  <a:pos x="5" y="334"/>
                </a:cxn>
                <a:cxn ang="0">
                  <a:pos x="0" y="277"/>
                </a:cxn>
                <a:cxn ang="0">
                  <a:pos x="5" y="221"/>
                </a:cxn>
                <a:cxn ang="0">
                  <a:pos x="23" y="170"/>
                </a:cxn>
                <a:cxn ang="0">
                  <a:pos x="47" y="123"/>
                </a:cxn>
                <a:cxn ang="0">
                  <a:pos x="79" y="81"/>
                </a:cxn>
                <a:cxn ang="0">
                  <a:pos x="118" y="47"/>
                </a:cxn>
                <a:cxn ang="0">
                  <a:pos x="162" y="23"/>
                </a:cxn>
                <a:cxn ang="0">
                  <a:pos x="211" y="5"/>
                </a:cxn>
                <a:cxn ang="0">
                  <a:pos x="265" y="0"/>
                </a:cxn>
              </a:cxnLst>
              <a:rect l="0" t="0" r="r" b="b"/>
              <a:pathLst>
                <a:path w="530" h="554">
                  <a:moveTo>
                    <a:pt x="265" y="0"/>
                  </a:moveTo>
                  <a:lnTo>
                    <a:pt x="319" y="5"/>
                  </a:lnTo>
                  <a:lnTo>
                    <a:pt x="368" y="23"/>
                  </a:lnTo>
                  <a:lnTo>
                    <a:pt x="415" y="47"/>
                  </a:lnTo>
                  <a:lnTo>
                    <a:pt x="454" y="81"/>
                  </a:lnTo>
                  <a:lnTo>
                    <a:pt x="486" y="123"/>
                  </a:lnTo>
                  <a:lnTo>
                    <a:pt x="510" y="170"/>
                  </a:lnTo>
                  <a:lnTo>
                    <a:pt x="525" y="221"/>
                  </a:lnTo>
                  <a:lnTo>
                    <a:pt x="530" y="277"/>
                  </a:lnTo>
                  <a:lnTo>
                    <a:pt x="525" y="334"/>
                  </a:lnTo>
                  <a:lnTo>
                    <a:pt x="510" y="385"/>
                  </a:lnTo>
                  <a:lnTo>
                    <a:pt x="486" y="432"/>
                  </a:lnTo>
                  <a:lnTo>
                    <a:pt x="454" y="473"/>
                  </a:lnTo>
                  <a:lnTo>
                    <a:pt x="415" y="508"/>
                  </a:lnTo>
                  <a:lnTo>
                    <a:pt x="368" y="532"/>
                  </a:lnTo>
                  <a:lnTo>
                    <a:pt x="319" y="549"/>
                  </a:lnTo>
                  <a:lnTo>
                    <a:pt x="265" y="554"/>
                  </a:lnTo>
                  <a:lnTo>
                    <a:pt x="211" y="549"/>
                  </a:lnTo>
                  <a:lnTo>
                    <a:pt x="162" y="532"/>
                  </a:lnTo>
                  <a:lnTo>
                    <a:pt x="118" y="508"/>
                  </a:lnTo>
                  <a:lnTo>
                    <a:pt x="79" y="473"/>
                  </a:lnTo>
                  <a:lnTo>
                    <a:pt x="47" y="432"/>
                  </a:lnTo>
                  <a:lnTo>
                    <a:pt x="23" y="385"/>
                  </a:lnTo>
                  <a:lnTo>
                    <a:pt x="5" y="334"/>
                  </a:lnTo>
                  <a:lnTo>
                    <a:pt x="0" y="277"/>
                  </a:lnTo>
                  <a:lnTo>
                    <a:pt x="5" y="221"/>
                  </a:lnTo>
                  <a:lnTo>
                    <a:pt x="23" y="170"/>
                  </a:lnTo>
                  <a:lnTo>
                    <a:pt x="47" y="123"/>
                  </a:lnTo>
                  <a:lnTo>
                    <a:pt x="79" y="81"/>
                  </a:lnTo>
                  <a:lnTo>
                    <a:pt x="118" y="47"/>
                  </a:lnTo>
                  <a:lnTo>
                    <a:pt x="162" y="23"/>
                  </a:lnTo>
                  <a:lnTo>
                    <a:pt x="211" y="5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2" name="Rectangle 100"/>
            <p:cNvSpPr>
              <a:spLocks noChangeArrowheads="1"/>
            </p:cNvSpPr>
            <p:nvPr/>
          </p:nvSpPr>
          <p:spPr bwMode="auto">
            <a:xfrm>
              <a:off x="2755" y="1091"/>
              <a:ext cx="270" cy="647"/>
            </a:xfrm>
            <a:prstGeom prst="rect">
              <a:avLst/>
            </a:prstGeom>
            <a:solidFill>
              <a:srgbClr val="00335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3" name="Freeform 101"/>
            <p:cNvSpPr>
              <a:spLocks/>
            </p:cNvSpPr>
            <p:nvPr/>
          </p:nvSpPr>
          <p:spPr bwMode="auto">
            <a:xfrm>
              <a:off x="2714" y="1701"/>
              <a:ext cx="365" cy="771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54" y="336"/>
                </a:cxn>
                <a:cxn ang="0">
                  <a:pos x="152" y="412"/>
                </a:cxn>
                <a:cxn ang="0">
                  <a:pos x="154" y="593"/>
                </a:cxn>
                <a:cxn ang="0">
                  <a:pos x="0" y="593"/>
                </a:cxn>
                <a:cxn ang="0">
                  <a:pos x="0" y="1002"/>
                </a:cxn>
                <a:cxn ang="0">
                  <a:pos x="441" y="1002"/>
                </a:cxn>
                <a:cxn ang="0">
                  <a:pos x="441" y="593"/>
                </a:cxn>
                <a:cxn ang="0">
                  <a:pos x="294" y="593"/>
                </a:cxn>
                <a:cxn ang="0">
                  <a:pos x="294" y="412"/>
                </a:cxn>
                <a:cxn ang="0">
                  <a:pos x="375" y="345"/>
                </a:cxn>
                <a:cxn ang="0">
                  <a:pos x="375" y="17"/>
                </a:cxn>
                <a:cxn ang="0">
                  <a:pos x="49" y="0"/>
                </a:cxn>
              </a:cxnLst>
              <a:rect l="0" t="0" r="r" b="b"/>
              <a:pathLst>
                <a:path w="441" h="1002">
                  <a:moveTo>
                    <a:pt x="49" y="0"/>
                  </a:moveTo>
                  <a:lnTo>
                    <a:pt x="54" y="336"/>
                  </a:lnTo>
                  <a:lnTo>
                    <a:pt x="152" y="412"/>
                  </a:lnTo>
                  <a:lnTo>
                    <a:pt x="154" y="593"/>
                  </a:lnTo>
                  <a:lnTo>
                    <a:pt x="0" y="593"/>
                  </a:lnTo>
                  <a:lnTo>
                    <a:pt x="0" y="1002"/>
                  </a:lnTo>
                  <a:lnTo>
                    <a:pt x="441" y="1002"/>
                  </a:lnTo>
                  <a:lnTo>
                    <a:pt x="441" y="593"/>
                  </a:lnTo>
                  <a:lnTo>
                    <a:pt x="294" y="593"/>
                  </a:lnTo>
                  <a:lnTo>
                    <a:pt x="294" y="412"/>
                  </a:lnTo>
                  <a:lnTo>
                    <a:pt x="375" y="345"/>
                  </a:lnTo>
                  <a:lnTo>
                    <a:pt x="375" y="17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4" name="Rectangle 102"/>
            <p:cNvSpPr>
              <a:spLocks noChangeArrowheads="1"/>
            </p:cNvSpPr>
            <p:nvPr/>
          </p:nvSpPr>
          <p:spPr bwMode="auto">
            <a:xfrm>
              <a:off x="3254" y="1308"/>
              <a:ext cx="1484" cy="75"/>
            </a:xfrm>
            <a:prstGeom prst="rect">
              <a:avLst/>
            </a:prstGeom>
            <a:solidFill>
              <a:srgbClr val="8C44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5" name="Freeform 103"/>
            <p:cNvSpPr>
              <a:spLocks/>
            </p:cNvSpPr>
            <p:nvPr/>
          </p:nvSpPr>
          <p:spPr bwMode="auto">
            <a:xfrm>
              <a:off x="3313" y="1308"/>
              <a:ext cx="1369" cy="75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155" y="0"/>
                </a:cxn>
                <a:cxn ang="0">
                  <a:pos x="258" y="0"/>
                </a:cxn>
                <a:cxn ang="0">
                  <a:pos x="363" y="0"/>
                </a:cxn>
                <a:cxn ang="0">
                  <a:pos x="466" y="0"/>
                </a:cxn>
                <a:cxn ang="0">
                  <a:pos x="569" y="0"/>
                </a:cxn>
                <a:cxn ang="0">
                  <a:pos x="672" y="0"/>
                </a:cxn>
                <a:cxn ang="0">
                  <a:pos x="775" y="0"/>
                </a:cxn>
                <a:cxn ang="0">
                  <a:pos x="878" y="0"/>
                </a:cxn>
                <a:cxn ang="0">
                  <a:pos x="983" y="0"/>
                </a:cxn>
                <a:cxn ang="0">
                  <a:pos x="1086" y="0"/>
                </a:cxn>
                <a:cxn ang="0">
                  <a:pos x="1189" y="0"/>
                </a:cxn>
                <a:cxn ang="0">
                  <a:pos x="1292" y="0"/>
                </a:cxn>
                <a:cxn ang="0">
                  <a:pos x="1395" y="0"/>
                </a:cxn>
                <a:cxn ang="0">
                  <a:pos x="1498" y="0"/>
                </a:cxn>
                <a:cxn ang="0">
                  <a:pos x="1601" y="0"/>
                </a:cxn>
                <a:cxn ang="0">
                  <a:pos x="1653" y="25"/>
                </a:cxn>
                <a:cxn ang="0">
                  <a:pos x="1653" y="74"/>
                </a:cxn>
                <a:cxn ang="0">
                  <a:pos x="1601" y="98"/>
                </a:cxn>
                <a:cxn ang="0">
                  <a:pos x="1498" y="98"/>
                </a:cxn>
                <a:cxn ang="0">
                  <a:pos x="1395" y="98"/>
                </a:cxn>
                <a:cxn ang="0">
                  <a:pos x="1292" y="98"/>
                </a:cxn>
                <a:cxn ang="0">
                  <a:pos x="1189" y="98"/>
                </a:cxn>
                <a:cxn ang="0">
                  <a:pos x="1086" y="98"/>
                </a:cxn>
                <a:cxn ang="0">
                  <a:pos x="983" y="98"/>
                </a:cxn>
                <a:cxn ang="0">
                  <a:pos x="878" y="98"/>
                </a:cxn>
                <a:cxn ang="0">
                  <a:pos x="775" y="98"/>
                </a:cxn>
                <a:cxn ang="0">
                  <a:pos x="672" y="98"/>
                </a:cxn>
                <a:cxn ang="0">
                  <a:pos x="569" y="98"/>
                </a:cxn>
                <a:cxn ang="0">
                  <a:pos x="466" y="98"/>
                </a:cxn>
                <a:cxn ang="0">
                  <a:pos x="363" y="98"/>
                </a:cxn>
                <a:cxn ang="0">
                  <a:pos x="258" y="98"/>
                </a:cxn>
                <a:cxn ang="0">
                  <a:pos x="155" y="98"/>
                </a:cxn>
                <a:cxn ang="0">
                  <a:pos x="52" y="98"/>
                </a:cxn>
                <a:cxn ang="0">
                  <a:pos x="0" y="74"/>
                </a:cxn>
                <a:cxn ang="0">
                  <a:pos x="0" y="25"/>
                </a:cxn>
              </a:cxnLst>
              <a:rect l="0" t="0" r="r" b="b"/>
              <a:pathLst>
                <a:path w="1653" h="98">
                  <a:moveTo>
                    <a:pt x="0" y="0"/>
                  </a:moveTo>
                  <a:lnTo>
                    <a:pt x="52" y="0"/>
                  </a:lnTo>
                  <a:lnTo>
                    <a:pt x="103" y="0"/>
                  </a:lnTo>
                  <a:lnTo>
                    <a:pt x="155" y="0"/>
                  </a:lnTo>
                  <a:lnTo>
                    <a:pt x="206" y="0"/>
                  </a:lnTo>
                  <a:lnTo>
                    <a:pt x="258" y="0"/>
                  </a:lnTo>
                  <a:lnTo>
                    <a:pt x="312" y="0"/>
                  </a:lnTo>
                  <a:lnTo>
                    <a:pt x="363" y="0"/>
                  </a:lnTo>
                  <a:lnTo>
                    <a:pt x="415" y="0"/>
                  </a:lnTo>
                  <a:lnTo>
                    <a:pt x="466" y="0"/>
                  </a:lnTo>
                  <a:lnTo>
                    <a:pt x="518" y="0"/>
                  </a:lnTo>
                  <a:lnTo>
                    <a:pt x="569" y="0"/>
                  </a:lnTo>
                  <a:lnTo>
                    <a:pt x="621" y="0"/>
                  </a:lnTo>
                  <a:lnTo>
                    <a:pt x="672" y="0"/>
                  </a:lnTo>
                  <a:lnTo>
                    <a:pt x="723" y="0"/>
                  </a:lnTo>
                  <a:lnTo>
                    <a:pt x="775" y="0"/>
                  </a:lnTo>
                  <a:lnTo>
                    <a:pt x="826" y="0"/>
                  </a:lnTo>
                  <a:lnTo>
                    <a:pt x="878" y="0"/>
                  </a:lnTo>
                  <a:lnTo>
                    <a:pt x="932" y="0"/>
                  </a:lnTo>
                  <a:lnTo>
                    <a:pt x="983" y="0"/>
                  </a:lnTo>
                  <a:lnTo>
                    <a:pt x="1035" y="0"/>
                  </a:lnTo>
                  <a:lnTo>
                    <a:pt x="1086" y="0"/>
                  </a:lnTo>
                  <a:lnTo>
                    <a:pt x="1138" y="0"/>
                  </a:lnTo>
                  <a:lnTo>
                    <a:pt x="1189" y="0"/>
                  </a:lnTo>
                  <a:lnTo>
                    <a:pt x="1241" y="0"/>
                  </a:lnTo>
                  <a:lnTo>
                    <a:pt x="1292" y="0"/>
                  </a:lnTo>
                  <a:lnTo>
                    <a:pt x="1344" y="0"/>
                  </a:lnTo>
                  <a:lnTo>
                    <a:pt x="1395" y="0"/>
                  </a:lnTo>
                  <a:lnTo>
                    <a:pt x="1447" y="0"/>
                  </a:lnTo>
                  <a:lnTo>
                    <a:pt x="1498" y="0"/>
                  </a:lnTo>
                  <a:lnTo>
                    <a:pt x="1550" y="0"/>
                  </a:lnTo>
                  <a:lnTo>
                    <a:pt x="1601" y="0"/>
                  </a:lnTo>
                  <a:lnTo>
                    <a:pt x="1653" y="0"/>
                  </a:lnTo>
                  <a:lnTo>
                    <a:pt x="1653" y="25"/>
                  </a:lnTo>
                  <a:lnTo>
                    <a:pt x="1653" y="49"/>
                  </a:lnTo>
                  <a:lnTo>
                    <a:pt x="1653" y="74"/>
                  </a:lnTo>
                  <a:lnTo>
                    <a:pt x="1653" y="98"/>
                  </a:lnTo>
                  <a:lnTo>
                    <a:pt x="1601" y="98"/>
                  </a:lnTo>
                  <a:lnTo>
                    <a:pt x="1550" y="98"/>
                  </a:lnTo>
                  <a:lnTo>
                    <a:pt x="1498" y="98"/>
                  </a:lnTo>
                  <a:lnTo>
                    <a:pt x="1447" y="98"/>
                  </a:lnTo>
                  <a:lnTo>
                    <a:pt x="1395" y="98"/>
                  </a:lnTo>
                  <a:lnTo>
                    <a:pt x="1344" y="98"/>
                  </a:lnTo>
                  <a:lnTo>
                    <a:pt x="1292" y="98"/>
                  </a:lnTo>
                  <a:lnTo>
                    <a:pt x="1241" y="98"/>
                  </a:lnTo>
                  <a:lnTo>
                    <a:pt x="1189" y="98"/>
                  </a:lnTo>
                  <a:lnTo>
                    <a:pt x="1138" y="98"/>
                  </a:lnTo>
                  <a:lnTo>
                    <a:pt x="1086" y="98"/>
                  </a:lnTo>
                  <a:lnTo>
                    <a:pt x="1035" y="98"/>
                  </a:lnTo>
                  <a:lnTo>
                    <a:pt x="983" y="98"/>
                  </a:lnTo>
                  <a:lnTo>
                    <a:pt x="932" y="98"/>
                  </a:lnTo>
                  <a:lnTo>
                    <a:pt x="878" y="98"/>
                  </a:lnTo>
                  <a:lnTo>
                    <a:pt x="826" y="98"/>
                  </a:lnTo>
                  <a:lnTo>
                    <a:pt x="775" y="98"/>
                  </a:lnTo>
                  <a:lnTo>
                    <a:pt x="723" y="98"/>
                  </a:lnTo>
                  <a:lnTo>
                    <a:pt x="672" y="98"/>
                  </a:lnTo>
                  <a:lnTo>
                    <a:pt x="621" y="98"/>
                  </a:lnTo>
                  <a:lnTo>
                    <a:pt x="569" y="98"/>
                  </a:lnTo>
                  <a:lnTo>
                    <a:pt x="518" y="98"/>
                  </a:lnTo>
                  <a:lnTo>
                    <a:pt x="466" y="98"/>
                  </a:lnTo>
                  <a:lnTo>
                    <a:pt x="415" y="98"/>
                  </a:lnTo>
                  <a:lnTo>
                    <a:pt x="363" y="98"/>
                  </a:lnTo>
                  <a:lnTo>
                    <a:pt x="312" y="98"/>
                  </a:lnTo>
                  <a:lnTo>
                    <a:pt x="258" y="98"/>
                  </a:lnTo>
                  <a:lnTo>
                    <a:pt x="206" y="98"/>
                  </a:lnTo>
                  <a:lnTo>
                    <a:pt x="155" y="98"/>
                  </a:lnTo>
                  <a:lnTo>
                    <a:pt x="103" y="98"/>
                  </a:lnTo>
                  <a:lnTo>
                    <a:pt x="52" y="98"/>
                  </a:lnTo>
                  <a:lnTo>
                    <a:pt x="0" y="98"/>
                  </a:lnTo>
                  <a:lnTo>
                    <a:pt x="0" y="74"/>
                  </a:lnTo>
                  <a:lnTo>
                    <a:pt x="0" y="49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4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6" name="Freeform 104"/>
            <p:cNvSpPr>
              <a:spLocks/>
            </p:cNvSpPr>
            <p:nvPr/>
          </p:nvSpPr>
          <p:spPr bwMode="auto">
            <a:xfrm>
              <a:off x="3368" y="1308"/>
              <a:ext cx="1255" cy="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192" y="0"/>
                </a:cxn>
                <a:cxn ang="0">
                  <a:pos x="285" y="0"/>
                </a:cxn>
                <a:cxn ang="0">
                  <a:pos x="380" y="0"/>
                </a:cxn>
                <a:cxn ang="0">
                  <a:pos x="476" y="0"/>
                </a:cxn>
                <a:cxn ang="0">
                  <a:pos x="572" y="0"/>
                </a:cxn>
                <a:cxn ang="0">
                  <a:pos x="665" y="0"/>
                </a:cxn>
                <a:cxn ang="0">
                  <a:pos x="760" y="0"/>
                </a:cxn>
                <a:cxn ang="0">
                  <a:pos x="856" y="0"/>
                </a:cxn>
                <a:cxn ang="0">
                  <a:pos x="949" y="0"/>
                </a:cxn>
                <a:cxn ang="0">
                  <a:pos x="1045" y="0"/>
                </a:cxn>
                <a:cxn ang="0">
                  <a:pos x="1138" y="0"/>
                </a:cxn>
                <a:cxn ang="0">
                  <a:pos x="1234" y="0"/>
                </a:cxn>
                <a:cxn ang="0">
                  <a:pos x="1327" y="0"/>
                </a:cxn>
                <a:cxn ang="0">
                  <a:pos x="1423" y="0"/>
                </a:cxn>
                <a:cxn ang="0">
                  <a:pos x="1516" y="0"/>
                </a:cxn>
                <a:cxn ang="0">
                  <a:pos x="1516" y="25"/>
                </a:cxn>
                <a:cxn ang="0">
                  <a:pos x="1516" y="49"/>
                </a:cxn>
                <a:cxn ang="0">
                  <a:pos x="1516" y="74"/>
                </a:cxn>
                <a:cxn ang="0">
                  <a:pos x="1516" y="98"/>
                </a:cxn>
                <a:cxn ang="0">
                  <a:pos x="1423" y="98"/>
                </a:cxn>
                <a:cxn ang="0">
                  <a:pos x="1327" y="98"/>
                </a:cxn>
                <a:cxn ang="0">
                  <a:pos x="1234" y="98"/>
                </a:cxn>
                <a:cxn ang="0">
                  <a:pos x="1138" y="98"/>
                </a:cxn>
                <a:cxn ang="0">
                  <a:pos x="1045" y="98"/>
                </a:cxn>
                <a:cxn ang="0">
                  <a:pos x="949" y="98"/>
                </a:cxn>
                <a:cxn ang="0">
                  <a:pos x="856" y="98"/>
                </a:cxn>
                <a:cxn ang="0">
                  <a:pos x="760" y="98"/>
                </a:cxn>
                <a:cxn ang="0">
                  <a:pos x="665" y="98"/>
                </a:cxn>
                <a:cxn ang="0">
                  <a:pos x="572" y="98"/>
                </a:cxn>
                <a:cxn ang="0">
                  <a:pos x="476" y="98"/>
                </a:cxn>
                <a:cxn ang="0">
                  <a:pos x="380" y="98"/>
                </a:cxn>
                <a:cxn ang="0">
                  <a:pos x="285" y="98"/>
                </a:cxn>
                <a:cxn ang="0">
                  <a:pos x="192" y="98"/>
                </a:cxn>
                <a:cxn ang="0">
                  <a:pos x="96" y="98"/>
                </a:cxn>
                <a:cxn ang="0">
                  <a:pos x="0" y="98"/>
                </a:cxn>
                <a:cxn ang="0">
                  <a:pos x="0" y="74"/>
                </a:cxn>
                <a:cxn ang="0">
                  <a:pos x="0" y="49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516" h="98">
                  <a:moveTo>
                    <a:pt x="0" y="0"/>
                  </a:moveTo>
                  <a:lnTo>
                    <a:pt x="96" y="0"/>
                  </a:lnTo>
                  <a:lnTo>
                    <a:pt x="192" y="0"/>
                  </a:lnTo>
                  <a:lnTo>
                    <a:pt x="285" y="0"/>
                  </a:lnTo>
                  <a:lnTo>
                    <a:pt x="380" y="0"/>
                  </a:lnTo>
                  <a:lnTo>
                    <a:pt x="476" y="0"/>
                  </a:lnTo>
                  <a:lnTo>
                    <a:pt x="572" y="0"/>
                  </a:lnTo>
                  <a:lnTo>
                    <a:pt x="665" y="0"/>
                  </a:lnTo>
                  <a:lnTo>
                    <a:pt x="760" y="0"/>
                  </a:lnTo>
                  <a:lnTo>
                    <a:pt x="856" y="0"/>
                  </a:lnTo>
                  <a:lnTo>
                    <a:pt x="949" y="0"/>
                  </a:lnTo>
                  <a:lnTo>
                    <a:pt x="1045" y="0"/>
                  </a:lnTo>
                  <a:lnTo>
                    <a:pt x="1138" y="0"/>
                  </a:lnTo>
                  <a:lnTo>
                    <a:pt x="1234" y="0"/>
                  </a:lnTo>
                  <a:lnTo>
                    <a:pt x="1327" y="0"/>
                  </a:lnTo>
                  <a:lnTo>
                    <a:pt x="1423" y="0"/>
                  </a:lnTo>
                  <a:lnTo>
                    <a:pt x="1516" y="0"/>
                  </a:lnTo>
                  <a:lnTo>
                    <a:pt x="1516" y="25"/>
                  </a:lnTo>
                  <a:lnTo>
                    <a:pt x="1516" y="49"/>
                  </a:lnTo>
                  <a:lnTo>
                    <a:pt x="1516" y="74"/>
                  </a:lnTo>
                  <a:lnTo>
                    <a:pt x="1516" y="98"/>
                  </a:lnTo>
                  <a:lnTo>
                    <a:pt x="1423" y="98"/>
                  </a:lnTo>
                  <a:lnTo>
                    <a:pt x="1327" y="98"/>
                  </a:lnTo>
                  <a:lnTo>
                    <a:pt x="1234" y="98"/>
                  </a:lnTo>
                  <a:lnTo>
                    <a:pt x="1138" y="98"/>
                  </a:lnTo>
                  <a:lnTo>
                    <a:pt x="1045" y="98"/>
                  </a:lnTo>
                  <a:lnTo>
                    <a:pt x="949" y="98"/>
                  </a:lnTo>
                  <a:lnTo>
                    <a:pt x="856" y="98"/>
                  </a:lnTo>
                  <a:lnTo>
                    <a:pt x="760" y="98"/>
                  </a:lnTo>
                  <a:lnTo>
                    <a:pt x="665" y="98"/>
                  </a:lnTo>
                  <a:lnTo>
                    <a:pt x="572" y="98"/>
                  </a:lnTo>
                  <a:lnTo>
                    <a:pt x="476" y="98"/>
                  </a:lnTo>
                  <a:lnTo>
                    <a:pt x="380" y="98"/>
                  </a:lnTo>
                  <a:lnTo>
                    <a:pt x="285" y="98"/>
                  </a:lnTo>
                  <a:lnTo>
                    <a:pt x="192" y="98"/>
                  </a:lnTo>
                  <a:lnTo>
                    <a:pt x="96" y="98"/>
                  </a:lnTo>
                  <a:lnTo>
                    <a:pt x="0" y="98"/>
                  </a:lnTo>
                  <a:lnTo>
                    <a:pt x="0" y="74"/>
                  </a:lnTo>
                  <a:lnTo>
                    <a:pt x="0" y="49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5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7" name="Freeform 105"/>
            <p:cNvSpPr>
              <a:spLocks/>
            </p:cNvSpPr>
            <p:nvPr/>
          </p:nvSpPr>
          <p:spPr bwMode="auto">
            <a:xfrm>
              <a:off x="3425" y="1308"/>
              <a:ext cx="1141" cy="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" y="0"/>
                </a:cxn>
                <a:cxn ang="0">
                  <a:pos x="172" y="0"/>
                </a:cxn>
                <a:cxn ang="0">
                  <a:pos x="260" y="0"/>
                </a:cxn>
                <a:cxn ang="0">
                  <a:pos x="346" y="0"/>
                </a:cxn>
                <a:cxn ang="0">
                  <a:pos x="432" y="0"/>
                </a:cxn>
                <a:cxn ang="0">
                  <a:pos x="517" y="0"/>
                </a:cxn>
                <a:cxn ang="0">
                  <a:pos x="606" y="0"/>
                </a:cxn>
                <a:cxn ang="0">
                  <a:pos x="691" y="0"/>
                </a:cxn>
                <a:cxn ang="0">
                  <a:pos x="777" y="0"/>
                </a:cxn>
                <a:cxn ang="0">
                  <a:pos x="863" y="0"/>
                </a:cxn>
                <a:cxn ang="0">
                  <a:pos x="949" y="0"/>
                </a:cxn>
                <a:cxn ang="0">
                  <a:pos x="1035" y="0"/>
                </a:cxn>
                <a:cxn ang="0">
                  <a:pos x="1121" y="0"/>
                </a:cxn>
                <a:cxn ang="0">
                  <a:pos x="1206" y="0"/>
                </a:cxn>
                <a:cxn ang="0">
                  <a:pos x="1292" y="0"/>
                </a:cxn>
                <a:cxn ang="0">
                  <a:pos x="1378" y="0"/>
                </a:cxn>
                <a:cxn ang="0">
                  <a:pos x="1378" y="25"/>
                </a:cxn>
                <a:cxn ang="0">
                  <a:pos x="1378" y="49"/>
                </a:cxn>
                <a:cxn ang="0">
                  <a:pos x="1378" y="74"/>
                </a:cxn>
                <a:cxn ang="0">
                  <a:pos x="1378" y="98"/>
                </a:cxn>
                <a:cxn ang="0">
                  <a:pos x="1292" y="98"/>
                </a:cxn>
                <a:cxn ang="0">
                  <a:pos x="1206" y="98"/>
                </a:cxn>
                <a:cxn ang="0">
                  <a:pos x="1121" y="98"/>
                </a:cxn>
                <a:cxn ang="0">
                  <a:pos x="1035" y="98"/>
                </a:cxn>
                <a:cxn ang="0">
                  <a:pos x="949" y="98"/>
                </a:cxn>
                <a:cxn ang="0">
                  <a:pos x="863" y="98"/>
                </a:cxn>
                <a:cxn ang="0">
                  <a:pos x="777" y="98"/>
                </a:cxn>
                <a:cxn ang="0">
                  <a:pos x="691" y="98"/>
                </a:cxn>
                <a:cxn ang="0">
                  <a:pos x="606" y="98"/>
                </a:cxn>
                <a:cxn ang="0">
                  <a:pos x="517" y="98"/>
                </a:cxn>
                <a:cxn ang="0">
                  <a:pos x="432" y="98"/>
                </a:cxn>
                <a:cxn ang="0">
                  <a:pos x="346" y="98"/>
                </a:cxn>
                <a:cxn ang="0">
                  <a:pos x="260" y="98"/>
                </a:cxn>
                <a:cxn ang="0">
                  <a:pos x="172" y="98"/>
                </a:cxn>
                <a:cxn ang="0">
                  <a:pos x="86" y="98"/>
                </a:cxn>
                <a:cxn ang="0">
                  <a:pos x="0" y="98"/>
                </a:cxn>
                <a:cxn ang="0">
                  <a:pos x="0" y="74"/>
                </a:cxn>
                <a:cxn ang="0">
                  <a:pos x="0" y="49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378" h="98">
                  <a:moveTo>
                    <a:pt x="0" y="0"/>
                  </a:moveTo>
                  <a:lnTo>
                    <a:pt x="86" y="0"/>
                  </a:lnTo>
                  <a:lnTo>
                    <a:pt x="172" y="0"/>
                  </a:lnTo>
                  <a:lnTo>
                    <a:pt x="260" y="0"/>
                  </a:lnTo>
                  <a:lnTo>
                    <a:pt x="346" y="0"/>
                  </a:lnTo>
                  <a:lnTo>
                    <a:pt x="432" y="0"/>
                  </a:lnTo>
                  <a:lnTo>
                    <a:pt x="517" y="0"/>
                  </a:lnTo>
                  <a:lnTo>
                    <a:pt x="606" y="0"/>
                  </a:lnTo>
                  <a:lnTo>
                    <a:pt x="691" y="0"/>
                  </a:lnTo>
                  <a:lnTo>
                    <a:pt x="777" y="0"/>
                  </a:lnTo>
                  <a:lnTo>
                    <a:pt x="863" y="0"/>
                  </a:lnTo>
                  <a:lnTo>
                    <a:pt x="949" y="0"/>
                  </a:lnTo>
                  <a:lnTo>
                    <a:pt x="1035" y="0"/>
                  </a:lnTo>
                  <a:lnTo>
                    <a:pt x="1121" y="0"/>
                  </a:lnTo>
                  <a:lnTo>
                    <a:pt x="1206" y="0"/>
                  </a:lnTo>
                  <a:lnTo>
                    <a:pt x="1292" y="0"/>
                  </a:lnTo>
                  <a:lnTo>
                    <a:pt x="1378" y="0"/>
                  </a:lnTo>
                  <a:lnTo>
                    <a:pt x="1378" y="25"/>
                  </a:lnTo>
                  <a:lnTo>
                    <a:pt x="1378" y="49"/>
                  </a:lnTo>
                  <a:lnTo>
                    <a:pt x="1378" y="74"/>
                  </a:lnTo>
                  <a:lnTo>
                    <a:pt x="1378" y="98"/>
                  </a:lnTo>
                  <a:lnTo>
                    <a:pt x="1292" y="98"/>
                  </a:lnTo>
                  <a:lnTo>
                    <a:pt x="1206" y="98"/>
                  </a:lnTo>
                  <a:lnTo>
                    <a:pt x="1121" y="98"/>
                  </a:lnTo>
                  <a:lnTo>
                    <a:pt x="1035" y="98"/>
                  </a:lnTo>
                  <a:lnTo>
                    <a:pt x="949" y="98"/>
                  </a:lnTo>
                  <a:lnTo>
                    <a:pt x="863" y="98"/>
                  </a:lnTo>
                  <a:lnTo>
                    <a:pt x="777" y="98"/>
                  </a:lnTo>
                  <a:lnTo>
                    <a:pt x="691" y="98"/>
                  </a:lnTo>
                  <a:lnTo>
                    <a:pt x="606" y="98"/>
                  </a:lnTo>
                  <a:lnTo>
                    <a:pt x="517" y="98"/>
                  </a:lnTo>
                  <a:lnTo>
                    <a:pt x="432" y="98"/>
                  </a:lnTo>
                  <a:lnTo>
                    <a:pt x="346" y="98"/>
                  </a:lnTo>
                  <a:lnTo>
                    <a:pt x="260" y="98"/>
                  </a:lnTo>
                  <a:lnTo>
                    <a:pt x="172" y="98"/>
                  </a:lnTo>
                  <a:lnTo>
                    <a:pt x="86" y="98"/>
                  </a:lnTo>
                  <a:lnTo>
                    <a:pt x="0" y="98"/>
                  </a:lnTo>
                  <a:lnTo>
                    <a:pt x="0" y="74"/>
                  </a:lnTo>
                  <a:lnTo>
                    <a:pt x="0" y="49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6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8" name="Freeform 106"/>
            <p:cNvSpPr>
              <a:spLocks/>
            </p:cNvSpPr>
            <p:nvPr/>
          </p:nvSpPr>
          <p:spPr bwMode="auto">
            <a:xfrm>
              <a:off x="3484" y="1308"/>
              <a:ext cx="1023" cy="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9" y="0"/>
                </a:cxn>
                <a:cxn ang="0">
                  <a:pos x="155" y="0"/>
                </a:cxn>
                <a:cxn ang="0">
                  <a:pos x="233" y="0"/>
                </a:cxn>
                <a:cxn ang="0">
                  <a:pos x="309" y="0"/>
                </a:cxn>
                <a:cxn ang="0">
                  <a:pos x="388" y="0"/>
                </a:cxn>
                <a:cxn ang="0">
                  <a:pos x="464" y="0"/>
                </a:cxn>
                <a:cxn ang="0">
                  <a:pos x="542" y="0"/>
                </a:cxn>
                <a:cxn ang="0">
                  <a:pos x="618" y="0"/>
                </a:cxn>
                <a:cxn ang="0">
                  <a:pos x="696" y="0"/>
                </a:cxn>
                <a:cxn ang="0">
                  <a:pos x="772" y="0"/>
                </a:cxn>
                <a:cxn ang="0">
                  <a:pos x="851" y="0"/>
                </a:cxn>
                <a:cxn ang="0">
                  <a:pos x="927" y="0"/>
                </a:cxn>
                <a:cxn ang="0">
                  <a:pos x="1005" y="0"/>
                </a:cxn>
                <a:cxn ang="0">
                  <a:pos x="1081" y="0"/>
                </a:cxn>
                <a:cxn ang="0">
                  <a:pos x="1160" y="0"/>
                </a:cxn>
                <a:cxn ang="0">
                  <a:pos x="1236" y="0"/>
                </a:cxn>
                <a:cxn ang="0">
                  <a:pos x="1236" y="25"/>
                </a:cxn>
                <a:cxn ang="0">
                  <a:pos x="1236" y="49"/>
                </a:cxn>
                <a:cxn ang="0">
                  <a:pos x="1236" y="74"/>
                </a:cxn>
                <a:cxn ang="0">
                  <a:pos x="1236" y="98"/>
                </a:cxn>
                <a:cxn ang="0">
                  <a:pos x="1160" y="98"/>
                </a:cxn>
                <a:cxn ang="0">
                  <a:pos x="1081" y="98"/>
                </a:cxn>
                <a:cxn ang="0">
                  <a:pos x="1005" y="98"/>
                </a:cxn>
                <a:cxn ang="0">
                  <a:pos x="927" y="98"/>
                </a:cxn>
                <a:cxn ang="0">
                  <a:pos x="851" y="98"/>
                </a:cxn>
                <a:cxn ang="0">
                  <a:pos x="772" y="98"/>
                </a:cxn>
                <a:cxn ang="0">
                  <a:pos x="696" y="98"/>
                </a:cxn>
                <a:cxn ang="0">
                  <a:pos x="618" y="98"/>
                </a:cxn>
                <a:cxn ang="0">
                  <a:pos x="542" y="98"/>
                </a:cxn>
                <a:cxn ang="0">
                  <a:pos x="464" y="98"/>
                </a:cxn>
                <a:cxn ang="0">
                  <a:pos x="388" y="98"/>
                </a:cxn>
                <a:cxn ang="0">
                  <a:pos x="309" y="98"/>
                </a:cxn>
                <a:cxn ang="0">
                  <a:pos x="233" y="98"/>
                </a:cxn>
                <a:cxn ang="0">
                  <a:pos x="155" y="98"/>
                </a:cxn>
                <a:cxn ang="0">
                  <a:pos x="79" y="98"/>
                </a:cxn>
                <a:cxn ang="0">
                  <a:pos x="0" y="98"/>
                </a:cxn>
                <a:cxn ang="0">
                  <a:pos x="0" y="74"/>
                </a:cxn>
                <a:cxn ang="0">
                  <a:pos x="0" y="49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236" h="98">
                  <a:moveTo>
                    <a:pt x="0" y="0"/>
                  </a:moveTo>
                  <a:lnTo>
                    <a:pt x="79" y="0"/>
                  </a:lnTo>
                  <a:lnTo>
                    <a:pt x="155" y="0"/>
                  </a:lnTo>
                  <a:lnTo>
                    <a:pt x="233" y="0"/>
                  </a:lnTo>
                  <a:lnTo>
                    <a:pt x="309" y="0"/>
                  </a:lnTo>
                  <a:lnTo>
                    <a:pt x="388" y="0"/>
                  </a:lnTo>
                  <a:lnTo>
                    <a:pt x="464" y="0"/>
                  </a:lnTo>
                  <a:lnTo>
                    <a:pt x="542" y="0"/>
                  </a:lnTo>
                  <a:lnTo>
                    <a:pt x="618" y="0"/>
                  </a:lnTo>
                  <a:lnTo>
                    <a:pt x="696" y="0"/>
                  </a:lnTo>
                  <a:lnTo>
                    <a:pt x="772" y="0"/>
                  </a:lnTo>
                  <a:lnTo>
                    <a:pt x="851" y="0"/>
                  </a:lnTo>
                  <a:lnTo>
                    <a:pt x="927" y="0"/>
                  </a:lnTo>
                  <a:lnTo>
                    <a:pt x="1005" y="0"/>
                  </a:lnTo>
                  <a:lnTo>
                    <a:pt x="1081" y="0"/>
                  </a:lnTo>
                  <a:lnTo>
                    <a:pt x="1160" y="0"/>
                  </a:lnTo>
                  <a:lnTo>
                    <a:pt x="1236" y="0"/>
                  </a:lnTo>
                  <a:lnTo>
                    <a:pt x="1236" y="25"/>
                  </a:lnTo>
                  <a:lnTo>
                    <a:pt x="1236" y="49"/>
                  </a:lnTo>
                  <a:lnTo>
                    <a:pt x="1236" y="74"/>
                  </a:lnTo>
                  <a:lnTo>
                    <a:pt x="1236" y="98"/>
                  </a:lnTo>
                  <a:lnTo>
                    <a:pt x="1160" y="98"/>
                  </a:lnTo>
                  <a:lnTo>
                    <a:pt x="1081" y="98"/>
                  </a:lnTo>
                  <a:lnTo>
                    <a:pt x="1005" y="98"/>
                  </a:lnTo>
                  <a:lnTo>
                    <a:pt x="927" y="98"/>
                  </a:lnTo>
                  <a:lnTo>
                    <a:pt x="851" y="98"/>
                  </a:lnTo>
                  <a:lnTo>
                    <a:pt x="772" y="98"/>
                  </a:lnTo>
                  <a:lnTo>
                    <a:pt x="696" y="98"/>
                  </a:lnTo>
                  <a:lnTo>
                    <a:pt x="618" y="98"/>
                  </a:lnTo>
                  <a:lnTo>
                    <a:pt x="542" y="98"/>
                  </a:lnTo>
                  <a:lnTo>
                    <a:pt x="464" y="98"/>
                  </a:lnTo>
                  <a:lnTo>
                    <a:pt x="388" y="98"/>
                  </a:lnTo>
                  <a:lnTo>
                    <a:pt x="309" y="98"/>
                  </a:lnTo>
                  <a:lnTo>
                    <a:pt x="233" y="98"/>
                  </a:lnTo>
                  <a:lnTo>
                    <a:pt x="155" y="98"/>
                  </a:lnTo>
                  <a:lnTo>
                    <a:pt x="79" y="98"/>
                  </a:lnTo>
                  <a:lnTo>
                    <a:pt x="0" y="98"/>
                  </a:lnTo>
                  <a:lnTo>
                    <a:pt x="0" y="74"/>
                  </a:lnTo>
                  <a:lnTo>
                    <a:pt x="0" y="49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9" name="Freeform 107"/>
            <p:cNvSpPr>
              <a:spLocks/>
            </p:cNvSpPr>
            <p:nvPr/>
          </p:nvSpPr>
          <p:spPr bwMode="auto">
            <a:xfrm>
              <a:off x="3538" y="1308"/>
              <a:ext cx="916" cy="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9" y="0"/>
                </a:cxn>
                <a:cxn ang="0">
                  <a:pos x="138" y="0"/>
                </a:cxn>
                <a:cxn ang="0">
                  <a:pos x="206" y="0"/>
                </a:cxn>
                <a:cxn ang="0">
                  <a:pos x="277" y="0"/>
                </a:cxn>
                <a:cxn ang="0">
                  <a:pos x="346" y="0"/>
                </a:cxn>
                <a:cxn ang="0">
                  <a:pos x="415" y="0"/>
                </a:cxn>
                <a:cxn ang="0">
                  <a:pos x="483" y="0"/>
                </a:cxn>
                <a:cxn ang="0">
                  <a:pos x="554" y="0"/>
                </a:cxn>
                <a:cxn ang="0">
                  <a:pos x="623" y="0"/>
                </a:cxn>
                <a:cxn ang="0">
                  <a:pos x="692" y="0"/>
                </a:cxn>
                <a:cxn ang="0">
                  <a:pos x="760" y="0"/>
                </a:cxn>
                <a:cxn ang="0">
                  <a:pos x="829" y="0"/>
                </a:cxn>
                <a:cxn ang="0">
                  <a:pos x="900" y="0"/>
                </a:cxn>
                <a:cxn ang="0">
                  <a:pos x="969" y="0"/>
                </a:cxn>
                <a:cxn ang="0">
                  <a:pos x="1038" y="0"/>
                </a:cxn>
                <a:cxn ang="0">
                  <a:pos x="1106" y="0"/>
                </a:cxn>
                <a:cxn ang="0">
                  <a:pos x="1106" y="25"/>
                </a:cxn>
                <a:cxn ang="0">
                  <a:pos x="1106" y="49"/>
                </a:cxn>
                <a:cxn ang="0">
                  <a:pos x="1106" y="74"/>
                </a:cxn>
                <a:cxn ang="0">
                  <a:pos x="1106" y="98"/>
                </a:cxn>
                <a:cxn ang="0">
                  <a:pos x="1038" y="98"/>
                </a:cxn>
                <a:cxn ang="0">
                  <a:pos x="969" y="98"/>
                </a:cxn>
                <a:cxn ang="0">
                  <a:pos x="900" y="98"/>
                </a:cxn>
                <a:cxn ang="0">
                  <a:pos x="829" y="98"/>
                </a:cxn>
                <a:cxn ang="0">
                  <a:pos x="760" y="98"/>
                </a:cxn>
                <a:cxn ang="0">
                  <a:pos x="692" y="98"/>
                </a:cxn>
                <a:cxn ang="0">
                  <a:pos x="623" y="98"/>
                </a:cxn>
                <a:cxn ang="0">
                  <a:pos x="554" y="98"/>
                </a:cxn>
                <a:cxn ang="0">
                  <a:pos x="483" y="98"/>
                </a:cxn>
                <a:cxn ang="0">
                  <a:pos x="415" y="98"/>
                </a:cxn>
                <a:cxn ang="0">
                  <a:pos x="346" y="98"/>
                </a:cxn>
                <a:cxn ang="0">
                  <a:pos x="277" y="98"/>
                </a:cxn>
                <a:cxn ang="0">
                  <a:pos x="206" y="98"/>
                </a:cxn>
                <a:cxn ang="0">
                  <a:pos x="138" y="98"/>
                </a:cxn>
                <a:cxn ang="0">
                  <a:pos x="69" y="98"/>
                </a:cxn>
                <a:cxn ang="0">
                  <a:pos x="0" y="98"/>
                </a:cxn>
                <a:cxn ang="0">
                  <a:pos x="0" y="74"/>
                </a:cxn>
                <a:cxn ang="0">
                  <a:pos x="0" y="49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106" h="98">
                  <a:moveTo>
                    <a:pt x="0" y="0"/>
                  </a:moveTo>
                  <a:lnTo>
                    <a:pt x="69" y="0"/>
                  </a:lnTo>
                  <a:lnTo>
                    <a:pt x="138" y="0"/>
                  </a:lnTo>
                  <a:lnTo>
                    <a:pt x="206" y="0"/>
                  </a:lnTo>
                  <a:lnTo>
                    <a:pt x="277" y="0"/>
                  </a:lnTo>
                  <a:lnTo>
                    <a:pt x="346" y="0"/>
                  </a:lnTo>
                  <a:lnTo>
                    <a:pt x="415" y="0"/>
                  </a:lnTo>
                  <a:lnTo>
                    <a:pt x="483" y="0"/>
                  </a:lnTo>
                  <a:lnTo>
                    <a:pt x="554" y="0"/>
                  </a:lnTo>
                  <a:lnTo>
                    <a:pt x="623" y="0"/>
                  </a:lnTo>
                  <a:lnTo>
                    <a:pt x="692" y="0"/>
                  </a:lnTo>
                  <a:lnTo>
                    <a:pt x="760" y="0"/>
                  </a:lnTo>
                  <a:lnTo>
                    <a:pt x="829" y="0"/>
                  </a:lnTo>
                  <a:lnTo>
                    <a:pt x="900" y="0"/>
                  </a:lnTo>
                  <a:lnTo>
                    <a:pt x="969" y="0"/>
                  </a:lnTo>
                  <a:lnTo>
                    <a:pt x="1038" y="0"/>
                  </a:lnTo>
                  <a:lnTo>
                    <a:pt x="1106" y="0"/>
                  </a:lnTo>
                  <a:lnTo>
                    <a:pt x="1106" y="25"/>
                  </a:lnTo>
                  <a:lnTo>
                    <a:pt x="1106" y="49"/>
                  </a:lnTo>
                  <a:lnTo>
                    <a:pt x="1106" y="74"/>
                  </a:lnTo>
                  <a:lnTo>
                    <a:pt x="1106" y="98"/>
                  </a:lnTo>
                  <a:lnTo>
                    <a:pt x="1038" y="98"/>
                  </a:lnTo>
                  <a:lnTo>
                    <a:pt x="969" y="98"/>
                  </a:lnTo>
                  <a:lnTo>
                    <a:pt x="900" y="98"/>
                  </a:lnTo>
                  <a:lnTo>
                    <a:pt x="829" y="98"/>
                  </a:lnTo>
                  <a:lnTo>
                    <a:pt x="760" y="98"/>
                  </a:lnTo>
                  <a:lnTo>
                    <a:pt x="692" y="98"/>
                  </a:lnTo>
                  <a:lnTo>
                    <a:pt x="623" y="98"/>
                  </a:lnTo>
                  <a:lnTo>
                    <a:pt x="554" y="98"/>
                  </a:lnTo>
                  <a:lnTo>
                    <a:pt x="483" y="98"/>
                  </a:lnTo>
                  <a:lnTo>
                    <a:pt x="415" y="98"/>
                  </a:lnTo>
                  <a:lnTo>
                    <a:pt x="346" y="98"/>
                  </a:lnTo>
                  <a:lnTo>
                    <a:pt x="277" y="98"/>
                  </a:lnTo>
                  <a:lnTo>
                    <a:pt x="206" y="98"/>
                  </a:lnTo>
                  <a:lnTo>
                    <a:pt x="138" y="98"/>
                  </a:lnTo>
                  <a:lnTo>
                    <a:pt x="69" y="98"/>
                  </a:lnTo>
                  <a:lnTo>
                    <a:pt x="0" y="98"/>
                  </a:lnTo>
                  <a:lnTo>
                    <a:pt x="0" y="74"/>
                  </a:lnTo>
                  <a:lnTo>
                    <a:pt x="0" y="49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7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00" name="Freeform 108"/>
            <p:cNvSpPr>
              <a:spLocks/>
            </p:cNvSpPr>
            <p:nvPr/>
          </p:nvSpPr>
          <p:spPr bwMode="auto">
            <a:xfrm>
              <a:off x="3594" y="1308"/>
              <a:ext cx="801" cy="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1" y="0"/>
                </a:cxn>
                <a:cxn ang="0">
                  <a:pos x="122" y="0"/>
                </a:cxn>
                <a:cxn ang="0">
                  <a:pos x="183" y="0"/>
                </a:cxn>
                <a:cxn ang="0">
                  <a:pos x="242" y="0"/>
                </a:cxn>
                <a:cxn ang="0">
                  <a:pos x="304" y="0"/>
                </a:cxn>
                <a:cxn ang="0">
                  <a:pos x="365" y="0"/>
                </a:cxn>
                <a:cxn ang="0">
                  <a:pos x="426" y="0"/>
                </a:cxn>
                <a:cxn ang="0">
                  <a:pos x="485" y="0"/>
                </a:cxn>
                <a:cxn ang="0">
                  <a:pos x="546" y="0"/>
                </a:cxn>
                <a:cxn ang="0">
                  <a:pos x="608" y="0"/>
                </a:cxn>
                <a:cxn ang="0">
                  <a:pos x="666" y="0"/>
                </a:cxn>
                <a:cxn ang="0">
                  <a:pos x="728" y="0"/>
                </a:cxn>
                <a:cxn ang="0">
                  <a:pos x="787" y="0"/>
                </a:cxn>
                <a:cxn ang="0">
                  <a:pos x="848" y="0"/>
                </a:cxn>
                <a:cxn ang="0">
                  <a:pos x="907" y="0"/>
                </a:cxn>
                <a:cxn ang="0">
                  <a:pos x="968" y="0"/>
                </a:cxn>
                <a:cxn ang="0">
                  <a:pos x="968" y="25"/>
                </a:cxn>
                <a:cxn ang="0">
                  <a:pos x="968" y="49"/>
                </a:cxn>
                <a:cxn ang="0">
                  <a:pos x="968" y="74"/>
                </a:cxn>
                <a:cxn ang="0">
                  <a:pos x="968" y="98"/>
                </a:cxn>
                <a:cxn ang="0">
                  <a:pos x="907" y="98"/>
                </a:cxn>
                <a:cxn ang="0">
                  <a:pos x="848" y="98"/>
                </a:cxn>
                <a:cxn ang="0">
                  <a:pos x="787" y="98"/>
                </a:cxn>
                <a:cxn ang="0">
                  <a:pos x="728" y="98"/>
                </a:cxn>
                <a:cxn ang="0">
                  <a:pos x="666" y="98"/>
                </a:cxn>
                <a:cxn ang="0">
                  <a:pos x="608" y="98"/>
                </a:cxn>
                <a:cxn ang="0">
                  <a:pos x="546" y="98"/>
                </a:cxn>
                <a:cxn ang="0">
                  <a:pos x="485" y="98"/>
                </a:cxn>
                <a:cxn ang="0">
                  <a:pos x="426" y="98"/>
                </a:cxn>
                <a:cxn ang="0">
                  <a:pos x="365" y="98"/>
                </a:cxn>
                <a:cxn ang="0">
                  <a:pos x="304" y="98"/>
                </a:cxn>
                <a:cxn ang="0">
                  <a:pos x="242" y="98"/>
                </a:cxn>
                <a:cxn ang="0">
                  <a:pos x="183" y="98"/>
                </a:cxn>
                <a:cxn ang="0">
                  <a:pos x="122" y="98"/>
                </a:cxn>
                <a:cxn ang="0">
                  <a:pos x="61" y="98"/>
                </a:cxn>
                <a:cxn ang="0">
                  <a:pos x="0" y="98"/>
                </a:cxn>
                <a:cxn ang="0">
                  <a:pos x="0" y="74"/>
                </a:cxn>
                <a:cxn ang="0">
                  <a:pos x="0" y="49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968" h="98">
                  <a:moveTo>
                    <a:pt x="0" y="0"/>
                  </a:moveTo>
                  <a:lnTo>
                    <a:pt x="61" y="0"/>
                  </a:lnTo>
                  <a:lnTo>
                    <a:pt x="122" y="0"/>
                  </a:lnTo>
                  <a:lnTo>
                    <a:pt x="183" y="0"/>
                  </a:lnTo>
                  <a:lnTo>
                    <a:pt x="242" y="0"/>
                  </a:lnTo>
                  <a:lnTo>
                    <a:pt x="304" y="0"/>
                  </a:lnTo>
                  <a:lnTo>
                    <a:pt x="365" y="0"/>
                  </a:lnTo>
                  <a:lnTo>
                    <a:pt x="426" y="0"/>
                  </a:lnTo>
                  <a:lnTo>
                    <a:pt x="485" y="0"/>
                  </a:lnTo>
                  <a:lnTo>
                    <a:pt x="546" y="0"/>
                  </a:lnTo>
                  <a:lnTo>
                    <a:pt x="608" y="0"/>
                  </a:lnTo>
                  <a:lnTo>
                    <a:pt x="666" y="0"/>
                  </a:lnTo>
                  <a:lnTo>
                    <a:pt x="728" y="0"/>
                  </a:lnTo>
                  <a:lnTo>
                    <a:pt x="787" y="0"/>
                  </a:lnTo>
                  <a:lnTo>
                    <a:pt x="848" y="0"/>
                  </a:lnTo>
                  <a:lnTo>
                    <a:pt x="907" y="0"/>
                  </a:lnTo>
                  <a:lnTo>
                    <a:pt x="968" y="0"/>
                  </a:lnTo>
                  <a:lnTo>
                    <a:pt x="968" y="25"/>
                  </a:lnTo>
                  <a:lnTo>
                    <a:pt x="968" y="49"/>
                  </a:lnTo>
                  <a:lnTo>
                    <a:pt x="968" y="74"/>
                  </a:lnTo>
                  <a:lnTo>
                    <a:pt x="968" y="98"/>
                  </a:lnTo>
                  <a:lnTo>
                    <a:pt x="907" y="98"/>
                  </a:lnTo>
                  <a:lnTo>
                    <a:pt x="848" y="98"/>
                  </a:lnTo>
                  <a:lnTo>
                    <a:pt x="787" y="98"/>
                  </a:lnTo>
                  <a:lnTo>
                    <a:pt x="728" y="98"/>
                  </a:lnTo>
                  <a:lnTo>
                    <a:pt x="666" y="98"/>
                  </a:lnTo>
                  <a:lnTo>
                    <a:pt x="608" y="98"/>
                  </a:lnTo>
                  <a:lnTo>
                    <a:pt x="546" y="98"/>
                  </a:lnTo>
                  <a:lnTo>
                    <a:pt x="485" y="98"/>
                  </a:lnTo>
                  <a:lnTo>
                    <a:pt x="426" y="98"/>
                  </a:lnTo>
                  <a:lnTo>
                    <a:pt x="365" y="98"/>
                  </a:lnTo>
                  <a:lnTo>
                    <a:pt x="304" y="98"/>
                  </a:lnTo>
                  <a:lnTo>
                    <a:pt x="242" y="98"/>
                  </a:lnTo>
                  <a:lnTo>
                    <a:pt x="183" y="98"/>
                  </a:lnTo>
                  <a:lnTo>
                    <a:pt x="122" y="98"/>
                  </a:lnTo>
                  <a:lnTo>
                    <a:pt x="61" y="98"/>
                  </a:lnTo>
                  <a:lnTo>
                    <a:pt x="0" y="98"/>
                  </a:lnTo>
                  <a:lnTo>
                    <a:pt x="0" y="74"/>
                  </a:lnTo>
                  <a:lnTo>
                    <a:pt x="0" y="49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01" name="Freeform 109"/>
            <p:cNvSpPr>
              <a:spLocks/>
            </p:cNvSpPr>
            <p:nvPr/>
          </p:nvSpPr>
          <p:spPr bwMode="auto">
            <a:xfrm>
              <a:off x="3650" y="1308"/>
              <a:ext cx="688" cy="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2" y="0"/>
                </a:cxn>
                <a:cxn ang="0">
                  <a:pos x="103" y="0"/>
                </a:cxn>
                <a:cxn ang="0">
                  <a:pos x="157" y="0"/>
                </a:cxn>
                <a:cxn ang="0">
                  <a:pos x="209" y="0"/>
                </a:cxn>
                <a:cxn ang="0">
                  <a:pos x="260" y="0"/>
                </a:cxn>
                <a:cxn ang="0">
                  <a:pos x="312" y="0"/>
                </a:cxn>
                <a:cxn ang="0">
                  <a:pos x="363" y="0"/>
                </a:cxn>
                <a:cxn ang="0">
                  <a:pos x="417" y="0"/>
                </a:cxn>
                <a:cxn ang="0">
                  <a:pos x="469" y="0"/>
                </a:cxn>
                <a:cxn ang="0">
                  <a:pos x="520" y="0"/>
                </a:cxn>
                <a:cxn ang="0">
                  <a:pos x="571" y="0"/>
                </a:cxn>
                <a:cxn ang="0">
                  <a:pos x="623" y="0"/>
                </a:cxn>
                <a:cxn ang="0">
                  <a:pos x="674" y="0"/>
                </a:cxn>
                <a:cxn ang="0">
                  <a:pos x="728" y="0"/>
                </a:cxn>
                <a:cxn ang="0">
                  <a:pos x="780" y="0"/>
                </a:cxn>
                <a:cxn ang="0">
                  <a:pos x="831" y="0"/>
                </a:cxn>
                <a:cxn ang="0">
                  <a:pos x="831" y="25"/>
                </a:cxn>
                <a:cxn ang="0">
                  <a:pos x="831" y="49"/>
                </a:cxn>
                <a:cxn ang="0">
                  <a:pos x="831" y="74"/>
                </a:cxn>
                <a:cxn ang="0">
                  <a:pos x="831" y="98"/>
                </a:cxn>
                <a:cxn ang="0">
                  <a:pos x="780" y="98"/>
                </a:cxn>
                <a:cxn ang="0">
                  <a:pos x="728" y="98"/>
                </a:cxn>
                <a:cxn ang="0">
                  <a:pos x="674" y="98"/>
                </a:cxn>
                <a:cxn ang="0">
                  <a:pos x="623" y="98"/>
                </a:cxn>
                <a:cxn ang="0">
                  <a:pos x="571" y="98"/>
                </a:cxn>
                <a:cxn ang="0">
                  <a:pos x="520" y="98"/>
                </a:cxn>
                <a:cxn ang="0">
                  <a:pos x="469" y="98"/>
                </a:cxn>
                <a:cxn ang="0">
                  <a:pos x="417" y="98"/>
                </a:cxn>
                <a:cxn ang="0">
                  <a:pos x="363" y="98"/>
                </a:cxn>
                <a:cxn ang="0">
                  <a:pos x="312" y="98"/>
                </a:cxn>
                <a:cxn ang="0">
                  <a:pos x="260" y="98"/>
                </a:cxn>
                <a:cxn ang="0">
                  <a:pos x="209" y="98"/>
                </a:cxn>
                <a:cxn ang="0">
                  <a:pos x="157" y="98"/>
                </a:cxn>
                <a:cxn ang="0">
                  <a:pos x="103" y="98"/>
                </a:cxn>
                <a:cxn ang="0">
                  <a:pos x="52" y="98"/>
                </a:cxn>
                <a:cxn ang="0">
                  <a:pos x="0" y="98"/>
                </a:cxn>
                <a:cxn ang="0">
                  <a:pos x="0" y="74"/>
                </a:cxn>
                <a:cxn ang="0">
                  <a:pos x="0" y="49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831" h="98">
                  <a:moveTo>
                    <a:pt x="0" y="0"/>
                  </a:moveTo>
                  <a:lnTo>
                    <a:pt x="52" y="0"/>
                  </a:lnTo>
                  <a:lnTo>
                    <a:pt x="103" y="0"/>
                  </a:lnTo>
                  <a:lnTo>
                    <a:pt x="157" y="0"/>
                  </a:lnTo>
                  <a:lnTo>
                    <a:pt x="209" y="0"/>
                  </a:lnTo>
                  <a:lnTo>
                    <a:pt x="260" y="0"/>
                  </a:lnTo>
                  <a:lnTo>
                    <a:pt x="312" y="0"/>
                  </a:lnTo>
                  <a:lnTo>
                    <a:pt x="363" y="0"/>
                  </a:lnTo>
                  <a:lnTo>
                    <a:pt x="417" y="0"/>
                  </a:lnTo>
                  <a:lnTo>
                    <a:pt x="469" y="0"/>
                  </a:lnTo>
                  <a:lnTo>
                    <a:pt x="520" y="0"/>
                  </a:lnTo>
                  <a:lnTo>
                    <a:pt x="571" y="0"/>
                  </a:lnTo>
                  <a:lnTo>
                    <a:pt x="623" y="0"/>
                  </a:lnTo>
                  <a:lnTo>
                    <a:pt x="674" y="0"/>
                  </a:lnTo>
                  <a:lnTo>
                    <a:pt x="728" y="0"/>
                  </a:lnTo>
                  <a:lnTo>
                    <a:pt x="780" y="0"/>
                  </a:lnTo>
                  <a:lnTo>
                    <a:pt x="831" y="0"/>
                  </a:lnTo>
                  <a:lnTo>
                    <a:pt x="831" y="25"/>
                  </a:lnTo>
                  <a:lnTo>
                    <a:pt x="831" y="49"/>
                  </a:lnTo>
                  <a:lnTo>
                    <a:pt x="831" y="74"/>
                  </a:lnTo>
                  <a:lnTo>
                    <a:pt x="831" y="98"/>
                  </a:lnTo>
                  <a:lnTo>
                    <a:pt x="780" y="98"/>
                  </a:lnTo>
                  <a:lnTo>
                    <a:pt x="728" y="98"/>
                  </a:lnTo>
                  <a:lnTo>
                    <a:pt x="674" y="98"/>
                  </a:lnTo>
                  <a:lnTo>
                    <a:pt x="623" y="98"/>
                  </a:lnTo>
                  <a:lnTo>
                    <a:pt x="571" y="98"/>
                  </a:lnTo>
                  <a:lnTo>
                    <a:pt x="520" y="98"/>
                  </a:lnTo>
                  <a:lnTo>
                    <a:pt x="469" y="98"/>
                  </a:lnTo>
                  <a:lnTo>
                    <a:pt x="417" y="98"/>
                  </a:lnTo>
                  <a:lnTo>
                    <a:pt x="363" y="98"/>
                  </a:lnTo>
                  <a:lnTo>
                    <a:pt x="312" y="98"/>
                  </a:lnTo>
                  <a:lnTo>
                    <a:pt x="260" y="98"/>
                  </a:lnTo>
                  <a:lnTo>
                    <a:pt x="209" y="98"/>
                  </a:lnTo>
                  <a:lnTo>
                    <a:pt x="157" y="98"/>
                  </a:lnTo>
                  <a:lnTo>
                    <a:pt x="103" y="98"/>
                  </a:lnTo>
                  <a:lnTo>
                    <a:pt x="52" y="98"/>
                  </a:lnTo>
                  <a:lnTo>
                    <a:pt x="0" y="98"/>
                  </a:lnTo>
                  <a:lnTo>
                    <a:pt x="0" y="74"/>
                  </a:lnTo>
                  <a:lnTo>
                    <a:pt x="0" y="49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8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02" name="Freeform 110"/>
            <p:cNvSpPr>
              <a:spLocks/>
            </p:cNvSpPr>
            <p:nvPr/>
          </p:nvSpPr>
          <p:spPr bwMode="auto">
            <a:xfrm>
              <a:off x="3707" y="1308"/>
              <a:ext cx="575" cy="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" y="0"/>
                </a:cxn>
                <a:cxn ang="0">
                  <a:pos x="86" y="0"/>
                </a:cxn>
                <a:cxn ang="0">
                  <a:pos x="130" y="0"/>
                </a:cxn>
                <a:cxn ang="0">
                  <a:pos x="174" y="0"/>
                </a:cxn>
                <a:cxn ang="0">
                  <a:pos x="216" y="0"/>
                </a:cxn>
                <a:cxn ang="0">
                  <a:pos x="260" y="0"/>
                </a:cxn>
                <a:cxn ang="0">
                  <a:pos x="301" y="0"/>
                </a:cxn>
                <a:cxn ang="0">
                  <a:pos x="346" y="0"/>
                </a:cxn>
                <a:cxn ang="0">
                  <a:pos x="390" y="0"/>
                </a:cxn>
                <a:cxn ang="0">
                  <a:pos x="431" y="0"/>
                </a:cxn>
                <a:cxn ang="0">
                  <a:pos x="476" y="0"/>
                </a:cxn>
                <a:cxn ang="0">
                  <a:pos x="520" y="0"/>
                </a:cxn>
                <a:cxn ang="0">
                  <a:pos x="564" y="0"/>
                </a:cxn>
                <a:cxn ang="0">
                  <a:pos x="605" y="0"/>
                </a:cxn>
                <a:cxn ang="0">
                  <a:pos x="650" y="0"/>
                </a:cxn>
                <a:cxn ang="0">
                  <a:pos x="694" y="0"/>
                </a:cxn>
                <a:cxn ang="0">
                  <a:pos x="694" y="25"/>
                </a:cxn>
                <a:cxn ang="0">
                  <a:pos x="694" y="49"/>
                </a:cxn>
                <a:cxn ang="0">
                  <a:pos x="694" y="74"/>
                </a:cxn>
                <a:cxn ang="0">
                  <a:pos x="694" y="98"/>
                </a:cxn>
                <a:cxn ang="0">
                  <a:pos x="650" y="98"/>
                </a:cxn>
                <a:cxn ang="0">
                  <a:pos x="605" y="98"/>
                </a:cxn>
                <a:cxn ang="0">
                  <a:pos x="564" y="98"/>
                </a:cxn>
                <a:cxn ang="0">
                  <a:pos x="520" y="98"/>
                </a:cxn>
                <a:cxn ang="0">
                  <a:pos x="476" y="98"/>
                </a:cxn>
                <a:cxn ang="0">
                  <a:pos x="431" y="98"/>
                </a:cxn>
                <a:cxn ang="0">
                  <a:pos x="390" y="98"/>
                </a:cxn>
                <a:cxn ang="0">
                  <a:pos x="346" y="98"/>
                </a:cxn>
                <a:cxn ang="0">
                  <a:pos x="301" y="98"/>
                </a:cxn>
                <a:cxn ang="0">
                  <a:pos x="260" y="98"/>
                </a:cxn>
                <a:cxn ang="0">
                  <a:pos x="216" y="98"/>
                </a:cxn>
                <a:cxn ang="0">
                  <a:pos x="174" y="98"/>
                </a:cxn>
                <a:cxn ang="0">
                  <a:pos x="130" y="98"/>
                </a:cxn>
                <a:cxn ang="0">
                  <a:pos x="86" y="98"/>
                </a:cxn>
                <a:cxn ang="0">
                  <a:pos x="44" y="98"/>
                </a:cxn>
                <a:cxn ang="0">
                  <a:pos x="0" y="98"/>
                </a:cxn>
                <a:cxn ang="0">
                  <a:pos x="0" y="74"/>
                </a:cxn>
                <a:cxn ang="0">
                  <a:pos x="0" y="49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694" h="98">
                  <a:moveTo>
                    <a:pt x="0" y="0"/>
                  </a:moveTo>
                  <a:lnTo>
                    <a:pt x="44" y="0"/>
                  </a:lnTo>
                  <a:lnTo>
                    <a:pt x="86" y="0"/>
                  </a:lnTo>
                  <a:lnTo>
                    <a:pt x="130" y="0"/>
                  </a:lnTo>
                  <a:lnTo>
                    <a:pt x="174" y="0"/>
                  </a:lnTo>
                  <a:lnTo>
                    <a:pt x="216" y="0"/>
                  </a:lnTo>
                  <a:lnTo>
                    <a:pt x="260" y="0"/>
                  </a:lnTo>
                  <a:lnTo>
                    <a:pt x="301" y="0"/>
                  </a:lnTo>
                  <a:lnTo>
                    <a:pt x="346" y="0"/>
                  </a:lnTo>
                  <a:lnTo>
                    <a:pt x="390" y="0"/>
                  </a:lnTo>
                  <a:lnTo>
                    <a:pt x="431" y="0"/>
                  </a:lnTo>
                  <a:lnTo>
                    <a:pt x="476" y="0"/>
                  </a:lnTo>
                  <a:lnTo>
                    <a:pt x="520" y="0"/>
                  </a:lnTo>
                  <a:lnTo>
                    <a:pt x="564" y="0"/>
                  </a:lnTo>
                  <a:lnTo>
                    <a:pt x="605" y="0"/>
                  </a:lnTo>
                  <a:lnTo>
                    <a:pt x="650" y="0"/>
                  </a:lnTo>
                  <a:lnTo>
                    <a:pt x="694" y="0"/>
                  </a:lnTo>
                  <a:lnTo>
                    <a:pt x="694" y="25"/>
                  </a:lnTo>
                  <a:lnTo>
                    <a:pt x="694" y="49"/>
                  </a:lnTo>
                  <a:lnTo>
                    <a:pt x="694" y="74"/>
                  </a:lnTo>
                  <a:lnTo>
                    <a:pt x="694" y="98"/>
                  </a:lnTo>
                  <a:lnTo>
                    <a:pt x="650" y="98"/>
                  </a:lnTo>
                  <a:lnTo>
                    <a:pt x="605" y="98"/>
                  </a:lnTo>
                  <a:lnTo>
                    <a:pt x="564" y="98"/>
                  </a:lnTo>
                  <a:lnTo>
                    <a:pt x="520" y="98"/>
                  </a:lnTo>
                  <a:lnTo>
                    <a:pt x="476" y="98"/>
                  </a:lnTo>
                  <a:lnTo>
                    <a:pt x="431" y="98"/>
                  </a:lnTo>
                  <a:lnTo>
                    <a:pt x="390" y="98"/>
                  </a:lnTo>
                  <a:lnTo>
                    <a:pt x="346" y="98"/>
                  </a:lnTo>
                  <a:lnTo>
                    <a:pt x="301" y="98"/>
                  </a:lnTo>
                  <a:lnTo>
                    <a:pt x="260" y="98"/>
                  </a:lnTo>
                  <a:lnTo>
                    <a:pt x="216" y="98"/>
                  </a:lnTo>
                  <a:lnTo>
                    <a:pt x="174" y="98"/>
                  </a:lnTo>
                  <a:lnTo>
                    <a:pt x="130" y="98"/>
                  </a:lnTo>
                  <a:lnTo>
                    <a:pt x="86" y="98"/>
                  </a:lnTo>
                  <a:lnTo>
                    <a:pt x="44" y="98"/>
                  </a:lnTo>
                  <a:lnTo>
                    <a:pt x="0" y="98"/>
                  </a:lnTo>
                  <a:lnTo>
                    <a:pt x="0" y="74"/>
                  </a:lnTo>
                  <a:lnTo>
                    <a:pt x="0" y="49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9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03" name="Freeform 111"/>
            <p:cNvSpPr>
              <a:spLocks/>
            </p:cNvSpPr>
            <p:nvPr/>
          </p:nvSpPr>
          <p:spPr bwMode="auto">
            <a:xfrm>
              <a:off x="3764" y="1308"/>
              <a:ext cx="459" cy="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68" y="0"/>
                </a:cxn>
                <a:cxn ang="0">
                  <a:pos x="102" y="0"/>
                </a:cxn>
                <a:cxn ang="0">
                  <a:pos x="137" y="0"/>
                </a:cxn>
                <a:cxn ang="0">
                  <a:pos x="174" y="0"/>
                </a:cxn>
                <a:cxn ang="0">
                  <a:pos x="208" y="0"/>
                </a:cxn>
                <a:cxn ang="0">
                  <a:pos x="242" y="0"/>
                </a:cxn>
                <a:cxn ang="0">
                  <a:pos x="277" y="0"/>
                </a:cxn>
                <a:cxn ang="0">
                  <a:pos x="311" y="0"/>
                </a:cxn>
                <a:cxn ang="0">
                  <a:pos x="345" y="0"/>
                </a:cxn>
                <a:cxn ang="0">
                  <a:pos x="380" y="0"/>
                </a:cxn>
                <a:cxn ang="0">
                  <a:pos x="416" y="0"/>
                </a:cxn>
                <a:cxn ang="0">
                  <a:pos x="451" y="0"/>
                </a:cxn>
                <a:cxn ang="0">
                  <a:pos x="485" y="0"/>
                </a:cxn>
                <a:cxn ang="0">
                  <a:pos x="519" y="0"/>
                </a:cxn>
                <a:cxn ang="0">
                  <a:pos x="554" y="0"/>
                </a:cxn>
                <a:cxn ang="0">
                  <a:pos x="554" y="25"/>
                </a:cxn>
                <a:cxn ang="0">
                  <a:pos x="554" y="49"/>
                </a:cxn>
                <a:cxn ang="0">
                  <a:pos x="554" y="74"/>
                </a:cxn>
                <a:cxn ang="0">
                  <a:pos x="554" y="98"/>
                </a:cxn>
                <a:cxn ang="0">
                  <a:pos x="519" y="98"/>
                </a:cxn>
                <a:cxn ang="0">
                  <a:pos x="485" y="98"/>
                </a:cxn>
                <a:cxn ang="0">
                  <a:pos x="451" y="98"/>
                </a:cxn>
                <a:cxn ang="0">
                  <a:pos x="416" y="98"/>
                </a:cxn>
                <a:cxn ang="0">
                  <a:pos x="380" y="98"/>
                </a:cxn>
                <a:cxn ang="0">
                  <a:pos x="345" y="98"/>
                </a:cxn>
                <a:cxn ang="0">
                  <a:pos x="311" y="98"/>
                </a:cxn>
                <a:cxn ang="0">
                  <a:pos x="277" y="98"/>
                </a:cxn>
                <a:cxn ang="0">
                  <a:pos x="242" y="98"/>
                </a:cxn>
                <a:cxn ang="0">
                  <a:pos x="208" y="98"/>
                </a:cxn>
                <a:cxn ang="0">
                  <a:pos x="174" y="98"/>
                </a:cxn>
                <a:cxn ang="0">
                  <a:pos x="137" y="98"/>
                </a:cxn>
                <a:cxn ang="0">
                  <a:pos x="102" y="98"/>
                </a:cxn>
                <a:cxn ang="0">
                  <a:pos x="68" y="98"/>
                </a:cxn>
                <a:cxn ang="0">
                  <a:pos x="34" y="98"/>
                </a:cxn>
                <a:cxn ang="0">
                  <a:pos x="0" y="98"/>
                </a:cxn>
                <a:cxn ang="0">
                  <a:pos x="0" y="74"/>
                </a:cxn>
                <a:cxn ang="0">
                  <a:pos x="0" y="49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554" h="98">
                  <a:moveTo>
                    <a:pt x="0" y="0"/>
                  </a:moveTo>
                  <a:lnTo>
                    <a:pt x="34" y="0"/>
                  </a:lnTo>
                  <a:lnTo>
                    <a:pt x="68" y="0"/>
                  </a:lnTo>
                  <a:lnTo>
                    <a:pt x="102" y="0"/>
                  </a:lnTo>
                  <a:lnTo>
                    <a:pt x="137" y="0"/>
                  </a:lnTo>
                  <a:lnTo>
                    <a:pt x="174" y="0"/>
                  </a:lnTo>
                  <a:lnTo>
                    <a:pt x="208" y="0"/>
                  </a:lnTo>
                  <a:lnTo>
                    <a:pt x="242" y="0"/>
                  </a:lnTo>
                  <a:lnTo>
                    <a:pt x="277" y="0"/>
                  </a:lnTo>
                  <a:lnTo>
                    <a:pt x="311" y="0"/>
                  </a:lnTo>
                  <a:lnTo>
                    <a:pt x="345" y="0"/>
                  </a:lnTo>
                  <a:lnTo>
                    <a:pt x="380" y="0"/>
                  </a:lnTo>
                  <a:lnTo>
                    <a:pt x="416" y="0"/>
                  </a:lnTo>
                  <a:lnTo>
                    <a:pt x="451" y="0"/>
                  </a:lnTo>
                  <a:lnTo>
                    <a:pt x="485" y="0"/>
                  </a:lnTo>
                  <a:lnTo>
                    <a:pt x="519" y="0"/>
                  </a:lnTo>
                  <a:lnTo>
                    <a:pt x="554" y="0"/>
                  </a:lnTo>
                  <a:lnTo>
                    <a:pt x="554" y="25"/>
                  </a:lnTo>
                  <a:lnTo>
                    <a:pt x="554" y="49"/>
                  </a:lnTo>
                  <a:lnTo>
                    <a:pt x="554" y="74"/>
                  </a:lnTo>
                  <a:lnTo>
                    <a:pt x="554" y="98"/>
                  </a:lnTo>
                  <a:lnTo>
                    <a:pt x="519" y="98"/>
                  </a:lnTo>
                  <a:lnTo>
                    <a:pt x="485" y="98"/>
                  </a:lnTo>
                  <a:lnTo>
                    <a:pt x="451" y="98"/>
                  </a:lnTo>
                  <a:lnTo>
                    <a:pt x="416" y="98"/>
                  </a:lnTo>
                  <a:lnTo>
                    <a:pt x="380" y="98"/>
                  </a:lnTo>
                  <a:lnTo>
                    <a:pt x="345" y="98"/>
                  </a:lnTo>
                  <a:lnTo>
                    <a:pt x="311" y="98"/>
                  </a:lnTo>
                  <a:lnTo>
                    <a:pt x="277" y="98"/>
                  </a:lnTo>
                  <a:lnTo>
                    <a:pt x="242" y="98"/>
                  </a:lnTo>
                  <a:lnTo>
                    <a:pt x="208" y="98"/>
                  </a:lnTo>
                  <a:lnTo>
                    <a:pt x="174" y="98"/>
                  </a:lnTo>
                  <a:lnTo>
                    <a:pt x="137" y="98"/>
                  </a:lnTo>
                  <a:lnTo>
                    <a:pt x="102" y="98"/>
                  </a:lnTo>
                  <a:lnTo>
                    <a:pt x="68" y="98"/>
                  </a:lnTo>
                  <a:lnTo>
                    <a:pt x="34" y="98"/>
                  </a:lnTo>
                  <a:lnTo>
                    <a:pt x="0" y="98"/>
                  </a:lnTo>
                  <a:lnTo>
                    <a:pt x="0" y="74"/>
                  </a:lnTo>
                  <a:lnTo>
                    <a:pt x="0" y="49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A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04" name="Freeform 112"/>
            <p:cNvSpPr>
              <a:spLocks/>
            </p:cNvSpPr>
            <p:nvPr/>
          </p:nvSpPr>
          <p:spPr bwMode="auto">
            <a:xfrm>
              <a:off x="3821" y="1308"/>
              <a:ext cx="345" cy="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0"/>
                </a:cxn>
                <a:cxn ang="0">
                  <a:pos x="52" y="0"/>
                </a:cxn>
                <a:cxn ang="0">
                  <a:pos x="79" y="0"/>
                </a:cxn>
                <a:cxn ang="0">
                  <a:pos x="106" y="0"/>
                </a:cxn>
                <a:cxn ang="0">
                  <a:pos x="130" y="0"/>
                </a:cxn>
                <a:cxn ang="0">
                  <a:pos x="157" y="0"/>
                </a:cxn>
                <a:cxn ang="0">
                  <a:pos x="182" y="0"/>
                </a:cxn>
                <a:cxn ang="0">
                  <a:pos x="209" y="0"/>
                </a:cxn>
                <a:cxn ang="0">
                  <a:pos x="236" y="0"/>
                </a:cxn>
                <a:cxn ang="0">
                  <a:pos x="260" y="0"/>
                </a:cxn>
                <a:cxn ang="0">
                  <a:pos x="287" y="0"/>
                </a:cxn>
                <a:cxn ang="0">
                  <a:pos x="312" y="0"/>
                </a:cxn>
                <a:cxn ang="0">
                  <a:pos x="339" y="0"/>
                </a:cxn>
                <a:cxn ang="0">
                  <a:pos x="365" y="0"/>
                </a:cxn>
                <a:cxn ang="0">
                  <a:pos x="390" y="0"/>
                </a:cxn>
                <a:cxn ang="0">
                  <a:pos x="417" y="0"/>
                </a:cxn>
                <a:cxn ang="0">
                  <a:pos x="417" y="25"/>
                </a:cxn>
                <a:cxn ang="0">
                  <a:pos x="417" y="49"/>
                </a:cxn>
                <a:cxn ang="0">
                  <a:pos x="417" y="74"/>
                </a:cxn>
                <a:cxn ang="0">
                  <a:pos x="417" y="98"/>
                </a:cxn>
                <a:cxn ang="0">
                  <a:pos x="390" y="98"/>
                </a:cxn>
                <a:cxn ang="0">
                  <a:pos x="365" y="98"/>
                </a:cxn>
                <a:cxn ang="0">
                  <a:pos x="339" y="98"/>
                </a:cxn>
                <a:cxn ang="0">
                  <a:pos x="312" y="98"/>
                </a:cxn>
                <a:cxn ang="0">
                  <a:pos x="287" y="98"/>
                </a:cxn>
                <a:cxn ang="0">
                  <a:pos x="260" y="98"/>
                </a:cxn>
                <a:cxn ang="0">
                  <a:pos x="236" y="98"/>
                </a:cxn>
                <a:cxn ang="0">
                  <a:pos x="209" y="98"/>
                </a:cxn>
                <a:cxn ang="0">
                  <a:pos x="182" y="98"/>
                </a:cxn>
                <a:cxn ang="0">
                  <a:pos x="157" y="98"/>
                </a:cxn>
                <a:cxn ang="0">
                  <a:pos x="130" y="98"/>
                </a:cxn>
                <a:cxn ang="0">
                  <a:pos x="106" y="98"/>
                </a:cxn>
                <a:cxn ang="0">
                  <a:pos x="79" y="98"/>
                </a:cxn>
                <a:cxn ang="0">
                  <a:pos x="52" y="98"/>
                </a:cxn>
                <a:cxn ang="0">
                  <a:pos x="27" y="98"/>
                </a:cxn>
                <a:cxn ang="0">
                  <a:pos x="0" y="98"/>
                </a:cxn>
                <a:cxn ang="0">
                  <a:pos x="0" y="74"/>
                </a:cxn>
                <a:cxn ang="0">
                  <a:pos x="0" y="49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417" h="98">
                  <a:moveTo>
                    <a:pt x="0" y="0"/>
                  </a:moveTo>
                  <a:lnTo>
                    <a:pt x="27" y="0"/>
                  </a:lnTo>
                  <a:lnTo>
                    <a:pt x="52" y="0"/>
                  </a:lnTo>
                  <a:lnTo>
                    <a:pt x="79" y="0"/>
                  </a:lnTo>
                  <a:lnTo>
                    <a:pt x="106" y="0"/>
                  </a:lnTo>
                  <a:lnTo>
                    <a:pt x="130" y="0"/>
                  </a:lnTo>
                  <a:lnTo>
                    <a:pt x="157" y="0"/>
                  </a:lnTo>
                  <a:lnTo>
                    <a:pt x="182" y="0"/>
                  </a:lnTo>
                  <a:lnTo>
                    <a:pt x="209" y="0"/>
                  </a:lnTo>
                  <a:lnTo>
                    <a:pt x="236" y="0"/>
                  </a:lnTo>
                  <a:lnTo>
                    <a:pt x="260" y="0"/>
                  </a:lnTo>
                  <a:lnTo>
                    <a:pt x="287" y="0"/>
                  </a:lnTo>
                  <a:lnTo>
                    <a:pt x="312" y="0"/>
                  </a:lnTo>
                  <a:lnTo>
                    <a:pt x="339" y="0"/>
                  </a:lnTo>
                  <a:lnTo>
                    <a:pt x="365" y="0"/>
                  </a:lnTo>
                  <a:lnTo>
                    <a:pt x="390" y="0"/>
                  </a:lnTo>
                  <a:lnTo>
                    <a:pt x="417" y="0"/>
                  </a:lnTo>
                  <a:lnTo>
                    <a:pt x="417" y="25"/>
                  </a:lnTo>
                  <a:lnTo>
                    <a:pt x="417" y="49"/>
                  </a:lnTo>
                  <a:lnTo>
                    <a:pt x="417" y="74"/>
                  </a:lnTo>
                  <a:lnTo>
                    <a:pt x="417" y="98"/>
                  </a:lnTo>
                  <a:lnTo>
                    <a:pt x="390" y="98"/>
                  </a:lnTo>
                  <a:lnTo>
                    <a:pt x="365" y="98"/>
                  </a:lnTo>
                  <a:lnTo>
                    <a:pt x="339" y="98"/>
                  </a:lnTo>
                  <a:lnTo>
                    <a:pt x="312" y="98"/>
                  </a:lnTo>
                  <a:lnTo>
                    <a:pt x="287" y="98"/>
                  </a:lnTo>
                  <a:lnTo>
                    <a:pt x="260" y="98"/>
                  </a:lnTo>
                  <a:lnTo>
                    <a:pt x="236" y="98"/>
                  </a:lnTo>
                  <a:lnTo>
                    <a:pt x="209" y="98"/>
                  </a:lnTo>
                  <a:lnTo>
                    <a:pt x="182" y="98"/>
                  </a:lnTo>
                  <a:lnTo>
                    <a:pt x="157" y="98"/>
                  </a:lnTo>
                  <a:lnTo>
                    <a:pt x="130" y="98"/>
                  </a:lnTo>
                  <a:lnTo>
                    <a:pt x="106" y="98"/>
                  </a:lnTo>
                  <a:lnTo>
                    <a:pt x="79" y="98"/>
                  </a:lnTo>
                  <a:lnTo>
                    <a:pt x="52" y="98"/>
                  </a:lnTo>
                  <a:lnTo>
                    <a:pt x="27" y="98"/>
                  </a:lnTo>
                  <a:lnTo>
                    <a:pt x="0" y="98"/>
                  </a:lnTo>
                  <a:lnTo>
                    <a:pt x="0" y="74"/>
                  </a:lnTo>
                  <a:lnTo>
                    <a:pt x="0" y="49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A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05" name="Rectangle 113"/>
            <p:cNvSpPr>
              <a:spLocks noChangeArrowheads="1"/>
            </p:cNvSpPr>
            <p:nvPr/>
          </p:nvSpPr>
          <p:spPr bwMode="auto">
            <a:xfrm>
              <a:off x="3878" y="1308"/>
              <a:ext cx="229" cy="75"/>
            </a:xfrm>
            <a:prstGeom prst="rect">
              <a:avLst/>
            </a:prstGeom>
            <a:solidFill>
              <a:srgbClr val="EAB5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06" name="Rectangle 114"/>
            <p:cNvSpPr>
              <a:spLocks noChangeArrowheads="1"/>
            </p:cNvSpPr>
            <p:nvPr/>
          </p:nvSpPr>
          <p:spPr bwMode="auto">
            <a:xfrm>
              <a:off x="3691" y="1453"/>
              <a:ext cx="607" cy="168"/>
            </a:xfrm>
            <a:prstGeom prst="rect">
              <a:avLst/>
            </a:prstGeom>
            <a:solidFill>
              <a:srgbClr val="8C44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07" name="Freeform 115"/>
            <p:cNvSpPr>
              <a:spLocks/>
            </p:cNvSpPr>
            <p:nvPr/>
          </p:nvSpPr>
          <p:spPr bwMode="auto">
            <a:xfrm>
              <a:off x="3711" y="1453"/>
              <a:ext cx="560" cy="1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" y="0"/>
                </a:cxn>
                <a:cxn ang="0">
                  <a:pos x="86" y="0"/>
                </a:cxn>
                <a:cxn ang="0">
                  <a:pos x="127" y="0"/>
                </a:cxn>
                <a:cxn ang="0">
                  <a:pos x="169" y="0"/>
                </a:cxn>
                <a:cxn ang="0">
                  <a:pos x="211" y="0"/>
                </a:cxn>
                <a:cxn ang="0">
                  <a:pos x="255" y="0"/>
                </a:cxn>
                <a:cxn ang="0">
                  <a:pos x="296" y="0"/>
                </a:cxn>
                <a:cxn ang="0">
                  <a:pos x="338" y="0"/>
                </a:cxn>
                <a:cxn ang="0">
                  <a:pos x="380" y="0"/>
                </a:cxn>
                <a:cxn ang="0">
                  <a:pos x="424" y="0"/>
                </a:cxn>
                <a:cxn ang="0">
                  <a:pos x="466" y="0"/>
                </a:cxn>
                <a:cxn ang="0">
                  <a:pos x="507" y="0"/>
                </a:cxn>
                <a:cxn ang="0">
                  <a:pos x="549" y="0"/>
                </a:cxn>
                <a:cxn ang="0">
                  <a:pos x="593" y="0"/>
                </a:cxn>
                <a:cxn ang="0">
                  <a:pos x="635" y="0"/>
                </a:cxn>
                <a:cxn ang="0">
                  <a:pos x="676" y="0"/>
                </a:cxn>
                <a:cxn ang="0">
                  <a:pos x="676" y="54"/>
                </a:cxn>
                <a:cxn ang="0">
                  <a:pos x="676" y="108"/>
                </a:cxn>
                <a:cxn ang="0">
                  <a:pos x="676" y="164"/>
                </a:cxn>
                <a:cxn ang="0">
                  <a:pos x="676" y="218"/>
                </a:cxn>
                <a:cxn ang="0">
                  <a:pos x="635" y="218"/>
                </a:cxn>
                <a:cxn ang="0">
                  <a:pos x="593" y="218"/>
                </a:cxn>
                <a:cxn ang="0">
                  <a:pos x="549" y="218"/>
                </a:cxn>
                <a:cxn ang="0">
                  <a:pos x="507" y="218"/>
                </a:cxn>
                <a:cxn ang="0">
                  <a:pos x="466" y="218"/>
                </a:cxn>
                <a:cxn ang="0">
                  <a:pos x="424" y="218"/>
                </a:cxn>
                <a:cxn ang="0">
                  <a:pos x="380" y="218"/>
                </a:cxn>
                <a:cxn ang="0">
                  <a:pos x="338" y="218"/>
                </a:cxn>
                <a:cxn ang="0">
                  <a:pos x="296" y="218"/>
                </a:cxn>
                <a:cxn ang="0">
                  <a:pos x="255" y="218"/>
                </a:cxn>
                <a:cxn ang="0">
                  <a:pos x="211" y="218"/>
                </a:cxn>
                <a:cxn ang="0">
                  <a:pos x="169" y="218"/>
                </a:cxn>
                <a:cxn ang="0">
                  <a:pos x="127" y="218"/>
                </a:cxn>
                <a:cxn ang="0">
                  <a:pos x="86" y="218"/>
                </a:cxn>
                <a:cxn ang="0">
                  <a:pos x="41" y="218"/>
                </a:cxn>
                <a:cxn ang="0">
                  <a:pos x="0" y="218"/>
                </a:cxn>
                <a:cxn ang="0">
                  <a:pos x="0" y="164"/>
                </a:cxn>
                <a:cxn ang="0">
                  <a:pos x="0" y="108"/>
                </a:cxn>
                <a:cxn ang="0">
                  <a:pos x="0" y="54"/>
                </a:cxn>
                <a:cxn ang="0">
                  <a:pos x="0" y="0"/>
                </a:cxn>
              </a:cxnLst>
              <a:rect l="0" t="0" r="r" b="b"/>
              <a:pathLst>
                <a:path w="676" h="218">
                  <a:moveTo>
                    <a:pt x="0" y="0"/>
                  </a:moveTo>
                  <a:lnTo>
                    <a:pt x="41" y="0"/>
                  </a:lnTo>
                  <a:lnTo>
                    <a:pt x="86" y="0"/>
                  </a:lnTo>
                  <a:lnTo>
                    <a:pt x="127" y="0"/>
                  </a:lnTo>
                  <a:lnTo>
                    <a:pt x="169" y="0"/>
                  </a:lnTo>
                  <a:lnTo>
                    <a:pt x="211" y="0"/>
                  </a:lnTo>
                  <a:lnTo>
                    <a:pt x="255" y="0"/>
                  </a:lnTo>
                  <a:lnTo>
                    <a:pt x="296" y="0"/>
                  </a:lnTo>
                  <a:lnTo>
                    <a:pt x="338" y="0"/>
                  </a:lnTo>
                  <a:lnTo>
                    <a:pt x="380" y="0"/>
                  </a:lnTo>
                  <a:lnTo>
                    <a:pt x="424" y="0"/>
                  </a:lnTo>
                  <a:lnTo>
                    <a:pt x="466" y="0"/>
                  </a:lnTo>
                  <a:lnTo>
                    <a:pt x="507" y="0"/>
                  </a:lnTo>
                  <a:lnTo>
                    <a:pt x="549" y="0"/>
                  </a:lnTo>
                  <a:lnTo>
                    <a:pt x="593" y="0"/>
                  </a:lnTo>
                  <a:lnTo>
                    <a:pt x="635" y="0"/>
                  </a:lnTo>
                  <a:lnTo>
                    <a:pt x="676" y="0"/>
                  </a:lnTo>
                  <a:lnTo>
                    <a:pt x="676" y="54"/>
                  </a:lnTo>
                  <a:lnTo>
                    <a:pt x="676" y="108"/>
                  </a:lnTo>
                  <a:lnTo>
                    <a:pt x="676" y="164"/>
                  </a:lnTo>
                  <a:lnTo>
                    <a:pt x="676" y="218"/>
                  </a:lnTo>
                  <a:lnTo>
                    <a:pt x="635" y="218"/>
                  </a:lnTo>
                  <a:lnTo>
                    <a:pt x="593" y="218"/>
                  </a:lnTo>
                  <a:lnTo>
                    <a:pt x="549" y="218"/>
                  </a:lnTo>
                  <a:lnTo>
                    <a:pt x="507" y="218"/>
                  </a:lnTo>
                  <a:lnTo>
                    <a:pt x="466" y="218"/>
                  </a:lnTo>
                  <a:lnTo>
                    <a:pt x="424" y="218"/>
                  </a:lnTo>
                  <a:lnTo>
                    <a:pt x="380" y="218"/>
                  </a:lnTo>
                  <a:lnTo>
                    <a:pt x="338" y="218"/>
                  </a:lnTo>
                  <a:lnTo>
                    <a:pt x="296" y="218"/>
                  </a:lnTo>
                  <a:lnTo>
                    <a:pt x="255" y="218"/>
                  </a:lnTo>
                  <a:lnTo>
                    <a:pt x="211" y="218"/>
                  </a:lnTo>
                  <a:lnTo>
                    <a:pt x="169" y="218"/>
                  </a:lnTo>
                  <a:lnTo>
                    <a:pt x="127" y="218"/>
                  </a:lnTo>
                  <a:lnTo>
                    <a:pt x="86" y="218"/>
                  </a:lnTo>
                  <a:lnTo>
                    <a:pt x="41" y="218"/>
                  </a:lnTo>
                  <a:lnTo>
                    <a:pt x="0" y="218"/>
                  </a:lnTo>
                  <a:lnTo>
                    <a:pt x="0" y="164"/>
                  </a:lnTo>
                  <a:lnTo>
                    <a:pt x="0" y="108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4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08" name="Freeform 116"/>
            <p:cNvSpPr>
              <a:spLocks/>
            </p:cNvSpPr>
            <p:nvPr/>
          </p:nvSpPr>
          <p:spPr bwMode="auto">
            <a:xfrm>
              <a:off x="3731" y="1453"/>
              <a:ext cx="515" cy="1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" y="0"/>
                </a:cxn>
                <a:cxn ang="0">
                  <a:pos x="79" y="0"/>
                </a:cxn>
                <a:cxn ang="0">
                  <a:pos x="118" y="0"/>
                </a:cxn>
                <a:cxn ang="0">
                  <a:pos x="157" y="0"/>
                </a:cxn>
                <a:cxn ang="0">
                  <a:pos x="194" y="0"/>
                </a:cxn>
                <a:cxn ang="0">
                  <a:pos x="233" y="0"/>
                </a:cxn>
                <a:cxn ang="0">
                  <a:pos x="272" y="0"/>
                </a:cxn>
                <a:cxn ang="0">
                  <a:pos x="312" y="0"/>
                </a:cxn>
                <a:cxn ang="0">
                  <a:pos x="351" y="0"/>
                </a:cxn>
                <a:cxn ang="0">
                  <a:pos x="388" y="0"/>
                </a:cxn>
                <a:cxn ang="0">
                  <a:pos x="427" y="0"/>
                </a:cxn>
                <a:cxn ang="0">
                  <a:pos x="466" y="0"/>
                </a:cxn>
                <a:cxn ang="0">
                  <a:pos x="505" y="0"/>
                </a:cxn>
                <a:cxn ang="0">
                  <a:pos x="542" y="0"/>
                </a:cxn>
                <a:cxn ang="0">
                  <a:pos x="581" y="0"/>
                </a:cxn>
                <a:cxn ang="0">
                  <a:pos x="621" y="0"/>
                </a:cxn>
                <a:cxn ang="0">
                  <a:pos x="621" y="54"/>
                </a:cxn>
                <a:cxn ang="0">
                  <a:pos x="621" y="108"/>
                </a:cxn>
                <a:cxn ang="0">
                  <a:pos x="621" y="164"/>
                </a:cxn>
                <a:cxn ang="0">
                  <a:pos x="621" y="218"/>
                </a:cxn>
                <a:cxn ang="0">
                  <a:pos x="581" y="218"/>
                </a:cxn>
                <a:cxn ang="0">
                  <a:pos x="542" y="218"/>
                </a:cxn>
                <a:cxn ang="0">
                  <a:pos x="505" y="218"/>
                </a:cxn>
                <a:cxn ang="0">
                  <a:pos x="466" y="218"/>
                </a:cxn>
                <a:cxn ang="0">
                  <a:pos x="427" y="218"/>
                </a:cxn>
                <a:cxn ang="0">
                  <a:pos x="388" y="218"/>
                </a:cxn>
                <a:cxn ang="0">
                  <a:pos x="351" y="218"/>
                </a:cxn>
                <a:cxn ang="0">
                  <a:pos x="312" y="218"/>
                </a:cxn>
                <a:cxn ang="0">
                  <a:pos x="272" y="218"/>
                </a:cxn>
                <a:cxn ang="0">
                  <a:pos x="233" y="218"/>
                </a:cxn>
                <a:cxn ang="0">
                  <a:pos x="194" y="218"/>
                </a:cxn>
                <a:cxn ang="0">
                  <a:pos x="157" y="218"/>
                </a:cxn>
                <a:cxn ang="0">
                  <a:pos x="118" y="218"/>
                </a:cxn>
                <a:cxn ang="0">
                  <a:pos x="79" y="218"/>
                </a:cxn>
                <a:cxn ang="0">
                  <a:pos x="40" y="218"/>
                </a:cxn>
                <a:cxn ang="0">
                  <a:pos x="0" y="218"/>
                </a:cxn>
                <a:cxn ang="0">
                  <a:pos x="0" y="164"/>
                </a:cxn>
                <a:cxn ang="0">
                  <a:pos x="0" y="108"/>
                </a:cxn>
                <a:cxn ang="0">
                  <a:pos x="0" y="54"/>
                </a:cxn>
                <a:cxn ang="0">
                  <a:pos x="0" y="0"/>
                </a:cxn>
              </a:cxnLst>
              <a:rect l="0" t="0" r="r" b="b"/>
              <a:pathLst>
                <a:path w="621" h="218">
                  <a:moveTo>
                    <a:pt x="0" y="0"/>
                  </a:moveTo>
                  <a:lnTo>
                    <a:pt x="40" y="0"/>
                  </a:lnTo>
                  <a:lnTo>
                    <a:pt x="79" y="0"/>
                  </a:lnTo>
                  <a:lnTo>
                    <a:pt x="118" y="0"/>
                  </a:lnTo>
                  <a:lnTo>
                    <a:pt x="157" y="0"/>
                  </a:lnTo>
                  <a:lnTo>
                    <a:pt x="194" y="0"/>
                  </a:lnTo>
                  <a:lnTo>
                    <a:pt x="233" y="0"/>
                  </a:lnTo>
                  <a:lnTo>
                    <a:pt x="272" y="0"/>
                  </a:lnTo>
                  <a:lnTo>
                    <a:pt x="312" y="0"/>
                  </a:lnTo>
                  <a:lnTo>
                    <a:pt x="351" y="0"/>
                  </a:lnTo>
                  <a:lnTo>
                    <a:pt x="388" y="0"/>
                  </a:lnTo>
                  <a:lnTo>
                    <a:pt x="427" y="0"/>
                  </a:lnTo>
                  <a:lnTo>
                    <a:pt x="466" y="0"/>
                  </a:lnTo>
                  <a:lnTo>
                    <a:pt x="505" y="0"/>
                  </a:lnTo>
                  <a:lnTo>
                    <a:pt x="542" y="0"/>
                  </a:lnTo>
                  <a:lnTo>
                    <a:pt x="581" y="0"/>
                  </a:lnTo>
                  <a:lnTo>
                    <a:pt x="621" y="0"/>
                  </a:lnTo>
                  <a:lnTo>
                    <a:pt x="621" y="54"/>
                  </a:lnTo>
                  <a:lnTo>
                    <a:pt x="621" y="108"/>
                  </a:lnTo>
                  <a:lnTo>
                    <a:pt x="621" y="164"/>
                  </a:lnTo>
                  <a:lnTo>
                    <a:pt x="621" y="218"/>
                  </a:lnTo>
                  <a:lnTo>
                    <a:pt x="581" y="218"/>
                  </a:lnTo>
                  <a:lnTo>
                    <a:pt x="542" y="218"/>
                  </a:lnTo>
                  <a:lnTo>
                    <a:pt x="505" y="218"/>
                  </a:lnTo>
                  <a:lnTo>
                    <a:pt x="466" y="218"/>
                  </a:lnTo>
                  <a:lnTo>
                    <a:pt x="427" y="218"/>
                  </a:lnTo>
                  <a:lnTo>
                    <a:pt x="388" y="218"/>
                  </a:lnTo>
                  <a:lnTo>
                    <a:pt x="351" y="218"/>
                  </a:lnTo>
                  <a:lnTo>
                    <a:pt x="312" y="218"/>
                  </a:lnTo>
                  <a:lnTo>
                    <a:pt x="272" y="218"/>
                  </a:lnTo>
                  <a:lnTo>
                    <a:pt x="233" y="218"/>
                  </a:lnTo>
                  <a:lnTo>
                    <a:pt x="194" y="218"/>
                  </a:lnTo>
                  <a:lnTo>
                    <a:pt x="157" y="218"/>
                  </a:lnTo>
                  <a:lnTo>
                    <a:pt x="118" y="218"/>
                  </a:lnTo>
                  <a:lnTo>
                    <a:pt x="79" y="218"/>
                  </a:lnTo>
                  <a:lnTo>
                    <a:pt x="40" y="218"/>
                  </a:lnTo>
                  <a:lnTo>
                    <a:pt x="0" y="218"/>
                  </a:lnTo>
                  <a:lnTo>
                    <a:pt x="0" y="164"/>
                  </a:lnTo>
                  <a:lnTo>
                    <a:pt x="0" y="108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5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09" name="Freeform 117"/>
            <p:cNvSpPr>
              <a:spLocks/>
            </p:cNvSpPr>
            <p:nvPr/>
          </p:nvSpPr>
          <p:spPr bwMode="auto">
            <a:xfrm>
              <a:off x="3752" y="1453"/>
              <a:ext cx="467" cy="1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71" y="0"/>
                </a:cxn>
                <a:cxn ang="0">
                  <a:pos x="105" y="0"/>
                </a:cxn>
                <a:cxn ang="0">
                  <a:pos x="142" y="0"/>
                </a:cxn>
                <a:cxn ang="0">
                  <a:pos x="176" y="0"/>
                </a:cxn>
                <a:cxn ang="0">
                  <a:pos x="211" y="0"/>
                </a:cxn>
                <a:cxn ang="0">
                  <a:pos x="247" y="0"/>
                </a:cxn>
                <a:cxn ang="0">
                  <a:pos x="282" y="0"/>
                </a:cxn>
                <a:cxn ang="0">
                  <a:pos x="316" y="0"/>
                </a:cxn>
                <a:cxn ang="0">
                  <a:pos x="353" y="0"/>
                </a:cxn>
                <a:cxn ang="0">
                  <a:pos x="387" y="0"/>
                </a:cxn>
                <a:cxn ang="0">
                  <a:pos x="422" y="0"/>
                </a:cxn>
                <a:cxn ang="0">
                  <a:pos x="458" y="0"/>
                </a:cxn>
                <a:cxn ang="0">
                  <a:pos x="493" y="0"/>
                </a:cxn>
                <a:cxn ang="0">
                  <a:pos x="529" y="0"/>
                </a:cxn>
                <a:cxn ang="0">
                  <a:pos x="564" y="0"/>
                </a:cxn>
                <a:cxn ang="0">
                  <a:pos x="564" y="54"/>
                </a:cxn>
                <a:cxn ang="0">
                  <a:pos x="564" y="108"/>
                </a:cxn>
                <a:cxn ang="0">
                  <a:pos x="564" y="164"/>
                </a:cxn>
                <a:cxn ang="0">
                  <a:pos x="564" y="218"/>
                </a:cxn>
                <a:cxn ang="0">
                  <a:pos x="529" y="218"/>
                </a:cxn>
                <a:cxn ang="0">
                  <a:pos x="493" y="218"/>
                </a:cxn>
                <a:cxn ang="0">
                  <a:pos x="458" y="218"/>
                </a:cxn>
                <a:cxn ang="0">
                  <a:pos x="422" y="218"/>
                </a:cxn>
                <a:cxn ang="0">
                  <a:pos x="387" y="218"/>
                </a:cxn>
                <a:cxn ang="0">
                  <a:pos x="353" y="218"/>
                </a:cxn>
                <a:cxn ang="0">
                  <a:pos x="316" y="218"/>
                </a:cxn>
                <a:cxn ang="0">
                  <a:pos x="282" y="218"/>
                </a:cxn>
                <a:cxn ang="0">
                  <a:pos x="247" y="218"/>
                </a:cxn>
                <a:cxn ang="0">
                  <a:pos x="211" y="218"/>
                </a:cxn>
                <a:cxn ang="0">
                  <a:pos x="176" y="218"/>
                </a:cxn>
                <a:cxn ang="0">
                  <a:pos x="142" y="218"/>
                </a:cxn>
                <a:cxn ang="0">
                  <a:pos x="105" y="218"/>
                </a:cxn>
                <a:cxn ang="0">
                  <a:pos x="71" y="218"/>
                </a:cxn>
                <a:cxn ang="0">
                  <a:pos x="34" y="218"/>
                </a:cxn>
                <a:cxn ang="0">
                  <a:pos x="0" y="218"/>
                </a:cxn>
                <a:cxn ang="0">
                  <a:pos x="0" y="164"/>
                </a:cxn>
                <a:cxn ang="0">
                  <a:pos x="0" y="108"/>
                </a:cxn>
                <a:cxn ang="0">
                  <a:pos x="0" y="54"/>
                </a:cxn>
                <a:cxn ang="0">
                  <a:pos x="0" y="0"/>
                </a:cxn>
              </a:cxnLst>
              <a:rect l="0" t="0" r="r" b="b"/>
              <a:pathLst>
                <a:path w="564" h="218">
                  <a:moveTo>
                    <a:pt x="0" y="0"/>
                  </a:moveTo>
                  <a:lnTo>
                    <a:pt x="34" y="0"/>
                  </a:lnTo>
                  <a:lnTo>
                    <a:pt x="71" y="0"/>
                  </a:lnTo>
                  <a:lnTo>
                    <a:pt x="105" y="0"/>
                  </a:lnTo>
                  <a:lnTo>
                    <a:pt x="142" y="0"/>
                  </a:lnTo>
                  <a:lnTo>
                    <a:pt x="176" y="0"/>
                  </a:lnTo>
                  <a:lnTo>
                    <a:pt x="211" y="0"/>
                  </a:lnTo>
                  <a:lnTo>
                    <a:pt x="247" y="0"/>
                  </a:lnTo>
                  <a:lnTo>
                    <a:pt x="282" y="0"/>
                  </a:lnTo>
                  <a:lnTo>
                    <a:pt x="316" y="0"/>
                  </a:lnTo>
                  <a:lnTo>
                    <a:pt x="353" y="0"/>
                  </a:lnTo>
                  <a:lnTo>
                    <a:pt x="387" y="0"/>
                  </a:lnTo>
                  <a:lnTo>
                    <a:pt x="422" y="0"/>
                  </a:lnTo>
                  <a:lnTo>
                    <a:pt x="458" y="0"/>
                  </a:lnTo>
                  <a:lnTo>
                    <a:pt x="493" y="0"/>
                  </a:lnTo>
                  <a:lnTo>
                    <a:pt x="529" y="0"/>
                  </a:lnTo>
                  <a:lnTo>
                    <a:pt x="564" y="0"/>
                  </a:lnTo>
                  <a:lnTo>
                    <a:pt x="564" y="54"/>
                  </a:lnTo>
                  <a:lnTo>
                    <a:pt x="564" y="108"/>
                  </a:lnTo>
                  <a:lnTo>
                    <a:pt x="564" y="164"/>
                  </a:lnTo>
                  <a:lnTo>
                    <a:pt x="564" y="218"/>
                  </a:lnTo>
                  <a:lnTo>
                    <a:pt x="529" y="218"/>
                  </a:lnTo>
                  <a:lnTo>
                    <a:pt x="493" y="218"/>
                  </a:lnTo>
                  <a:lnTo>
                    <a:pt x="458" y="218"/>
                  </a:lnTo>
                  <a:lnTo>
                    <a:pt x="422" y="218"/>
                  </a:lnTo>
                  <a:lnTo>
                    <a:pt x="387" y="218"/>
                  </a:lnTo>
                  <a:lnTo>
                    <a:pt x="353" y="218"/>
                  </a:lnTo>
                  <a:lnTo>
                    <a:pt x="316" y="218"/>
                  </a:lnTo>
                  <a:lnTo>
                    <a:pt x="282" y="218"/>
                  </a:lnTo>
                  <a:lnTo>
                    <a:pt x="247" y="218"/>
                  </a:lnTo>
                  <a:lnTo>
                    <a:pt x="211" y="218"/>
                  </a:lnTo>
                  <a:lnTo>
                    <a:pt x="176" y="218"/>
                  </a:lnTo>
                  <a:lnTo>
                    <a:pt x="142" y="218"/>
                  </a:lnTo>
                  <a:lnTo>
                    <a:pt x="105" y="218"/>
                  </a:lnTo>
                  <a:lnTo>
                    <a:pt x="71" y="218"/>
                  </a:lnTo>
                  <a:lnTo>
                    <a:pt x="34" y="218"/>
                  </a:lnTo>
                  <a:lnTo>
                    <a:pt x="0" y="218"/>
                  </a:lnTo>
                  <a:lnTo>
                    <a:pt x="0" y="164"/>
                  </a:lnTo>
                  <a:lnTo>
                    <a:pt x="0" y="108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5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10" name="Freeform 118"/>
            <p:cNvSpPr>
              <a:spLocks/>
            </p:cNvSpPr>
            <p:nvPr/>
          </p:nvSpPr>
          <p:spPr bwMode="auto">
            <a:xfrm>
              <a:off x="3774" y="1453"/>
              <a:ext cx="416" cy="1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0"/>
                </a:cxn>
                <a:cxn ang="0">
                  <a:pos x="64" y="0"/>
                </a:cxn>
                <a:cxn ang="0">
                  <a:pos x="93" y="0"/>
                </a:cxn>
                <a:cxn ang="0">
                  <a:pos x="125" y="0"/>
                </a:cxn>
                <a:cxn ang="0">
                  <a:pos x="157" y="0"/>
                </a:cxn>
                <a:cxn ang="0">
                  <a:pos x="189" y="0"/>
                </a:cxn>
                <a:cxn ang="0">
                  <a:pos x="220" y="0"/>
                </a:cxn>
                <a:cxn ang="0">
                  <a:pos x="252" y="0"/>
                </a:cxn>
                <a:cxn ang="0">
                  <a:pos x="282" y="0"/>
                </a:cxn>
                <a:cxn ang="0">
                  <a:pos x="314" y="0"/>
                </a:cxn>
                <a:cxn ang="0">
                  <a:pos x="345" y="0"/>
                </a:cxn>
                <a:cxn ang="0">
                  <a:pos x="377" y="0"/>
                </a:cxn>
                <a:cxn ang="0">
                  <a:pos x="409" y="0"/>
                </a:cxn>
                <a:cxn ang="0">
                  <a:pos x="439" y="0"/>
                </a:cxn>
                <a:cxn ang="0">
                  <a:pos x="471" y="0"/>
                </a:cxn>
                <a:cxn ang="0">
                  <a:pos x="502" y="0"/>
                </a:cxn>
                <a:cxn ang="0">
                  <a:pos x="502" y="54"/>
                </a:cxn>
                <a:cxn ang="0">
                  <a:pos x="502" y="108"/>
                </a:cxn>
                <a:cxn ang="0">
                  <a:pos x="502" y="164"/>
                </a:cxn>
                <a:cxn ang="0">
                  <a:pos x="502" y="218"/>
                </a:cxn>
                <a:cxn ang="0">
                  <a:pos x="471" y="218"/>
                </a:cxn>
                <a:cxn ang="0">
                  <a:pos x="439" y="218"/>
                </a:cxn>
                <a:cxn ang="0">
                  <a:pos x="409" y="218"/>
                </a:cxn>
                <a:cxn ang="0">
                  <a:pos x="377" y="218"/>
                </a:cxn>
                <a:cxn ang="0">
                  <a:pos x="345" y="218"/>
                </a:cxn>
                <a:cxn ang="0">
                  <a:pos x="314" y="218"/>
                </a:cxn>
                <a:cxn ang="0">
                  <a:pos x="282" y="218"/>
                </a:cxn>
                <a:cxn ang="0">
                  <a:pos x="252" y="218"/>
                </a:cxn>
                <a:cxn ang="0">
                  <a:pos x="220" y="218"/>
                </a:cxn>
                <a:cxn ang="0">
                  <a:pos x="189" y="218"/>
                </a:cxn>
                <a:cxn ang="0">
                  <a:pos x="157" y="218"/>
                </a:cxn>
                <a:cxn ang="0">
                  <a:pos x="125" y="218"/>
                </a:cxn>
                <a:cxn ang="0">
                  <a:pos x="93" y="218"/>
                </a:cxn>
                <a:cxn ang="0">
                  <a:pos x="64" y="218"/>
                </a:cxn>
                <a:cxn ang="0">
                  <a:pos x="32" y="218"/>
                </a:cxn>
                <a:cxn ang="0">
                  <a:pos x="0" y="218"/>
                </a:cxn>
                <a:cxn ang="0">
                  <a:pos x="0" y="164"/>
                </a:cxn>
                <a:cxn ang="0">
                  <a:pos x="0" y="108"/>
                </a:cxn>
                <a:cxn ang="0">
                  <a:pos x="0" y="54"/>
                </a:cxn>
                <a:cxn ang="0">
                  <a:pos x="0" y="0"/>
                </a:cxn>
              </a:cxnLst>
              <a:rect l="0" t="0" r="r" b="b"/>
              <a:pathLst>
                <a:path w="502" h="218">
                  <a:moveTo>
                    <a:pt x="0" y="0"/>
                  </a:moveTo>
                  <a:lnTo>
                    <a:pt x="32" y="0"/>
                  </a:lnTo>
                  <a:lnTo>
                    <a:pt x="64" y="0"/>
                  </a:lnTo>
                  <a:lnTo>
                    <a:pt x="93" y="0"/>
                  </a:lnTo>
                  <a:lnTo>
                    <a:pt x="125" y="0"/>
                  </a:lnTo>
                  <a:lnTo>
                    <a:pt x="157" y="0"/>
                  </a:lnTo>
                  <a:lnTo>
                    <a:pt x="189" y="0"/>
                  </a:lnTo>
                  <a:lnTo>
                    <a:pt x="220" y="0"/>
                  </a:lnTo>
                  <a:lnTo>
                    <a:pt x="252" y="0"/>
                  </a:lnTo>
                  <a:lnTo>
                    <a:pt x="282" y="0"/>
                  </a:lnTo>
                  <a:lnTo>
                    <a:pt x="314" y="0"/>
                  </a:lnTo>
                  <a:lnTo>
                    <a:pt x="345" y="0"/>
                  </a:lnTo>
                  <a:lnTo>
                    <a:pt x="377" y="0"/>
                  </a:lnTo>
                  <a:lnTo>
                    <a:pt x="409" y="0"/>
                  </a:lnTo>
                  <a:lnTo>
                    <a:pt x="439" y="0"/>
                  </a:lnTo>
                  <a:lnTo>
                    <a:pt x="471" y="0"/>
                  </a:lnTo>
                  <a:lnTo>
                    <a:pt x="502" y="0"/>
                  </a:lnTo>
                  <a:lnTo>
                    <a:pt x="502" y="54"/>
                  </a:lnTo>
                  <a:lnTo>
                    <a:pt x="502" y="108"/>
                  </a:lnTo>
                  <a:lnTo>
                    <a:pt x="502" y="164"/>
                  </a:lnTo>
                  <a:lnTo>
                    <a:pt x="502" y="218"/>
                  </a:lnTo>
                  <a:lnTo>
                    <a:pt x="471" y="218"/>
                  </a:lnTo>
                  <a:lnTo>
                    <a:pt x="439" y="218"/>
                  </a:lnTo>
                  <a:lnTo>
                    <a:pt x="409" y="218"/>
                  </a:lnTo>
                  <a:lnTo>
                    <a:pt x="377" y="218"/>
                  </a:lnTo>
                  <a:lnTo>
                    <a:pt x="345" y="218"/>
                  </a:lnTo>
                  <a:lnTo>
                    <a:pt x="314" y="218"/>
                  </a:lnTo>
                  <a:lnTo>
                    <a:pt x="282" y="218"/>
                  </a:lnTo>
                  <a:lnTo>
                    <a:pt x="252" y="218"/>
                  </a:lnTo>
                  <a:lnTo>
                    <a:pt x="220" y="218"/>
                  </a:lnTo>
                  <a:lnTo>
                    <a:pt x="189" y="218"/>
                  </a:lnTo>
                  <a:lnTo>
                    <a:pt x="157" y="218"/>
                  </a:lnTo>
                  <a:lnTo>
                    <a:pt x="125" y="218"/>
                  </a:lnTo>
                  <a:lnTo>
                    <a:pt x="93" y="218"/>
                  </a:lnTo>
                  <a:lnTo>
                    <a:pt x="64" y="218"/>
                  </a:lnTo>
                  <a:lnTo>
                    <a:pt x="32" y="218"/>
                  </a:lnTo>
                  <a:lnTo>
                    <a:pt x="0" y="218"/>
                  </a:lnTo>
                  <a:lnTo>
                    <a:pt x="0" y="164"/>
                  </a:lnTo>
                  <a:lnTo>
                    <a:pt x="0" y="108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6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11" name="Freeform 119"/>
            <p:cNvSpPr>
              <a:spLocks/>
            </p:cNvSpPr>
            <p:nvPr/>
          </p:nvSpPr>
          <p:spPr bwMode="auto">
            <a:xfrm>
              <a:off x="3794" y="1453"/>
              <a:ext cx="370" cy="1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0"/>
                </a:cxn>
                <a:cxn ang="0">
                  <a:pos x="57" y="0"/>
                </a:cxn>
                <a:cxn ang="0">
                  <a:pos x="84" y="0"/>
                </a:cxn>
                <a:cxn ang="0">
                  <a:pos x="113" y="0"/>
                </a:cxn>
                <a:cxn ang="0">
                  <a:pos x="140" y="0"/>
                </a:cxn>
                <a:cxn ang="0">
                  <a:pos x="167" y="0"/>
                </a:cxn>
                <a:cxn ang="0">
                  <a:pos x="196" y="0"/>
                </a:cxn>
                <a:cxn ang="0">
                  <a:pos x="223" y="0"/>
                </a:cxn>
                <a:cxn ang="0">
                  <a:pos x="250" y="0"/>
                </a:cxn>
                <a:cxn ang="0">
                  <a:pos x="280" y="0"/>
                </a:cxn>
                <a:cxn ang="0">
                  <a:pos x="307" y="0"/>
                </a:cxn>
                <a:cxn ang="0">
                  <a:pos x="334" y="0"/>
                </a:cxn>
                <a:cxn ang="0">
                  <a:pos x="363" y="0"/>
                </a:cxn>
                <a:cxn ang="0">
                  <a:pos x="390" y="0"/>
                </a:cxn>
                <a:cxn ang="0">
                  <a:pos x="420" y="0"/>
                </a:cxn>
                <a:cxn ang="0">
                  <a:pos x="447" y="0"/>
                </a:cxn>
                <a:cxn ang="0">
                  <a:pos x="447" y="54"/>
                </a:cxn>
                <a:cxn ang="0">
                  <a:pos x="447" y="108"/>
                </a:cxn>
                <a:cxn ang="0">
                  <a:pos x="447" y="164"/>
                </a:cxn>
                <a:cxn ang="0">
                  <a:pos x="447" y="218"/>
                </a:cxn>
                <a:cxn ang="0">
                  <a:pos x="420" y="218"/>
                </a:cxn>
                <a:cxn ang="0">
                  <a:pos x="390" y="218"/>
                </a:cxn>
                <a:cxn ang="0">
                  <a:pos x="363" y="218"/>
                </a:cxn>
                <a:cxn ang="0">
                  <a:pos x="334" y="218"/>
                </a:cxn>
                <a:cxn ang="0">
                  <a:pos x="307" y="218"/>
                </a:cxn>
                <a:cxn ang="0">
                  <a:pos x="280" y="218"/>
                </a:cxn>
                <a:cxn ang="0">
                  <a:pos x="250" y="218"/>
                </a:cxn>
                <a:cxn ang="0">
                  <a:pos x="223" y="218"/>
                </a:cxn>
                <a:cxn ang="0">
                  <a:pos x="196" y="218"/>
                </a:cxn>
                <a:cxn ang="0">
                  <a:pos x="167" y="218"/>
                </a:cxn>
                <a:cxn ang="0">
                  <a:pos x="140" y="218"/>
                </a:cxn>
                <a:cxn ang="0">
                  <a:pos x="113" y="218"/>
                </a:cxn>
                <a:cxn ang="0">
                  <a:pos x="84" y="218"/>
                </a:cxn>
                <a:cxn ang="0">
                  <a:pos x="57" y="218"/>
                </a:cxn>
                <a:cxn ang="0">
                  <a:pos x="27" y="218"/>
                </a:cxn>
                <a:cxn ang="0">
                  <a:pos x="0" y="218"/>
                </a:cxn>
                <a:cxn ang="0">
                  <a:pos x="0" y="164"/>
                </a:cxn>
                <a:cxn ang="0">
                  <a:pos x="0" y="108"/>
                </a:cxn>
                <a:cxn ang="0">
                  <a:pos x="0" y="54"/>
                </a:cxn>
                <a:cxn ang="0">
                  <a:pos x="0" y="0"/>
                </a:cxn>
              </a:cxnLst>
              <a:rect l="0" t="0" r="r" b="b"/>
              <a:pathLst>
                <a:path w="447" h="218">
                  <a:moveTo>
                    <a:pt x="0" y="0"/>
                  </a:moveTo>
                  <a:lnTo>
                    <a:pt x="27" y="0"/>
                  </a:lnTo>
                  <a:lnTo>
                    <a:pt x="57" y="0"/>
                  </a:lnTo>
                  <a:lnTo>
                    <a:pt x="84" y="0"/>
                  </a:lnTo>
                  <a:lnTo>
                    <a:pt x="113" y="0"/>
                  </a:lnTo>
                  <a:lnTo>
                    <a:pt x="140" y="0"/>
                  </a:lnTo>
                  <a:lnTo>
                    <a:pt x="167" y="0"/>
                  </a:lnTo>
                  <a:lnTo>
                    <a:pt x="196" y="0"/>
                  </a:lnTo>
                  <a:lnTo>
                    <a:pt x="223" y="0"/>
                  </a:lnTo>
                  <a:lnTo>
                    <a:pt x="250" y="0"/>
                  </a:lnTo>
                  <a:lnTo>
                    <a:pt x="280" y="0"/>
                  </a:lnTo>
                  <a:lnTo>
                    <a:pt x="307" y="0"/>
                  </a:lnTo>
                  <a:lnTo>
                    <a:pt x="334" y="0"/>
                  </a:lnTo>
                  <a:lnTo>
                    <a:pt x="363" y="0"/>
                  </a:lnTo>
                  <a:lnTo>
                    <a:pt x="390" y="0"/>
                  </a:lnTo>
                  <a:lnTo>
                    <a:pt x="420" y="0"/>
                  </a:lnTo>
                  <a:lnTo>
                    <a:pt x="447" y="0"/>
                  </a:lnTo>
                  <a:lnTo>
                    <a:pt x="447" y="54"/>
                  </a:lnTo>
                  <a:lnTo>
                    <a:pt x="447" y="108"/>
                  </a:lnTo>
                  <a:lnTo>
                    <a:pt x="447" y="164"/>
                  </a:lnTo>
                  <a:lnTo>
                    <a:pt x="447" y="218"/>
                  </a:lnTo>
                  <a:lnTo>
                    <a:pt x="420" y="218"/>
                  </a:lnTo>
                  <a:lnTo>
                    <a:pt x="390" y="218"/>
                  </a:lnTo>
                  <a:lnTo>
                    <a:pt x="363" y="218"/>
                  </a:lnTo>
                  <a:lnTo>
                    <a:pt x="334" y="218"/>
                  </a:lnTo>
                  <a:lnTo>
                    <a:pt x="307" y="218"/>
                  </a:lnTo>
                  <a:lnTo>
                    <a:pt x="280" y="218"/>
                  </a:lnTo>
                  <a:lnTo>
                    <a:pt x="250" y="218"/>
                  </a:lnTo>
                  <a:lnTo>
                    <a:pt x="223" y="218"/>
                  </a:lnTo>
                  <a:lnTo>
                    <a:pt x="196" y="218"/>
                  </a:lnTo>
                  <a:lnTo>
                    <a:pt x="167" y="218"/>
                  </a:lnTo>
                  <a:lnTo>
                    <a:pt x="140" y="218"/>
                  </a:lnTo>
                  <a:lnTo>
                    <a:pt x="113" y="218"/>
                  </a:lnTo>
                  <a:lnTo>
                    <a:pt x="84" y="218"/>
                  </a:lnTo>
                  <a:lnTo>
                    <a:pt x="57" y="218"/>
                  </a:lnTo>
                  <a:lnTo>
                    <a:pt x="27" y="218"/>
                  </a:lnTo>
                  <a:lnTo>
                    <a:pt x="0" y="218"/>
                  </a:lnTo>
                  <a:lnTo>
                    <a:pt x="0" y="164"/>
                  </a:lnTo>
                  <a:lnTo>
                    <a:pt x="0" y="108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12" name="Freeform 120"/>
            <p:cNvSpPr>
              <a:spLocks/>
            </p:cNvSpPr>
            <p:nvPr/>
          </p:nvSpPr>
          <p:spPr bwMode="auto">
            <a:xfrm>
              <a:off x="3815" y="1453"/>
              <a:ext cx="323" cy="1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" y="0"/>
                </a:cxn>
                <a:cxn ang="0">
                  <a:pos x="98" y="0"/>
                </a:cxn>
                <a:cxn ang="0">
                  <a:pos x="147" y="0"/>
                </a:cxn>
                <a:cxn ang="0">
                  <a:pos x="196" y="0"/>
                </a:cxn>
                <a:cxn ang="0">
                  <a:pos x="245" y="0"/>
                </a:cxn>
                <a:cxn ang="0">
                  <a:pos x="294" y="0"/>
                </a:cxn>
                <a:cxn ang="0">
                  <a:pos x="341" y="0"/>
                </a:cxn>
                <a:cxn ang="0">
                  <a:pos x="390" y="0"/>
                </a:cxn>
                <a:cxn ang="0">
                  <a:pos x="390" y="54"/>
                </a:cxn>
                <a:cxn ang="0">
                  <a:pos x="390" y="108"/>
                </a:cxn>
                <a:cxn ang="0">
                  <a:pos x="390" y="164"/>
                </a:cxn>
                <a:cxn ang="0">
                  <a:pos x="390" y="218"/>
                </a:cxn>
                <a:cxn ang="0">
                  <a:pos x="341" y="218"/>
                </a:cxn>
                <a:cxn ang="0">
                  <a:pos x="294" y="218"/>
                </a:cxn>
                <a:cxn ang="0">
                  <a:pos x="245" y="218"/>
                </a:cxn>
                <a:cxn ang="0">
                  <a:pos x="196" y="218"/>
                </a:cxn>
                <a:cxn ang="0">
                  <a:pos x="147" y="218"/>
                </a:cxn>
                <a:cxn ang="0">
                  <a:pos x="98" y="218"/>
                </a:cxn>
                <a:cxn ang="0">
                  <a:pos x="49" y="218"/>
                </a:cxn>
                <a:cxn ang="0">
                  <a:pos x="0" y="218"/>
                </a:cxn>
                <a:cxn ang="0">
                  <a:pos x="0" y="164"/>
                </a:cxn>
                <a:cxn ang="0">
                  <a:pos x="0" y="108"/>
                </a:cxn>
                <a:cxn ang="0">
                  <a:pos x="0" y="54"/>
                </a:cxn>
                <a:cxn ang="0">
                  <a:pos x="0" y="0"/>
                </a:cxn>
              </a:cxnLst>
              <a:rect l="0" t="0" r="r" b="b"/>
              <a:pathLst>
                <a:path w="390" h="218">
                  <a:moveTo>
                    <a:pt x="0" y="0"/>
                  </a:moveTo>
                  <a:lnTo>
                    <a:pt x="49" y="0"/>
                  </a:lnTo>
                  <a:lnTo>
                    <a:pt x="98" y="0"/>
                  </a:lnTo>
                  <a:lnTo>
                    <a:pt x="147" y="0"/>
                  </a:lnTo>
                  <a:lnTo>
                    <a:pt x="196" y="0"/>
                  </a:lnTo>
                  <a:lnTo>
                    <a:pt x="245" y="0"/>
                  </a:lnTo>
                  <a:lnTo>
                    <a:pt x="294" y="0"/>
                  </a:lnTo>
                  <a:lnTo>
                    <a:pt x="341" y="0"/>
                  </a:lnTo>
                  <a:lnTo>
                    <a:pt x="390" y="0"/>
                  </a:lnTo>
                  <a:lnTo>
                    <a:pt x="390" y="54"/>
                  </a:lnTo>
                  <a:lnTo>
                    <a:pt x="390" y="108"/>
                  </a:lnTo>
                  <a:lnTo>
                    <a:pt x="390" y="164"/>
                  </a:lnTo>
                  <a:lnTo>
                    <a:pt x="390" y="218"/>
                  </a:lnTo>
                  <a:lnTo>
                    <a:pt x="341" y="218"/>
                  </a:lnTo>
                  <a:lnTo>
                    <a:pt x="294" y="218"/>
                  </a:lnTo>
                  <a:lnTo>
                    <a:pt x="245" y="218"/>
                  </a:lnTo>
                  <a:lnTo>
                    <a:pt x="196" y="218"/>
                  </a:lnTo>
                  <a:lnTo>
                    <a:pt x="147" y="218"/>
                  </a:lnTo>
                  <a:lnTo>
                    <a:pt x="98" y="218"/>
                  </a:lnTo>
                  <a:lnTo>
                    <a:pt x="49" y="218"/>
                  </a:lnTo>
                  <a:lnTo>
                    <a:pt x="0" y="218"/>
                  </a:lnTo>
                  <a:lnTo>
                    <a:pt x="0" y="164"/>
                  </a:lnTo>
                  <a:lnTo>
                    <a:pt x="0" y="108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13" name="Freeform 121"/>
            <p:cNvSpPr>
              <a:spLocks/>
            </p:cNvSpPr>
            <p:nvPr/>
          </p:nvSpPr>
          <p:spPr bwMode="auto">
            <a:xfrm>
              <a:off x="3835" y="1453"/>
              <a:ext cx="274" cy="1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" y="0"/>
                </a:cxn>
                <a:cxn ang="0">
                  <a:pos x="84" y="0"/>
                </a:cxn>
                <a:cxn ang="0">
                  <a:pos x="125" y="0"/>
                </a:cxn>
                <a:cxn ang="0">
                  <a:pos x="167" y="0"/>
                </a:cxn>
                <a:cxn ang="0">
                  <a:pos x="206" y="0"/>
                </a:cxn>
                <a:cxn ang="0">
                  <a:pos x="248" y="0"/>
                </a:cxn>
                <a:cxn ang="0">
                  <a:pos x="290" y="0"/>
                </a:cxn>
                <a:cxn ang="0">
                  <a:pos x="331" y="0"/>
                </a:cxn>
                <a:cxn ang="0">
                  <a:pos x="331" y="54"/>
                </a:cxn>
                <a:cxn ang="0">
                  <a:pos x="331" y="108"/>
                </a:cxn>
                <a:cxn ang="0">
                  <a:pos x="331" y="164"/>
                </a:cxn>
                <a:cxn ang="0">
                  <a:pos x="331" y="218"/>
                </a:cxn>
                <a:cxn ang="0">
                  <a:pos x="290" y="218"/>
                </a:cxn>
                <a:cxn ang="0">
                  <a:pos x="248" y="218"/>
                </a:cxn>
                <a:cxn ang="0">
                  <a:pos x="206" y="218"/>
                </a:cxn>
                <a:cxn ang="0">
                  <a:pos x="167" y="218"/>
                </a:cxn>
                <a:cxn ang="0">
                  <a:pos x="125" y="218"/>
                </a:cxn>
                <a:cxn ang="0">
                  <a:pos x="84" y="218"/>
                </a:cxn>
                <a:cxn ang="0">
                  <a:pos x="42" y="218"/>
                </a:cxn>
                <a:cxn ang="0">
                  <a:pos x="0" y="218"/>
                </a:cxn>
                <a:cxn ang="0">
                  <a:pos x="0" y="164"/>
                </a:cxn>
                <a:cxn ang="0">
                  <a:pos x="0" y="108"/>
                </a:cxn>
                <a:cxn ang="0">
                  <a:pos x="0" y="54"/>
                </a:cxn>
                <a:cxn ang="0">
                  <a:pos x="0" y="0"/>
                </a:cxn>
              </a:cxnLst>
              <a:rect l="0" t="0" r="r" b="b"/>
              <a:pathLst>
                <a:path w="331" h="218">
                  <a:moveTo>
                    <a:pt x="0" y="0"/>
                  </a:moveTo>
                  <a:lnTo>
                    <a:pt x="42" y="0"/>
                  </a:lnTo>
                  <a:lnTo>
                    <a:pt x="84" y="0"/>
                  </a:lnTo>
                  <a:lnTo>
                    <a:pt x="125" y="0"/>
                  </a:lnTo>
                  <a:lnTo>
                    <a:pt x="167" y="0"/>
                  </a:lnTo>
                  <a:lnTo>
                    <a:pt x="206" y="0"/>
                  </a:lnTo>
                  <a:lnTo>
                    <a:pt x="248" y="0"/>
                  </a:lnTo>
                  <a:lnTo>
                    <a:pt x="290" y="0"/>
                  </a:lnTo>
                  <a:lnTo>
                    <a:pt x="331" y="0"/>
                  </a:lnTo>
                  <a:lnTo>
                    <a:pt x="331" y="54"/>
                  </a:lnTo>
                  <a:lnTo>
                    <a:pt x="331" y="108"/>
                  </a:lnTo>
                  <a:lnTo>
                    <a:pt x="331" y="164"/>
                  </a:lnTo>
                  <a:lnTo>
                    <a:pt x="331" y="218"/>
                  </a:lnTo>
                  <a:lnTo>
                    <a:pt x="290" y="218"/>
                  </a:lnTo>
                  <a:lnTo>
                    <a:pt x="248" y="218"/>
                  </a:lnTo>
                  <a:lnTo>
                    <a:pt x="206" y="218"/>
                  </a:lnTo>
                  <a:lnTo>
                    <a:pt x="167" y="218"/>
                  </a:lnTo>
                  <a:lnTo>
                    <a:pt x="125" y="218"/>
                  </a:lnTo>
                  <a:lnTo>
                    <a:pt x="84" y="218"/>
                  </a:lnTo>
                  <a:lnTo>
                    <a:pt x="42" y="218"/>
                  </a:lnTo>
                  <a:lnTo>
                    <a:pt x="0" y="218"/>
                  </a:lnTo>
                  <a:lnTo>
                    <a:pt x="0" y="164"/>
                  </a:lnTo>
                  <a:lnTo>
                    <a:pt x="0" y="108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7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14" name="Freeform 122"/>
            <p:cNvSpPr>
              <a:spLocks/>
            </p:cNvSpPr>
            <p:nvPr/>
          </p:nvSpPr>
          <p:spPr bwMode="auto">
            <a:xfrm>
              <a:off x="3857" y="1453"/>
              <a:ext cx="225" cy="1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69" y="0"/>
                </a:cxn>
                <a:cxn ang="0">
                  <a:pos x="103" y="0"/>
                </a:cxn>
                <a:cxn ang="0">
                  <a:pos x="138" y="0"/>
                </a:cxn>
                <a:cxn ang="0">
                  <a:pos x="169" y="0"/>
                </a:cxn>
                <a:cxn ang="0">
                  <a:pos x="204" y="0"/>
                </a:cxn>
                <a:cxn ang="0">
                  <a:pos x="238" y="0"/>
                </a:cxn>
                <a:cxn ang="0">
                  <a:pos x="272" y="0"/>
                </a:cxn>
                <a:cxn ang="0">
                  <a:pos x="272" y="54"/>
                </a:cxn>
                <a:cxn ang="0">
                  <a:pos x="272" y="108"/>
                </a:cxn>
                <a:cxn ang="0">
                  <a:pos x="272" y="164"/>
                </a:cxn>
                <a:cxn ang="0">
                  <a:pos x="272" y="218"/>
                </a:cxn>
                <a:cxn ang="0">
                  <a:pos x="238" y="218"/>
                </a:cxn>
                <a:cxn ang="0">
                  <a:pos x="204" y="218"/>
                </a:cxn>
                <a:cxn ang="0">
                  <a:pos x="169" y="218"/>
                </a:cxn>
                <a:cxn ang="0">
                  <a:pos x="138" y="218"/>
                </a:cxn>
                <a:cxn ang="0">
                  <a:pos x="103" y="218"/>
                </a:cxn>
                <a:cxn ang="0">
                  <a:pos x="69" y="218"/>
                </a:cxn>
                <a:cxn ang="0">
                  <a:pos x="35" y="218"/>
                </a:cxn>
                <a:cxn ang="0">
                  <a:pos x="0" y="218"/>
                </a:cxn>
                <a:cxn ang="0">
                  <a:pos x="0" y="164"/>
                </a:cxn>
                <a:cxn ang="0">
                  <a:pos x="0" y="108"/>
                </a:cxn>
                <a:cxn ang="0">
                  <a:pos x="0" y="54"/>
                </a:cxn>
                <a:cxn ang="0">
                  <a:pos x="0" y="0"/>
                </a:cxn>
              </a:cxnLst>
              <a:rect l="0" t="0" r="r" b="b"/>
              <a:pathLst>
                <a:path w="272" h="218">
                  <a:moveTo>
                    <a:pt x="0" y="0"/>
                  </a:moveTo>
                  <a:lnTo>
                    <a:pt x="35" y="0"/>
                  </a:lnTo>
                  <a:lnTo>
                    <a:pt x="69" y="0"/>
                  </a:lnTo>
                  <a:lnTo>
                    <a:pt x="103" y="0"/>
                  </a:lnTo>
                  <a:lnTo>
                    <a:pt x="138" y="0"/>
                  </a:lnTo>
                  <a:lnTo>
                    <a:pt x="169" y="0"/>
                  </a:lnTo>
                  <a:lnTo>
                    <a:pt x="204" y="0"/>
                  </a:lnTo>
                  <a:lnTo>
                    <a:pt x="238" y="0"/>
                  </a:lnTo>
                  <a:lnTo>
                    <a:pt x="272" y="0"/>
                  </a:lnTo>
                  <a:lnTo>
                    <a:pt x="272" y="54"/>
                  </a:lnTo>
                  <a:lnTo>
                    <a:pt x="272" y="108"/>
                  </a:lnTo>
                  <a:lnTo>
                    <a:pt x="272" y="164"/>
                  </a:lnTo>
                  <a:lnTo>
                    <a:pt x="272" y="218"/>
                  </a:lnTo>
                  <a:lnTo>
                    <a:pt x="238" y="218"/>
                  </a:lnTo>
                  <a:lnTo>
                    <a:pt x="204" y="218"/>
                  </a:lnTo>
                  <a:lnTo>
                    <a:pt x="169" y="218"/>
                  </a:lnTo>
                  <a:lnTo>
                    <a:pt x="138" y="218"/>
                  </a:lnTo>
                  <a:lnTo>
                    <a:pt x="103" y="218"/>
                  </a:lnTo>
                  <a:lnTo>
                    <a:pt x="69" y="218"/>
                  </a:lnTo>
                  <a:lnTo>
                    <a:pt x="35" y="218"/>
                  </a:lnTo>
                  <a:lnTo>
                    <a:pt x="0" y="218"/>
                  </a:lnTo>
                  <a:lnTo>
                    <a:pt x="0" y="164"/>
                  </a:lnTo>
                  <a:lnTo>
                    <a:pt x="0" y="108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7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15" name="Freeform 123"/>
            <p:cNvSpPr>
              <a:spLocks/>
            </p:cNvSpPr>
            <p:nvPr/>
          </p:nvSpPr>
          <p:spPr bwMode="auto">
            <a:xfrm>
              <a:off x="3878" y="1453"/>
              <a:ext cx="179" cy="1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0"/>
                </a:cxn>
                <a:cxn ang="0">
                  <a:pos x="54" y="0"/>
                </a:cxn>
                <a:cxn ang="0">
                  <a:pos x="81" y="0"/>
                </a:cxn>
                <a:cxn ang="0">
                  <a:pos x="108" y="0"/>
                </a:cxn>
                <a:cxn ang="0">
                  <a:pos x="135" y="0"/>
                </a:cxn>
                <a:cxn ang="0">
                  <a:pos x="162" y="0"/>
                </a:cxn>
                <a:cxn ang="0">
                  <a:pos x="189" y="0"/>
                </a:cxn>
                <a:cxn ang="0">
                  <a:pos x="216" y="0"/>
                </a:cxn>
                <a:cxn ang="0">
                  <a:pos x="216" y="54"/>
                </a:cxn>
                <a:cxn ang="0">
                  <a:pos x="216" y="108"/>
                </a:cxn>
                <a:cxn ang="0">
                  <a:pos x="216" y="164"/>
                </a:cxn>
                <a:cxn ang="0">
                  <a:pos x="216" y="218"/>
                </a:cxn>
                <a:cxn ang="0">
                  <a:pos x="189" y="218"/>
                </a:cxn>
                <a:cxn ang="0">
                  <a:pos x="162" y="218"/>
                </a:cxn>
                <a:cxn ang="0">
                  <a:pos x="135" y="218"/>
                </a:cxn>
                <a:cxn ang="0">
                  <a:pos x="108" y="218"/>
                </a:cxn>
                <a:cxn ang="0">
                  <a:pos x="81" y="218"/>
                </a:cxn>
                <a:cxn ang="0">
                  <a:pos x="54" y="218"/>
                </a:cxn>
                <a:cxn ang="0">
                  <a:pos x="27" y="218"/>
                </a:cxn>
                <a:cxn ang="0">
                  <a:pos x="0" y="218"/>
                </a:cxn>
                <a:cxn ang="0">
                  <a:pos x="0" y="164"/>
                </a:cxn>
                <a:cxn ang="0">
                  <a:pos x="0" y="108"/>
                </a:cxn>
                <a:cxn ang="0">
                  <a:pos x="0" y="54"/>
                </a:cxn>
                <a:cxn ang="0">
                  <a:pos x="0" y="0"/>
                </a:cxn>
              </a:cxnLst>
              <a:rect l="0" t="0" r="r" b="b"/>
              <a:pathLst>
                <a:path w="216" h="218">
                  <a:moveTo>
                    <a:pt x="0" y="0"/>
                  </a:moveTo>
                  <a:lnTo>
                    <a:pt x="27" y="0"/>
                  </a:lnTo>
                  <a:lnTo>
                    <a:pt x="54" y="0"/>
                  </a:lnTo>
                  <a:lnTo>
                    <a:pt x="81" y="0"/>
                  </a:lnTo>
                  <a:lnTo>
                    <a:pt x="108" y="0"/>
                  </a:lnTo>
                  <a:lnTo>
                    <a:pt x="135" y="0"/>
                  </a:lnTo>
                  <a:lnTo>
                    <a:pt x="162" y="0"/>
                  </a:lnTo>
                  <a:lnTo>
                    <a:pt x="189" y="0"/>
                  </a:lnTo>
                  <a:lnTo>
                    <a:pt x="216" y="0"/>
                  </a:lnTo>
                  <a:lnTo>
                    <a:pt x="216" y="54"/>
                  </a:lnTo>
                  <a:lnTo>
                    <a:pt x="216" y="108"/>
                  </a:lnTo>
                  <a:lnTo>
                    <a:pt x="216" y="164"/>
                  </a:lnTo>
                  <a:lnTo>
                    <a:pt x="216" y="218"/>
                  </a:lnTo>
                  <a:lnTo>
                    <a:pt x="189" y="218"/>
                  </a:lnTo>
                  <a:lnTo>
                    <a:pt x="162" y="218"/>
                  </a:lnTo>
                  <a:lnTo>
                    <a:pt x="135" y="218"/>
                  </a:lnTo>
                  <a:lnTo>
                    <a:pt x="108" y="218"/>
                  </a:lnTo>
                  <a:lnTo>
                    <a:pt x="81" y="218"/>
                  </a:lnTo>
                  <a:lnTo>
                    <a:pt x="54" y="218"/>
                  </a:lnTo>
                  <a:lnTo>
                    <a:pt x="27" y="218"/>
                  </a:lnTo>
                  <a:lnTo>
                    <a:pt x="0" y="218"/>
                  </a:lnTo>
                  <a:lnTo>
                    <a:pt x="0" y="164"/>
                  </a:lnTo>
                  <a:lnTo>
                    <a:pt x="0" y="108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16" name="Freeform 124"/>
            <p:cNvSpPr>
              <a:spLocks/>
            </p:cNvSpPr>
            <p:nvPr/>
          </p:nvSpPr>
          <p:spPr bwMode="auto">
            <a:xfrm>
              <a:off x="3898" y="1453"/>
              <a:ext cx="134" cy="1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0"/>
                </a:cxn>
                <a:cxn ang="0">
                  <a:pos x="40" y="0"/>
                </a:cxn>
                <a:cxn ang="0">
                  <a:pos x="59" y="0"/>
                </a:cxn>
                <a:cxn ang="0">
                  <a:pos x="81" y="0"/>
                </a:cxn>
                <a:cxn ang="0">
                  <a:pos x="101" y="0"/>
                </a:cxn>
                <a:cxn ang="0">
                  <a:pos x="120" y="0"/>
                </a:cxn>
                <a:cxn ang="0">
                  <a:pos x="140" y="0"/>
                </a:cxn>
                <a:cxn ang="0">
                  <a:pos x="162" y="0"/>
                </a:cxn>
                <a:cxn ang="0">
                  <a:pos x="162" y="54"/>
                </a:cxn>
                <a:cxn ang="0">
                  <a:pos x="162" y="108"/>
                </a:cxn>
                <a:cxn ang="0">
                  <a:pos x="162" y="164"/>
                </a:cxn>
                <a:cxn ang="0">
                  <a:pos x="162" y="218"/>
                </a:cxn>
                <a:cxn ang="0">
                  <a:pos x="140" y="218"/>
                </a:cxn>
                <a:cxn ang="0">
                  <a:pos x="120" y="218"/>
                </a:cxn>
                <a:cxn ang="0">
                  <a:pos x="101" y="218"/>
                </a:cxn>
                <a:cxn ang="0">
                  <a:pos x="81" y="218"/>
                </a:cxn>
                <a:cxn ang="0">
                  <a:pos x="59" y="218"/>
                </a:cxn>
                <a:cxn ang="0">
                  <a:pos x="40" y="218"/>
                </a:cxn>
                <a:cxn ang="0">
                  <a:pos x="20" y="218"/>
                </a:cxn>
                <a:cxn ang="0">
                  <a:pos x="0" y="218"/>
                </a:cxn>
                <a:cxn ang="0">
                  <a:pos x="0" y="164"/>
                </a:cxn>
                <a:cxn ang="0">
                  <a:pos x="0" y="108"/>
                </a:cxn>
                <a:cxn ang="0">
                  <a:pos x="0" y="54"/>
                </a:cxn>
                <a:cxn ang="0">
                  <a:pos x="0" y="0"/>
                </a:cxn>
              </a:cxnLst>
              <a:rect l="0" t="0" r="r" b="b"/>
              <a:pathLst>
                <a:path w="162" h="218">
                  <a:moveTo>
                    <a:pt x="0" y="0"/>
                  </a:moveTo>
                  <a:lnTo>
                    <a:pt x="20" y="0"/>
                  </a:lnTo>
                  <a:lnTo>
                    <a:pt x="40" y="0"/>
                  </a:lnTo>
                  <a:lnTo>
                    <a:pt x="59" y="0"/>
                  </a:lnTo>
                  <a:lnTo>
                    <a:pt x="81" y="0"/>
                  </a:lnTo>
                  <a:lnTo>
                    <a:pt x="101" y="0"/>
                  </a:lnTo>
                  <a:lnTo>
                    <a:pt x="120" y="0"/>
                  </a:lnTo>
                  <a:lnTo>
                    <a:pt x="140" y="0"/>
                  </a:lnTo>
                  <a:lnTo>
                    <a:pt x="162" y="0"/>
                  </a:lnTo>
                  <a:lnTo>
                    <a:pt x="162" y="54"/>
                  </a:lnTo>
                  <a:lnTo>
                    <a:pt x="162" y="108"/>
                  </a:lnTo>
                  <a:lnTo>
                    <a:pt x="162" y="164"/>
                  </a:lnTo>
                  <a:lnTo>
                    <a:pt x="162" y="218"/>
                  </a:lnTo>
                  <a:lnTo>
                    <a:pt x="140" y="218"/>
                  </a:lnTo>
                  <a:lnTo>
                    <a:pt x="120" y="218"/>
                  </a:lnTo>
                  <a:lnTo>
                    <a:pt x="101" y="218"/>
                  </a:lnTo>
                  <a:lnTo>
                    <a:pt x="81" y="218"/>
                  </a:lnTo>
                  <a:lnTo>
                    <a:pt x="59" y="218"/>
                  </a:lnTo>
                  <a:lnTo>
                    <a:pt x="40" y="218"/>
                  </a:lnTo>
                  <a:lnTo>
                    <a:pt x="20" y="218"/>
                  </a:lnTo>
                  <a:lnTo>
                    <a:pt x="0" y="218"/>
                  </a:lnTo>
                  <a:lnTo>
                    <a:pt x="0" y="164"/>
                  </a:lnTo>
                  <a:lnTo>
                    <a:pt x="0" y="108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8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17" name="Rectangle 125"/>
            <p:cNvSpPr>
              <a:spLocks noChangeArrowheads="1"/>
            </p:cNvSpPr>
            <p:nvPr/>
          </p:nvSpPr>
          <p:spPr bwMode="auto">
            <a:xfrm>
              <a:off x="3918" y="1453"/>
              <a:ext cx="83" cy="168"/>
            </a:xfrm>
            <a:prstGeom prst="rect">
              <a:avLst/>
            </a:prstGeom>
            <a:solidFill>
              <a:srgbClr val="D18E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18" name="Freeform 126"/>
            <p:cNvSpPr>
              <a:spLocks/>
            </p:cNvSpPr>
            <p:nvPr/>
          </p:nvSpPr>
          <p:spPr bwMode="auto">
            <a:xfrm>
              <a:off x="3825" y="1650"/>
              <a:ext cx="333" cy="1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2" y="0"/>
                </a:cxn>
                <a:cxn ang="0">
                  <a:pos x="341" y="152"/>
                </a:cxn>
                <a:cxn ang="0">
                  <a:pos x="64" y="152"/>
                </a:cxn>
                <a:cxn ang="0">
                  <a:pos x="47" y="95"/>
                </a:cxn>
                <a:cxn ang="0">
                  <a:pos x="0" y="0"/>
                </a:cxn>
              </a:cxnLst>
              <a:rect l="0" t="0" r="r" b="b"/>
              <a:pathLst>
                <a:path w="402" h="152">
                  <a:moveTo>
                    <a:pt x="0" y="0"/>
                  </a:moveTo>
                  <a:lnTo>
                    <a:pt x="402" y="0"/>
                  </a:lnTo>
                  <a:lnTo>
                    <a:pt x="341" y="152"/>
                  </a:lnTo>
                  <a:lnTo>
                    <a:pt x="64" y="152"/>
                  </a:lnTo>
                  <a:lnTo>
                    <a:pt x="47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19" name="Freeform 127"/>
            <p:cNvSpPr>
              <a:spLocks/>
            </p:cNvSpPr>
            <p:nvPr/>
          </p:nvSpPr>
          <p:spPr bwMode="auto">
            <a:xfrm>
              <a:off x="3833" y="1650"/>
              <a:ext cx="315" cy="1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6" y="0"/>
                </a:cxn>
                <a:cxn ang="0">
                  <a:pos x="93" y="0"/>
                </a:cxn>
                <a:cxn ang="0">
                  <a:pos x="142" y="0"/>
                </a:cxn>
                <a:cxn ang="0">
                  <a:pos x="189" y="0"/>
                </a:cxn>
                <a:cxn ang="0">
                  <a:pos x="238" y="0"/>
                </a:cxn>
                <a:cxn ang="0">
                  <a:pos x="284" y="0"/>
                </a:cxn>
                <a:cxn ang="0">
                  <a:pos x="333" y="0"/>
                </a:cxn>
                <a:cxn ang="0">
                  <a:pos x="380" y="0"/>
                </a:cxn>
                <a:cxn ang="0">
                  <a:pos x="365" y="39"/>
                </a:cxn>
                <a:cxn ang="0">
                  <a:pos x="350" y="76"/>
                </a:cxn>
                <a:cxn ang="0">
                  <a:pos x="336" y="115"/>
                </a:cxn>
                <a:cxn ang="0">
                  <a:pos x="319" y="152"/>
                </a:cxn>
                <a:cxn ang="0">
                  <a:pos x="287" y="152"/>
                </a:cxn>
                <a:cxn ang="0">
                  <a:pos x="255" y="152"/>
                </a:cxn>
                <a:cxn ang="0">
                  <a:pos x="223" y="152"/>
                </a:cxn>
                <a:cxn ang="0">
                  <a:pos x="191" y="152"/>
                </a:cxn>
                <a:cxn ang="0">
                  <a:pos x="157" y="152"/>
                </a:cxn>
                <a:cxn ang="0">
                  <a:pos x="125" y="152"/>
                </a:cxn>
                <a:cxn ang="0">
                  <a:pos x="93" y="152"/>
                </a:cxn>
                <a:cxn ang="0">
                  <a:pos x="61" y="152"/>
                </a:cxn>
                <a:cxn ang="0">
                  <a:pos x="56" y="139"/>
                </a:cxn>
                <a:cxn ang="0">
                  <a:pos x="51" y="125"/>
                </a:cxn>
                <a:cxn ang="0">
                  <a:pos x="46" y="110"/>
                </a:cxn>
                <a:cxn ang="0">
                  <a:pos x="42" y="95"/>
                </a:cxn>
                <a:cxn ang="0">
                  <a:pos x="32" y="71"/>
                </a:cxn>
                <a:cxn ang="0">
                  <a:pos x="22" y="46"/>
                </a:cxn>
                <a:cxn ang="0">
                  <a:pos x="10" y="24"/>
                </a:cxn>
                <a:cxn ang="0">
                  <a:pos x="0" y="0"/>
                </a:cxn>
              </a:cxnLst>
              <a:rect l="0" t="0" r="r" b="b"/>
              <a:pathLst>
                <a:path w="380" h="152">
                  <a:moveTo>
                    <a:pt x="0" y="0"/>
                  </a:moveTo>
                  <a:lnTo>
                    <a:pt x="46" y="0"/>
                  </a:lnTo>
                  <a:lnTo>
                    <a:pt x="93" y="0"/>
                  </a:lnTo>
                  <a:lnTo>
                    <a:pt x="142" y="0"/>
                  </a:lnTo>
                  <a:lnTo>
                    <a:pt x="189" y="0"/>
                  </a:lnTo>
                  <a:lnTo>
                    <a:pt x="238" y="0"/>
                  </a:lnTo>
                  <a:lnTo>
                    <a:pt x="284" y="0"/>
                  </a:lnTo>
                  <a:lnTo>
                    <a:pt x="333" y="0"/>
                  </a:lnTo>
                  <a:lnTo>
                    <a:pt x="380" y="0"/>
                  </a:lnTo>
                  <a:lnTo>
                    <a:pt x="365" y="39"/>
                  </a:lnTo>
                  <a:lnTo>
                    <a:pt x="350" y="76"/>
                  </a:lnTo>
                  <a:lnTo>
                    <a:pt x="336" y="115"/>
                  </a:lnTo>
                  <a:lnTo>
                    <a:pt x="319" y="152"/>
                  </a:lnTo>
                  <a:lnTo>
                    <a:pt x="287" y="152"/>
                  </a:lnTo>
                  <a:lnTo>
                    <a:pt x="255" y="152"/>
                  </a:lnTo>
                  <a:lnTo>
                    <a:pt x="223" y="152"/>
                  </a:lnTo>
                  <a:lnTo>
                    <a:pt x="191" y="152"/>
                  </a:lnTo>
                  <a:lnTo>
                    <a:pt x="157" y="152"/>
                  </a:lnTo>
                  <a:lnTo>
                    <a:pt x="125" y="152"/>
                  </a:lnTo>
                  <a:lnTo>
                    <a:pt x="93" y="152"/>
                  </a:lnTo>
                  <a:lnTo>
                    <a:pt x="61" y="152"/>
                  </a:lnTo>
                  <a:lnTo>
                    <a:pt x="56" y="139"/>
                  </a:lnTo>
                  <a:lnTo>
                    <a:pt x="51" y="125"/>
                  </a:lnTo>
                  <a:lnTo>
                    <a:pt x="46" y="110"/>
                  </a:lnTo>
                  <a:lnTo>
                    <a:pt x="42" y="95"/>
                  </a:lnTo>
                  <a:lnTo>
                    <a:pt x="32" y="71"/>
                  </a:lnTo>
                  <a:lnTo>
                    <a:pt x="22" y="46"/>
                  </a:lnTo>
                  <a:lnTo>
                    <a:pt x="1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4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20" name="Freeform 128"/>
            <p:cNvSpPr>
              <a:spLocks/>
            </p:cNvSpPr>
            <p:nvPr/>
          </p:nvSpPr>
          <p:spPr bwMode="auto">
            <a:xfrm>
              <a:off x="3839" y="1651"/>
              <a:ext cx="299" cy="1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" y="0"/>
                </a:cxn>
                <a:cxn ang="0">
                  <a:pos x="91" y="0"/>
                </a:cxn>
                <a:cxn ang="0">
                  <a:pos x="135" y="0"/>
                </a:cxn>
                <a:cxn ang="0">
                  <a:pos x="182" y="0"/>
                </a:cxn>
                <a:cxn ang="0">
                  <a:pos x="226" y="0"/>
                </a:cxn>
                <a:cxn ang="0">
                  <a:pos x="270" y="0"/>
                </a:cxn>
                <a:cxn ang="0">
                  <a:pos x="317" y="0"/>
                </a:cxn>
                <a:cxn ang="0">
                  <a:pos x="361" y="0"/>
                </a:cxn>
                <a:cxn ang="0">
                  <a:pos x="343" y="37"/>
                </a:cxn>
                <a:cxn ang="0">
                  <a:pos x="329" y="74"/>
                </a:cxn>
                <a:cxn ang="0">
                  <a:pos x="314" y="113"/>
                </a:cxn>
                <a:cxn ang="0">
                  <a:pos x="299" y="150"/>
                </a:cxn>
                <a:cxn ang="0">
                  <a:pos x="270" y="150"/>
                </a:cxn>
                <a:cxn ang="0">
                  <a:pos x="241" y="150"/>
                </a:cxn>
                <a:cxn ang="0">
                  <a:pos x="211" y="150"/>
                </a:cxn>
                <a:cxn ang="0">
                  <a:pos x="182" y="150"/>
                </a:cxn>
                <a:cxn ang="0">
                  <a:pos x="150" y="152"/>
                </a:cxn>
                <a:cxn ang="0">
                  <a:pos x="120" y="152"/>
                </a:cxn>
                <a:cxn ang="0">
                  <a:pos x="91" y="152"/>
                </a:cxn>
                <a:cxn ang="0">
                  <a:pos x="62" y="152"/>
                </a:cxn>
                <a:cxn ang="0">
                  <a:pos x="57" y="137"/>
                </a:cxn>
                <a:cxn ang="0">
                  <a:pos x="54" y="123"/>
                </a:cxn>
                <a:cxn ang="0">
                  <a:pos x="49" y="108"/>
                </a:cxn>
                <a:cxn ang="0">
                  <a:pos x="44" y="93"/>
                </a:cxn>
                <a:cxn ang="0">
                  <a:pos x="35" y="69"/>
                </a:cxn>
                <a:cxn ang="0">
                  <a:pos x="22" y="44"/>
                </a:cxn>
                <a:cxn ang="0">
                  <a:pos x="12" y="22"/>
                </a:cxn>
                <a:cxn ang="0">
                  <a:pos x="0" y="0"/>
                </a:cxn>
              </a:cxnLst>
              <a:rect l="0" t="0" r="r" b="b"/>
              <a:pathLst>
                <a:path w="361" h="152">
                  <a:moveTo>
                    <a:pt x="0" y="0"/>
                  </a:moveTo>
                  <a:lnTo>
                    <a:pt x="44" y="0"/>
                  </a:lnTo>
                  <a:lnTo>
                    <a:pt x="91" y="0"/>
                  </a:lnTo>
                  <a:lnTo>
                    <a:pt x="135" y="0"/>
                  </a:lnTo>
                  <a:lnTo>
                    <a:pt x="182" y="0"/>
                  </a:lnTo>
                  <a:lnTo>
                    <a:pt x="226" y="0"/>
                  </a:lnTo>
                  <a:lnTo>
                    <a:pt x="270" y="0"/>
                  </a:lnTo>
                  <a:lnTo>
                    <a:pt x="317" y="0"/>
                  </a:lnTo>
                  <a:lnTo>
                    <a:pt x="361" y="0"/>
                  </a:lnTo>
                  <a:lnTo>
                    <a:pt x="343" y="37"/>
                  </a:lnTo>
                  <a:lnTo>
                    <a:pt x="329" y="74"/>
                  </a:lnTo>
                  <a:lnTo>
                    <a:pt x="314" y="113"/>
                  </a:lnTo>
                  <a:lnTo>
                    <a:pt x="299" y="150"/>
                  </a:lnTo>
                  <a:lnTo>
                    <a:pt x="270" y="150"/>
                  </a:lnTo>
                  <a:lnTo>
                    <a:pt x="241" y="150"/>
                  </a:lnTo>
                  <a:lnTo>
                    <a:pt x="211" y="150"/>
                  </a:lnTo>
                  <a:lnTo>
                    <a:pt x="182" y="150"/>
                  </a:lnTo>
                  <a:lnTo>
                    <a:pt x="150" y="152"/>
                  </a:lnTo>
                  <a:lnTo>
                    <a:pt x="120" y="152"/>
                  </a:lnTo>
                  <a:lnTo>
                    <a:pt x="91" y="152"/>
                  </a:lnTo>
                  <a:lnTo>
                    <a:pt x="62" y="152"/>
                  </a:lnTo>
                  <a:lnTo>
                    <a:pt x="57" y="137"/>
                  </a:lnTo>
                  <a:lnTo>
                    <a:pt x="54" y="123"/>
                  </a:lnTo>
                  <a:lnTo>
                    <a:pt x="49" y="108"/>
                  </a:lnTo>
                  <a:lnTo>
                    <a:pt x="44" y="93"/>
                  </a:lnTo>
                  <a:lnTo>
                    <a:pt x="35" y="69"/>
                  </a:lnTo>
                  <a:lnTo>
                    <a:pt x="22" y="44"/>
                  </a:lnTo>
                  <a:lnTo>
                    <a:pt x="12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21" name="Freeform 129"/>
            <p:cNvSpPr>
              <a:spLocks/>
            </p:cNvSpPr>
            <p:nvPr/>
          </p:nvSpPr>
          <p:spPr bwMode="auto">
            <a:xfrm>
              <a:off x="3847" y="1651"/>
              <a:ext cx="278" cy="1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" y="0"/>
                </a:cxn>
                <a:cxn ang="0">
                  <a:pos x="83" y="0"/>
                </a:cxn>
                <a:cxn ang="0">
                  <a:pos x="128" y="0"/>
                </a:cxn>
                <a:cxn ang="0">
                  <a:pos x="169" y="0"/>
                </a:cxn>
                <a:cxn ang="0">
                  <a:pos x="211" y="0"/>
                </a:cxn>
                <a:cxn ang="0">
                  <a:pos x="253" y="0"/>
                </a:cxn>
                <a:cxn ang="0">
                  <a:pos x="294" y="0"/>
                </a:cxn>
                <a:cxn ang="0">
                  <a:pos x="336" y="0"/>
                </a:cxn>
                <a:cxn ang="0">
                  <a:pos x="321" y="37"/>
                </a:cxn>
                <a:cxn ang="0">
                  <a:pos x="307" y="74"/>
                </a:cxn>
                <a:cxn ang="0">
                  <a:pos x="292" y="113"/>
                </a:cxn>
                <a:cxn ang="0">
                  <a:pos x="280" y="150"/>
                </a:cxn>
                <a:cxn ang="0">
                  <a:pos x="253" y="150"/>
                </a:cxn>
                <a:cxn ang="0">
                  <a:pos x="226" y="150"/>
                </a:cxn>
                <a:cxn ang="0">
                  <a:pos x="196" y="150"/>
                </a:cxn>
                <a:cxn ang="0">
                  <a:pos x="169" y="150"/>
                </a:cxn>
                <a:cxn ang="0">
                  <a:pos x="142" y="152"/>
                </a:cxn>
                <a:cxn ang="0">
                  <a:pos x="115" y="152"/>
                </a:cxn>
                <a:cxn ang="0">
                  <a:pos x="86" y="152"/>
                </a:cxn>
                <a:cxn ang="0">
                  <a:pos x="59" y="152"/>
                </a:cxn>
                <a:cxn ang="0">
                  <a:pos x="54" y="137"/>
                </a:cxn>
                <a:cxn ang="0">
                  <a:pos x="52" y="123"/>
                </a:cxn>
                <a:cxn ang="0">
                  <a:pos x="47" y="108"/>
                </a:cxn>
                <a:cxn ang="0">
                  <a:pos x="42" y="93"/>
                </a:cxn>
                <a:cxn ang="0">
                  <a:pos x="32" y="71"/>
                </a:cxn>
                <a:cxn ang="0">
                  <a:pos x="20" y="47"/>
                </a:cxn>
                <a:cxn ang="0">
                  <a:pos x="10" y="25"/>
                </a:cxn>
                <a:cxn ang="0">
                  <a:pos x="0" y="0"/>
                </a:cxn>
              </a:cxnLst>
              <a:rect l="0" t="0" r="r" b="b"/>
              <a:pathLst>
                <a:path w="336" h="152">
                  <a:moveTo>
                    <a:pt x="0" y="0"/>
                  </a:moveTo>
                  <a:lnTo>
                    <a:pt x="42" y="0"/>
                  </a:lnTo>
                  <a:lnTo>
                    <a:pt x="83" y="0"/>
                  </a:lnTo>
                  <a:lnTo>
                    <a:pt x="128" y="0"/>
                  </a:lnTo>
                  <a:lnTo>
                    <a:pt x="169" y="0"/>
                  </a:lnTo>
                  <a:lnTo>
                    <a:pt x="211" y="0"/>
                  </a:lnTo>
                  <a:lnTo>
                    <a:pt x="253" y="0"/>
                  </a:lnTo>
                  <a:lnTo>
                    <a:pt x="294" y="0"/>
                  </a:lnTo>
                  <a:lnTo>
                    <a:pt x="336" y="0"/>
                  </a:lnTo>
                  <a:lnTo>
                    <a:pt x="321" y="37"/>
                  </a:lnTo>
                  <a:lnTo>
                    <a:pt x="307" y="74"/>
                  </a:lnTo>
                  <a:lnTo>
                    <a:pt x="292" y="113"/>
                  </a:lnTo>
                  <a:lnTo>
                    <a:pt x="280" y="150"/>
                  </a:lnTo>
                  <a:lnTo>
                    <a:pt x="253" y="150"/>
                  </a:lnTo>
                  <a:lnTo>
                    <a:pt x="226" y="150"/>
                  </a:lnTo>
                  <a:lnTo>
                    <a:pt x="196" y="150"/>
                  </a:lnTo>
                  <a:lnTo>
                    <a:pt x="169" y="150"/>
                  </a:lnTo>
                  <a:lnTo>
                    <a:pt x="142" y="152"/>
                  </a:lnTo>
                  <a:lnTo>
                    <a:pt x="115" y="152"/>
                  </a:lnTo>
                  <a:lnTo>
                    <a:pt x="86" y="152"/>
                  </a:lnTo>
                  <a:lnTo>
                    <a:pt x="59" y="152"/>
                  </a:lnTo>
                  <a:lnTo>
                    <a:pt x="54" y="137"/>
                  </a:lnTo>
                  <a:lnTo>
                    <a:pt x="52" y="123"/>
                  </a:lnTo>
                  <a:lnTo>
                    <a:pt x="47" y="108"/>
                  </a:lnTo>
                  <a:lnTo>
                    <a:pt x="42" y="93"/>
                  </a:lnTo>
                  <a:lnTo>
                    <a:pt x="32" y="71"/>
                  </a:lnTo>
                  <a:lnTo>
                    <a:pt x="20" y="47"/>
                  </a:lnTo>
                  <a:lnTo>
                    <a:pt x="1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4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22" name="Freeform 130"/>
            <p:cNvSpPr>
              <a:spLocks/>
            </p:cNvSpPr>
            <p:nvPr/>
          </p:nvSpPr>
          <p:spPr bwMode="auto">
            <a:xfrm>
              <a:off x="3853" y="1651"/>
              <a:ext cx="264" cy="1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" y="0"/>
                </a:cxn>
                <a:cxn ang="0">
                  <a:pos x="79" y="0"/>
                </a:cxn>
                <a:cxn ang="0">
                  <a:pos x="118" y="0"/>
                </a:cxn>
                <a:cxn ang="0">
                  <a:pos x="160" y="0"/>
                </a:cxn>
                <a:cxn ang="0">
                  <a:pos x="199" y="0"/>
                </a:cxn>
                <a:cxn ang="0">
                  <a:pos x="238" y="0"/>
                </a:cxn>
                <a:cxn ang="0">
                  <a:pos x="280" y="0"/>
                </a:cxn>
                <a:cxn ang="0">
                  <a:pos x="319" y="0"/>
                </a:cxn>
                <a:cxn ang="0">
                  <a:pos x="304" y="37"/>
                </a:cxn>
                <a:cxn ang="0">
                  <a:pos x="290" y="74"/>
                </a:cxn>
                <a:cxn ang="0">
                  <a:pos x="275" y="113"/>
                </a:cxn>
                <a:cxn ang="0">
                  <a:pos x="260" y="150"/>
                </a:cxn>
                <a:cxn ang="0">
                  <a:pos x="236" y="150"/>
                </a:cxn>
                <a:cxn ang="0">
                  <a:pos x="211" y="152"/>
                </a:cxn>
                <a:cxn ang="0">
                  <a:pos x="184" y="152"/>
                </a:cxn>
                <a:cxn ang="0">
                  <a:pos x="160" y="152"/>
                </a:cxn>
                <a:cxn ang="0">
                  <a:pos x="135" y="152"/>
                </a:cxn>
                <a:cxn ang="0">
                  <a:pos x="111" y="152"/>
                </a:cxn>
                <a:cxn ang="0">
                  <a:pos x="86" y="152"/>
                </a:cxn>
                <a:cxn ang="0">
                  <a:pos x="62" y="152"/>
                </a:cxn>
                <a:cxn ang="0">
                  <a:pos x="57" y="137"/>
                </a:cxn>
                <a:cxn ang="0">
                  <a:pos x="52" y="123"/>
                </a:cxn>
                <a:cxn ang="0">
                  <a:pos x="47" y="108"/>
                </a:cxn>
                <a:cxn ang="0">
                  <a:pos x="42" y="96"/>
                </a:cxn>
                <a:cxn ang="0">
                  <a:pos x="32" y="71"/>
                </a:cxn>
                <a:cxn ang="0">
                  <a:pos x="22" y="47"/>
                </a:cxn>
                <a:cxn ang="0">
                  <a:pos x="10" y="25"/>
                </a:cxn>
                <a:cxn ang="0">
                  <a:pos x="0" y="0"/>
                </a:cxn>
              </a:cxnLst>
              <a:rect l="0" t="0" r="r" b="b"/>
              <a:pathLst>
                <a:path w="319" h="152">
                  <a:moveTo>
                    <a:pt x="0" y="0"/>
                  </a:moveTo>
                  <a:lnTo>
                    <a:pt x="40" y="0"/>
                  </a:lnTo>
                  <a:lnTo>
                    <a:pt x="79" y="0"/>
                  </a:lnTo>
                  <a:lnTo>
                    <a:pt x="118" y="0"/>
                  </a:lnTo>
                  <a:lnTo>
                    <a:pt x="160" y="0"/>
                  </a:lnTo>
                  <a:lnTo>
                    <a:pt x="199" y="0"/>
                  </a:lnTo>
                  <a:lnTo>
                    <a:pt x="238" y="0"/>
                  </a:lnTo>
                  <a:lnTo>
                    <a:pt x="280" y="0"/>
                  </a:lnTo>
                  <a:lnTo>
                    <a:pt x="319" y="0"/>
                  </a:lnTo>
                  <a:lnTo>
                    <a:pt x="304" y="37"/>
                  </a:lnTo>
                  <a:lnTo>
                    <a:pt x="290" y="74"/>
                  </a:lnTo>
                  <a:lnTo>
                    <a:pt x="275" y="113"/>
                  </a:lnTo>
                  <a:lnTo>
                    <a:pt x="260" y="150"/>
                  </a:lnTo>
                  <a:lnTo>
                    <a:pt x="236" y="150"/>
                  </a:lnTo>
                  <a:lnTo>
                    <a:pt x="211" y="152"/>
                  </a:lnTo>
                  <a:lnTo>
                    <a:pt x="184" y="152"/>
                  </a:lnTo>
                  <a:lnTo>
                    <a:pt x="160" y="152"/>
                  </a:lnTo>
                  <a:lnTo>
                    <a:pt x="135" y="152"/>
                  </a:lnTo>
                  <a:lnTo>
                    <a:pt x="111" y="152"/>
                  </a:lnTo>
                  <a:lnTo>
                    <a:pt x="86" y="152"/>
                  </a:lnTo>
                  <a:lnTo>
                    <a:pt x="62" y="152"/>
                  </a:lnTo>
                  <a:lnTo>
                    <a:pt x="57" y="137"/>
                  </a:lnTo>
                  <a:lnTo>
                    <a:pt x="52" y="123"/>
                  </a:lnTo>
                  <a:lnTo>
                    <a:pt x="47" y="108"/>
                  </a:lnTo>
                  <a:lnTo>
                    <a:pt x="42" y="96"/>
                  </a:lnTo>
                  <a:lnTo>
                    <a:pt x="32" y="71"/>
                  </a:lnTo>
                  <a:lnTo>
                    <a:pt x="22" y="47"/>
                  </a:lnTo>
                  <a:lnTo>
                    <a:pt x="1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5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23" name="Freeform 131"/>
            <p:cNvSpPr>
              <a:spLocks/>
            </p:cNvSpPr>
            <p:nvPr/>
          </p:nvSpPr>
          <p:spPr bwMode="auto">
            <a:xfrm>
              <a:off x="3864" y="1651"/>
              <a:ext cx="239" cy="1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0"/>
                </a:cxn>
                <a:cxn ang="0">
                  <a:pos x="71" y="0"/>
                </a:cxn>
                <a:cxn ang="0">
                  <a:pos x="108" y="0"/>
                </a:cxn>
                <a:cxn ang="0">
                  <a:pos x="144" y="0"/>
                </a:cxn>
                <a:cxn ang="0">
                  <a:pos x="181" y="0"/>
                </a:cxn>
                <a:cxn ang="0">
                  <a:pos x="218" y="0"/>
                </a:cxn>
                <a:cxn ang="0">
                  <a:pos x="252" y="0"/>
                </a:cxn>
                <a:cxn ang="0">
                  <a:pos x="289" y="0"/>
                </a:cxn>
                <a:cxn ang="0">
                  <a:pos x="277" y="37"/>
                </a:cxn>
                <a:cxn ang="0">
                  <a:pos x="262" y="74"/>
                </a:cxn>
                <a:cxn ang="0">
                  <a:pos x="250" y="113"/>
                </a:cxn>
                <a:cxn ang="0">
                  <a:pos x="235" y="150"/>
                </a:cxn>
                <a:cxn ang="0">
                  <a:pos x="213" y="150"/>
                </a:cxn>
                <a:cxn ang="0">
                  <a:pos x="191" y="152"/>
                </a:cxn>
                <a:cxn ang="0">
                  <a:pos x="169" y="152"/>
                </a:cxn>
                <a:cxn ang="0">
                  <a:pos x="144" y="152"/>
                </a:cxn>
                <a:cxn ang="0">
                  <a:pos x="122" y="152"/>
                </a:cxn>
                <a:cxn ang="0">
                  <a:pos x="100" y="152"/>
                </a:cxn>
                <a:cxn ang="0">
                  <a:pos x="76" y="152"/>
                </a:cxn>
                <a:cxn ang="0">
                  <a:pos x="54" y="152"/>
                </a:cxn>
                <a:cxn ang="0">
                  <a:pos x="51" y="137"/>
                </a:cxn>
                <a:cxn ang="0">
                  <a:pos x="46" y="123"/>
                </a:cxn>
                <a:cxn ang="0">
                  <a:pos x="44" y="110"/>
                </a:cxn>
                <a:cxn ang="0">
                  <a:pos x="39" y="96"/>
                </a:cxn>
                <a:cxn ang="0">
                  <a:pos x="29" y="71"/>
                </a:cxn>
                <a:cxn ang="0">
                  <a:pos x="17" y="47"/>
                </a:cxn>
                <a:cxn ang="0">
                  <a:pos x="7" y="25"/>
                </a:cxn>
                <a:cxn ang="0">
                  <a:pos x="0" y="0"/>
                </a:cxn>
              </a:cxnLst>
              <a:rect l="0" t="0" r="r" b="b"/>
              <a:pathLst>
                <a:path w="289" h="152">
                  <a:moveTo>
                    <a:pt x="0" y="0"/>
                  </a:moveTo>
                  <a:lnTo>
                    <a:pt x="36" y="0"/>
                  </a:lnTo>
                  <a:lnTo>
                    <a:pt x="71" y="0"/>
                  </a:lnTo>
                  <a:lnTo>
                    <a:pt x="108" y="0"/>
                  </a:lnTo>
                  <a:lnTo>
                    <a:pt x="144" y="0"/>
                  </a:lnTo>
                  <a:lnTo>
                    <a:pt x="181" y="0"/>
                  </a:lnTo>
                  <a:lnTo>
                    <a:pt x="218" y="0"/>
                  </a:lnTo>
                  <a:lnTo>
                    <a:pt x="252" y="0"/>
                  </a:lnTo>
                  <a:lnTo>
                    <a:pt x="289" y="0"/>
                  </a:lnTo>
                  <a:lnTo>
                    <a:pt x="277" y="37"/>
                  </a:lnTo>
                  <a:lnTo>
                    <a:pt x="262" y="74"/>
                  </a:lnTo>
                  <a:lnTo>
                    <a:pt x="250" y="113"/>
                  </a:lnTo>
                  <a:lnTo>
                    <a:pt x="235" y="150"/>
                  </a:lnTo>
                  <a:lnTo>
                    <a:pt x="213" y="150"/>
                  </a:lnTo>
                  <a:lnTo>
                    <a:pt x="191" y="152"/>
                  </a:lnTo>
                  <a:lnTo>
                    <a:pt x="169" y="152"/>
                  </a:lnTo>
                  <a:lnTo>
                    <a:pt x="144" y="152"/>
                  </a:lnTo>
                  <a:lnTo>
                    <a:pt x="122" y="152"/>
                  </a:lnTo>
                  <a:lnTo>
                    <a:pt x="100" y="152"/>
                  </a:lnTo>
                  <a:lnTo>
                    <a:pt x="76" y="152"/>
                  </a:lnTo>
                  <a:lnTo>
                    <a:pt x="54" y="152"/>
                  </a:lnTo>
                  <a:lnTo>
                    <a:pt x="51" y="137"/>
                  </a:lnTo>
                  <a:lnTo>
                    <a:pt x="46" y="123"/>
                  </a:lnTo>
                  <a:lnTo>
                    <a:pt x="44" y="110"/>
                  </a:lnTo>
                  <a:lnTo>
                    <a:pt x="39" y="96"/>
                  </a:lnTo>
                  <a:lnTo>
                    <a:pt x="29" y="71"/>
                  </a:lnTo>
                  <a:lnTo>
                    <a:pt x="17" y="47"/>
                  </a:lnTo>
                  <a:lnTo>
                    <a:pt x="7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5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24" name="Freeform 132"/>
            <p:cNvSpPr>
              <a:spLocks/>
            </p:cNvSpPr>
            <p:nvPr/>
          </p:nvSpPr>
          <p:spPr bwMode="auto">
            <a:xfrm>
              <a:off x="3868" y="1654"/>
              <a:ext cx="225" cy="1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68" y="0"/>
                </a:cxn>
                <a:cxn ang="0">
                  <a:pos x="103" y="0"/>
                </a:cxn>
                <a:cxn ang="0">
                  <a:pos x="137" y="0"/>
                </a:cxn>
                <a:cxn ang="0">
                  <a:pos x="169" y="0"/>
                </a:cxn>
                <a:cxn ang="0">
                  <a:pos x="203" y="0"/>
                </a:cxn>
                <a:cxn ang="0">
                  <a:pos x="237" y="0"/>
                </a:cxn>
                <a:cxn ang="0">
                  <a:pos x="272" y="0"/>
                </a:cxn>
                <a:cxn ang="0">
                  <a:pos x="259" y="36"/>
                </a:cxn>
                <a:cxn ang="0">
                  <a:pos x="247" y="73"/>
                </a:cxn>
                <a:cxn ang="0">
                  <a:pos x="232" y="110"/>
                </a:cxn>
                <a:cxn ang="0">
                  <a:pos x="220" y="147"/>
                </a:cxn>
                <a:cxn ang="0">
                  <a:pos x="198" y="147"/>
                </a:cxn>
                <a:cxn ang="0">
                  <a:pos x="179" y="149"/>
                </a:cxn>
                <a:cxn ang="0">
                  <a:pos x="156" y="149"/>
                </a:cxn>
                <a:cxn ang="0">
                  <a:pos x="137" y="149"/>
                </a:cxn>
                <a:cxn ang="0">
                  <a:pos x="117" y="149"/>
                </a:cxn>
                <a:cxn ang="0">
                  <a:pos x="98" y="149"/>
                </a:cxn>
                <a:cxn ang="0">
                  <a:pos x="76" y="152"/>
                </a:cxn>
                <a:cxn ang="0">
                  <a:pos x="56" y="152"/>
                </a:cxn>
                <a:cxn ang="0">
                  <a:pos x="53" y="137"/>
                </a:cxn>
                <a:cxn ang="0">
                  <a:pos x="49" y="122"/>
                </a:cxn>
                <a:cxn ang="0">
                  <a:pos x="46" y="107"/>
                </a:cxn>
                <a:cxn ang="0">
                  <a:pos x="44" y="93"/>
                </a:cxn>
                <a:cxn ang="0">
                  <a:pos x="31" y="68"/>
                </a:cxn>
                <a:cxn ang="0">
                  <a:pos x="22" y="46"/>
                </a:cxn>
                <a:cxn ang="0">
                  <a:pos x="9" y="22"/>
                </a:cxn>
                <a:cxn ang="0">
                  <a:pos x="0" y="0"/>
                </a:cxn>
              </a:cxnLst>
              <a:rect l="0" t="0" r="r" b="b"/>
              <a:pathLst>
                <a:path w="272" h="152">
                  <a:moveTo>
                    <a:pt x="0" y="0"/>
                  </a:moveTo>
                  <a:lnTo>
                    <a:pt x="34" y="0"/>
                  </a:lnTo>
                  <a:lnTo>
                    <a:pt x="68" y="0"/>
                  </a:lnTo>
                  <a:lnTo>
                    <a:pt x="103" y="0"/>
                  </a:lnTo>
                  <a:lnTo>
                    <a:pt x="137" y="0"/>
                  </a:lnTo>
                  <a:lnTo>
                    <a:pt x="169" y="0"/>
                  </a:lnTo>
                  <a:lnTo>
                    <a:pt x="203" y="0"/>
                  </a:lnTo>
                  <a:lnTo>
                    <a:pt x="237" y="0"/>
                  </a:lnTo>
                  <a:lnTo>
                    <a:pt x="272" y="0"/>
                  </a:lnTo>
                  <a:lnTo>
                    <a:pt x="259" y="36"/>
                  </a:lnTo>
                  <a:lnTo>
                    <a:pt x="247" y="73"/>
                  </a:lnTo>
                  <a:lnTo>
                    <a:pt x="232" y="110"/>
                  </a:lnTo>
                  <a:lnTo>
                    <a:pt x="220" y="147"/>
                  </a:lnTo>
                  <a:lnTo>
                    <a:pt x="198" y="147"/>
                  </a:lnTo>
                  <a:lnTo>
                    <a:pt x="179" y="149"/>
                  </a:lnTo>
                  <a:lnTo>
                    <a:pt x="156" y="149"/>
                  </a:lnTo>
                  <a:lnTo>
                    <a:pt x="137" y="149"/>
                  </a:lnTo>
                  <a:lnTo>
                    <a:pt x="117" y="149"/>
                  </a:lnTo>
                  <a:lnTo>
                    <a:pt x="98" y="149"/>
                  </a:lnTo>
                  <a:lnTo>
                    <a:pt x="76" y="152"/>
                  </a:lnTo>
                  <a:lnTo>
                    <a:pt x="56" y="152"/>
                  </a:lnTo>
                  <a:lnTo>
                    <a:pt x="53" y="137"/>
                  </a:lnTo>
                  <a:lnTo>
                    <a:pt x="49" y="122"/>
                  </a:lnTo>
                  <a:lnTo>
                    <a:pt x="46" y="107"/>
                  </a:lnTo>
                  <a:lnTo>
                    <a:pt x="44" y="93"/>
                  </a:lnTo>
                  <a:lnTo>
                    <a:pt x="31" y="68"/>
                  </a:lnTo>
                  <a:lnTo>
                    <a:pt x="22" y="46"/>
                  </a:lnTo>
                  <a:lnTo>
                    <a:pt x="9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5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25" name="Freeform 133"/>
            <p:cNvSpPr>
              <a:spLocks/>
            </p:cNvSpPr>
            <p:nvPr/>
          </p:nvSpPr>
          <p:spPr bwMode="auto">
            <a:xfrm>
              <a:off x="3875" y="1654"/>
              <a:ext cx="207" cy="1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0"/>
                </a:cxn>
                <a:cxn ang="0">
                  <a:pos x="64" y="0"/>
                </a:cxn>
                <a:cxn ang="0">
                  <a:pos x="94" y="0"/>
                </a:cxn>
                <a:cxn ang="0">
                  <a:pos x="125" y="0"/>
                </a:cxn>
                <a:cxn ang="0">
                  <a:pos x="157" y="0"/>
                </a:cxn>
                <a:cxn ang="0">
                  <a:pos x="189" y="0"/>
                </a:cxn>
                <a:cxn ang="0">
                  <a:pos x="219" y="0"/>
                </a:cxn>
                <a:cxn ang="0">
                  <a:pos x="250" y="0"/>
                </a:cxn>
                <a:cxn ang="0">
                  <a:pos x="238" y="36"/>
                </a:cxn>
                <a:cxn ang="0">
                  <a:pos x="226" y="73"/>
                </a:cxn>
                <a:cxn ang="0">
                  <a:pos x="211" y="110"/>
                </a:cxn>
                <a:cxn ang="0">
                  <a:pos x="199" y="147"/>
                </a:cxn>
                <a:cxn ang="0">
                  <a:pos x="182" y="147"/>
                </a:cxn>
                <a:cxn ang="0">
                  <a:pos x="162" y="149"/>
                </a:cxn>
                <a:cxn ang="0">
                  <a:pos x="145" y="149"/>
                </a:cxn>
                <a:cxn ang="0">
                  <a:pos x="128" y="149"/>
                </a:cxn>
                <a:cxn ang="0">
                  <a:pos x="108" y="149"/>
                </a:cxn>
                <a:cxn ang="0">
                  <a:pos x="91" y="149"/>
                </a:cxn>
                <a:cxn ang="0">
                  <a:pos x="71" y="152"/>
                </a:cxn>
                <a:cxn ang="0">
                  <a:pos x="54" y="152"/>
                </a:cxn>
                <a:cxn ang="0">
                  <a:pos x="52" y="137"/>
                </a:cxn>
                <a:cxn ang="0">
                  <a:pos x="47" y="122"/>
                </a:cxn>
                <a:cxn ang="0">
                  <a:pos x="44" y="107"/>
                </a:cxn>
                <a:cxn ang="0">
                  <a:pos x="40" y="93"/>
                </a:cxn>
                <a:cxn ang="0">
                  <a:pos x="30" y="68"/>
                </a:cxn>
                <a:cxn ang="0">
                  <a:pos x="20" y="46"/>
                </a:cxn>
                <a:cxn ang="0">
                  <a:pos x="10" y="22"/>
                </a:cxn>
                <a:cxn ang="0">
                  <a:pos x="0" y="0"/>
                </a:cxn>
              </a:cxnLst>
              <a:rect l="0" t="0" r="r" b="b"/>
              <a:pathLst>
                <a:path w="250" h="152">
                  <a:moveTo>
                    <a:pt x="0" y="0"/>
                  </a:moveTo>
                  <a:lnTo>
                    <a:pt x="32" y="0"/>
                  </a:lnTo>
                  <a:lnTo>
                    <a:pt x="64" y="0"/>
                  </a:lnTo>
                  <a:lnTo>
                    <a:pt x="94" y="0"/>
                  </a:lnTo>
                  <a:lnTo>
                    <a:pt x="125" y="0"/>
                  </a:lnTo>
                  <a:lnTo>
                    <a:pt x="157" y="0"/>
                  </a:lnTo>
                  <a:lnTo>
                    <a:pt x="189" y="0"/>
                  </a:lnTo>
                  <a:lnTo>
                    <a:pt x="219" y="0"/>
                  </a:lnTo>
                  <a:lnTo>
                    <a:pt x="250" y="0"/>
                  </a:lnTo>
                  <a:lnTo>
                    <a:pt x="238" y="36"/>
                  </a:lnTo>
                  <a:lnTo>
                    <a:pt x="226" y="73"/>
                  </a:lnTo>
                  <a:lnTo>
                    <a:pt x="211" y="110"/>
                  </a:lnTo>
                  <a:lnTo>
                    <a:pt x="199" y="147"/>
                  </a:lnTo>
                  <a:lnTo>
                    <a:pt x="182" y="147"/>
                  </a:lnTo>
                  <a:lnTo>
                    <a:pt x="162" y="149"/>
                  </a:lnTo>
                  <a:lnTo>
                    <a:pt x="145" y="149"/>
                  </a:lnTo>
                  <a:lnTo>
                    <a:pt x="128" y="149"/>
                  </a:lnTo>
                  <a:lnTo>
                    <a:pt x="108" y="149"/>
                  </a:lnTo>
                  <a:lnTo>
                    <a:pt x="91" y="149"/>
                  </a:lnTo>
                  <a:lnTo>
                    <a:pt x="71" y="152"/>
                  </a:lnTo>
                  <a:lnTo>
                    <a:pt x="54" y="152"/>
                  </a:lnTo>
                  <a:lnTo>
                    <a:pt x="52" y="137"/>
                  </a:lnTo>
                  <a:lnTo>
                    <a:pt x="47" y="122"/>
                  </a:lnTo>
                  <a:lnTo>
                    <a:pt x="44" y="107"/>
                  </a:lnTo>
                  <a:lnTo>
                    <a:pt x="40" y="93"/>
                  </a:lnTo>
                  <a:lnTo>
                    <a:pt x="30" y="68"/>
                  </a:lnTo>
                  <a:lnTo>
                    <a:pt x="20" y="46"/>
                  </a:lnTo>
                  <a:lnTo>
                    <a:pt x="10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5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26" name="Freeform 134"/>
            <p:cNvSpPr>
              <a:spLocks/>
            </p:cNvSpPr>
            <p:nvPr/>
          </p:nvSpPr>
          <p:spPr bwMode="auto">
            <a:xfrm>
              <a:off x="3882" y="1654"/>
              <a:ext cx="189" cy="1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0"/>
                </a:cxn>
                <a:cxn ang="0">
                  <a:pos x="56" y="0"/>
                </a:cxn>
                <a:cxn ang="0">
                  <a:pos x="86" y="0"/>
                </a:cxn>
                <a:cxn ang="0">
                  <a:pos x="115" y="0"/>
                </a:cxn>
                <a:cxn ang="0">
                  <a:pos x="142" y="0"/>
                </a:cxn>
                <a:cxn ang="0">
                  <a:pos x="171" y="0"/>
                </a:cxn>
                <a:cxn ang="0">
                  <a:pos x="198" y="0"/>
                </a:cxn>
                <a:cxn ang="0">
                  <a:pos x="228" y="0"/>
                </a:cxn>
                <a:cxn ang="0">
                  <a:pos x="215" y="36"/>
                </a:cxn>
                <a:cxn ang="0">
                  <a:pos x="206" y="73"/>
                </a:cxn>
                <a:cxn ang="0">
                  <a:pos x="193" y="110"/>
                </a:cxn>
                <a:cxn ang="0">
                  <a:pos x="181" y="147"/>
                </a:cxn>
                <a:cxn ang="0">
                  <a:pos x="164" y="147"/>
                </a:cxn>
                <a:cxn ang="0">
                  <a:pos x="149" y="149"/>
                </a:cxn>
                <a:cxn ang="0">
                  <a:pos x="132" y="149"/>
                </a:cxn>
                <a:cxn ang="0">
                  <a:pos x="117" y="149"/>
                </a:cxn>
                <a:cxn ang="0">
                  <a:pos x="100" y="149"/>
                </a:cxn>
                <a:cxn ang="0">
                  <a:pos x="86" y="149"/>
                </a:cxn>
                <a:cxn ang="0">
                  <a:pos x="68" y="152"/>
                </a:cxn>
                <a:cxn ang="0">
                  <a:pos x="54" y="152"/>
                </a:cxn>
                <a:cxn ang="0">
                  <a:pos x="51" y="137"/>
                </a:cxn>
                <a:cxn ang="0">
                  <a:pos x="49" y="122"/>
                </a:cxn>
                <a:cxn ang="0">
                  <a:pos x="44" y="107"/>
                </a:cxn>
                <a:cxn ang="0">
                  <a:pos x="41" y="93"/>
                </a:cxn>
                <a:cxn ang="0">
                  <a:pos x="32" y="68"/>
                </a:cxn>
                <a:cxn ang="0">
                  <a:pos x="22" y="46"/>
                </a:cxn>
                <a:cxn ang="0">
                  <a:pos x="10" y="24"/>
                </a:cxn>
                <a:cxn ang="0">
                  <a:pos x="0" y="0"/>
                </a:cxn>
              </a:cxnLst>
              <a:rect l="0" t="0" r="r" b="b"/>
              <a:pathLst>
                <a:path w="228" h="152">
                  <a:moveTo>
                    <a:pt x="0" y="0"/>
                  </a:moveTo>
                  <a:lnTo>
                    <a:pt x="29" y="0"/>
                  </a:lnTo>
                  <a:lnTo>
                    <a:pt x="56" y="0"/>
                  </a:lnTo>
                  <a:lnTo>
                    <a:pt x="86" y="0"/>
                  </a:lnTo>
                  <a:lnTo>
                    <a:pt x="115" y="0"/>
                  </a:lnTo>
                  <a:lnTo>
                    <a:pt x="142" y="0"/>
                  </a:lnTo>
                  <a:lnTo>
                    <a:pt x="171" y="0"/>
                  </a:lnTo>
                  <a:lnTo>
                    <a:pt x="198" y="0"/>
                  </a:lnTo>
                  <a:lnTo>
                    <a:pt x="228" y="0"/>
                  </a:lnTo>
                  <a:lnTo>
                    <a:pt x="215" y="36"/>
                  </a:lnTo>
                  <a:lnTo>
                    <a:pt x="206" y="73"/>
                  </a:lnTo>
                  <a:lnTo>
                    <a:pt x="193" y="110"/>
                  </a:lnTo>
                  <a:lnTo>
                    <a:pt x="181" y="147"/>
                  </a:lnTo>
                  <a:lnTo>
                    <a:pt x="164" y="147"/>
                  </a:lnTo>
                  <a:lnTo>
                    <a:pt x="149" y="149"/>
                  </a:lnTo>
                  <a:lnTo>
                    <a:pt x="132" y="149"/>
                  </a:lnTo>
                  <a:lnTo>
                    <a:pt x="117" y="149"/>
                  </a:lnTo>
                  <a:lnTo>
                    <a:pt x="100" y="149"/>
                  </a:lnTo>
                  <a:lnTo>
                    <a:pt x="86" y="149"/>
                  </a:lnTo>
                  <a:lnTo>
                    <a:pt x="68" y="152"/>
                  </a:lnTo>
                  <a:lnTo>
                    <a:pt x="54" y="152"/>
                  </a:lnTo>
                  <a:lnTo>
                    <a:pt x="51" y="137"/>
                  </a:lnTo>
                  <a:lnTo>
                    <a:pt x="49" y="122"/>
                  </a:lnTo>
                  <a:lnTo>
                    <a:pt x="44" y="107"/>
                  </a:lnTo>
                  <a:lnTo>
                    <a:pt x="41" y="93"/>
                  </a:lnTo>
                  <a:lnTo>
                    <a:pt x="32" y="68"/>
                  </a:lnTo>
                  <a:lnTo>
                    <a:pt x="22" y="46"/>
                  </a:lnTo>
                  <a:lnTo>
                    <a:pt x="1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6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27" name="Freeform 135"/>
            <p:cNvSpPr>
              <a:spLocks/>
            </p:cNvSpPr>
            <p:nvPr/>
          </p:nvSpPr>
          <p:spPr bwMode="auto">
            <a:xfrm>
              <a:off x="3890" y="1654"/>
              <a:ext cx="170" cy="1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0"/>
                </a:cxn>
                <a:cxn ang="0">
                  <a:pos x="51" y="0"/>
                </a:cxn>
                <a:cxn ang="0">
                  <a:pos x="78" y="0"/>
                </a:cxn>
                <a:cxn ang="0">
                  <a:pos x="103" y="0"/>
                </a:cxn>
                <a:cxn ang="0">
                  <a:pos x="129" y="0"/>
                </a:cxn>
                <a:cxn ang="0">
                  <a:pos x="154" y="0"/>
                </a:cxn>
                <a:cxn ang="0">
                  <a:pos x="181" y="0"/>
                </a:cxn>
                <a:cxn ang="0">
                  <a:pos x="205" y="0"/>
                </a:cxn>
                <a:cxn ang="0">
                  <a:pos x="193" y="36"/>
                </a:cxn>
                <a:cxn ang="0">
                  <a:pos x="183" y="73"/>
                </a:cxn>
                <a:cxn ang="0">
                  <a:pos x="171" y="110"/>
                </a:cxn>
                <a:cxn ang="0">
                  <a:pos x="159" y="147"/>
                </a:cxn>
                <a:cxn ang="0">
                  <a:pos x="144" y="147"/>
                </a:cxn>
                <a:cxn ang="0">
                  <a:pos x="132" y="149"/>
                </a:cxn>
                <a:cxn ang="0">
                  <a:pos x="117" y="149"/>
                </a:cxn>
                <a:cxn ang="0">
                  <a:pos x="105" y="149"/>
                </a:cxn>
                <a:cxn ang="0">
                  <a:pos x="93" y="152"/>
                </a:cxn>
                <a:cxn ang="0">
                  <a:pos x="78" y="152"/>
                </a:cxn>
                <a:cxn ang="0">
                  <a:pos x="66" y="152"/>
                </a:cxn>
                <a:cxn ang="0">
                  <a:pos x="51" y="152"/>
                </a:cxn>
                <a:cxn ang="0">
                  <a:pos x="49" y="137"/>
                </a:cxn>
                <a:cxn ang="0">
                  <a:pos x="46" y="122"/>
                </a:cxn>
                <a:cxn ang="0">
                  <a:pos x="41" y="107"/>
                </a:cxn>
                <a:cxn ang="0">
                  <a:pos x="39" y="93"/>
                </a:cxn>
                <a:cxn ang="0">
                  <a:pos x="29" y="71"/>
                </a:cxn>
                <a:cxn ang="0">
                  <a:pos x="19" y="46"/>
                </a:cxn>
                <a:cxn ang="0">
                  <a:pos x="9" y="24"/>
                </a:cxn>
                <a:cxn ang="0">
                  <a:pos x="0" y="0"/>
                </a:cxn>
              </a:cxnLst>
              <a:rect l="0" t="0" r="r" b="b"/>
              <a:pathLst>
                <a:path w="205" h="152">
                  <a:moveTo>
                    <a:pt x="0" y="0"/>
                  </a:moveTo>
                  <a:lnTo>
                    <a:pt x="26" y="0"/>
                  </a:lnTo>
                  <a:lnTo>
                    <a:pt x="51" y="0"/>
                  </a:lnTo>
                  <a:lnTo>
                    <a:pt x="78" y="0"/>
                  </a:lnTo>
                  <a:lnTo>
                    <a:pt x="103" y="0"/>
                  </a:lnTo>
                  <a:lnTo>
                    <a:pt x="129" y="0"/>
                  </a:lnTo>
                  <a:lnTo>
                    <a:pt x="154" y="0"/>
                  </a:lnTo>
                  <a:lnTo>
                    <a:pt x="181" y="0"/>
                  </a:lnTo>
                  <a:lnTo>
                    <a:pt x="205" y="0"/>
                  </a:lnTo>
                  <a:lnTo>
                    <a:pt x="193" y="36"/>
                  </a:lnTo>
                  <a:lnTo>
                    <a:pt x="183" y="73"/>
                  </a:lnTo>
                  <a:lnTo>
                    <a:pt x="171" y="110"/>
                  </a:lnTo>
                  <a:lnTo>
                    <a:pt x="159" y="147"/>
                  </a:lnTo>
                  <a:lnTo>
                    <a:pt x="144" y="147"/>
                  </a:lnTo>
                  <a:lnTo>
                    <a:pt x="132" y="149"/>
                  </a:lnTo>
                  <a:lnTo>
                    <a:pt x="117" y="149"/>
                  </a:lnTo>
                  <a:lnTo>
                    <a:pt x="105" y="149"/>
                  </a:lnTo>
                  <a:lnTo>
                    <a:pt x="93" y="152"/>
                  </a:lnTo>
                  <a:lnTo>
                    <a:pt x="78" y="152"/>
                  </a:lnTo>
                  <a:lnTo>
                    <a:pt x="66" y="152"/>
                  </a:lnTo>
                  <a:lnTo>
                    <a:pt x="51" y="152"/>
                  </a:lnTo>
                  <a:lnTo>
                    <a:pt x="49" y="137"/>
                  </a:lnTo>
                  <a:lnTo>
                    <a:pt x="46" y="122"/>
                  </a:lnTo>
                  <a:lnTo>
                    <a:pt x="41" y="107"/>
                  </a:lnTo>
                  <a:lnTo>
                    <a:pt x="39" y="93"/>
                  </a:lnTo>
                  <a:lnTo>
                    <a:pt x="29" y="71"/>
                  </a:lnTo>
                  <a:lnTo>
                    <a:pt x="19" y="46"/>
                  </a:lnTo>
                  <a:lnTo>
                    <a:pt x="9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F6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28" name="Freeform 136"/>
            <p:cNvSpPr>
              <a:spLocks/>
            </p:cNvSpPr>
            <p:nvPr/>
          </p:nvSpPr>
          <p:spPr bwMode="auto">
            <a:xfrm>
              <a:off x="3896" y="1654"/>
              <a:ext cx="154" cy="1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0"/>
                </a:cxn>
                <a:cxn ang="0">
                  <a:pos x="46" y="0"/>
                </a:cxn>
                <a:cxn ang="0">
                  <a:pos x="69" y="0"/>
                </a:cxn>
                <a:cxn ang="0">
                  <a:pos x="93" y="0"/>
                </a:cxn>
                <a:cxn ang="0">
                  <a:pos x="115" y="0"/>
                </a:cxn>
                <a:cxn ang="0">
                  <a:pos x="140" y="0"/>
                </a:cxn>
                <a:cxn ang="0">
                  <a:pos x="162" y="0"/>
                </a:cxn>
                <a:cxn ang="0">
                  <a:pos x="186" y="0"/>
                </a:cxn>
                <a:cxn ang="0">
                  <a:pos x="174" y="36"/>
                </a:cxn>
                <a:cxn ang="0">
                  <a:pos x="162" y="73"/>
                </a:cxn>
                <a:cxn ang="0">
                  <a:pos x="152" y="110"/>
                </a:cxn>
                <a:cxn ang="0">
                  <a:pos x="140" y="147"/>
                </a:cxn>
                <a:cxn ang="0">
                  <a:pos x="130" y="147"/>
                </a:cxn>
                <a:cxn ang="0">
                  <a:pos x="118" y="149"/>
                </a:cxn>
                <a:cxn ang="0">
                  <a:pos x="108" y="149"/>
                </a:cxn>
                <a:cxn ang="0">
                  <a:pos x="96" y="149"/>
                </a:cxn>
                <a:cxn ang="0">
                  <a:pos x="86" y="152"/>
                </a:cxn>
                <a:cxn ang="0">
                  <a:pos x="73" y="152"/>
                </a:cxn>
                <a:cxn ang="0">
                  <a:pos x="64" y="152"/>
                </a:cxn>
                <a:cxn ang="0">
                  <a:pos x="51" y="152"/>
                </a:cxn>
                <a:cxn ang="0">
                  <a:pos x="49" y="137"/>
                </a:cxn>
                <a:cxn ang="0">
                  <a:pos x="46" y="122"/>
                </a:cxn>
                <a:cxn ang="0">
                  <a:pos x="42" y="107"/>
                </a:cxn>
                <a:cxn ang="0">
                  <a:pos x="39" y="93"/>
                </a:cxn>
                <a:cxn ang="0">
                  <a:pos x="29" y="71"/>
                </a:cxn>
                <a:cxn ang="0">
                  <a:pos x="19" y="46"/>
                </a:cxn>
                <a:cxn ang="0">
                  <a:pos x="10" y="24"/>
                </a:cxn>
                <a:cxn ang="0">
                  <a:pos x="0" y="0"/>
                </a:cxn>
              </a:cxnLst>
              <a:rect l="0" t="0" r="r" b="b"/>
              <a:pathLst>
                <a:path w="186" h="152">
                  <a:moveTo>
                    <a:pt x="0" y="0"/>
                  </a:moveTo>
                  <a:lnTo>
                    <a:pt x="22" y="0"/>
                  </a:lnTo>
                  <a:lnTo>
                    <a:pt x="46" y="0"/>
                  </a:lnTo>
                  <a:lnTo>
                    <a:pt x="69" y="0"/>
                  </a:lnTo>
                  <a:lnTo>
                    <a:pt x="93" y="0"/>
                  </a:lnTo>
                  <a:lnTo>
                    <a:pt x="115" y="0"/>
                  </a:lnTo>
                  <a:lnTo>
                    <a:pt x="140" y="0"/>
                  </a:lnTo>
                  <a:lnTo>
                    <a:pt x="162" y="0"/>
                  </a:lnTo>
                  <a:lnTo>
                    <a:pt x="186" y="0"/>
                  </a:lnTo>
                  <a:lnTo>
                    <a:pt x="174" y="36"/>
                  </a:lnTo>
                  <a:lnTo>
                    <a:pt x="162" y="73"/>
                  </a:lnTo>
                  <a:lnTo>
                    <a:pt x="152" y="110"/>
                  </a:lnTo>
                  <a:lnTo>
                    <a:pt x="140" y="147"/>
                  </a:lnTo>
                  <a:lnTo>
                    <a:pt x="130" y="147"/>
                  </a:lnTo>
                  <a:lnTo>
                    <a:pt x="118" y="149"/>
                  </a:lnTo>
                  <a:lnTo>
                    <a:pt x="108" y="149"/>
                  </a:lnTo>
                  <a:lnTo>
                    <a:pt x="96" y="149"/>
                  </a:lnTo>
                  <a:lnTo>
                    <a:pt x="86" y="152"/>
                  </a:lnTo>
                  <a:lnTo>
                    <a:pt x="73" y="152"/>
                  </a:lnTo>
                  <a:lnTo>
                    <a:pt x="64" y="152"/>
                  </a:lnTo>
                  <a:lnTo>
                    <a:pt x="51" y="152"/>
                  </a:lnTo>
                  <a:lnTo>
                    <a:pt x="49" y="137"/>
                  </a:lnTo>
                  <a:lnTo>
                    <a:pt x="46" y="122"/>
                  </a:lnTo>
                  <a:lnTo>
                    <a:pt x="42" y="107"/>
                  </a:lnTo>
                  <a:lnTo>
                    <a:pt x="39" y="93"/>
                  </a:lnTo>
                  <a:lnTo>
                    <a:pt x="29" y="71"/>
                  </a:lnTo>
                  <a:lnTo>
                    <a:pt x="19" y="46"/>
                  </a:lnTo>
                  <a:lnTo>
                    <a:pt x="1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29" name="Freeform 137"/>
            <p:cNvSpPr>
              <a:spLocks/>
            </p:cNvSpPr>
            <p:nvPr/>
          </p:nvSpPr>
          <p:spPr bwMode="auto">
            <a:xfrm>
              <a:off x="3904" y="1655"/>
              <a:ext cx="134" cy="1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2" y="0"/>
                </a:cxn>
                <a:cxn ang="0">
                  <a:pos x="117" y="145"/>
                </a:cxn>
                <a:cxn ang="0">
                  <a:pos x="49" y="150"/>
                </a:cxn>
                <a:cxn ang="0">
                  <a:pos x="39" y="93"/>
                </a:cxn>
                <a:cxn ang="0">
                  <a:pos x="0" y="0"/>
                </a:cxn>
              </a:cxnLst>
              <a:rect l="0" t="0" r="r" b="b"/>
              <a:pathLst>
                <a:path w="162" h="150">
                  <a:moveTo>
                    <a:pt x="0" y="0"/>
                  </a:moveTo>
                  <a:lnTo>
                    <a:pt x="162" y="0"/>
                  </a:lnTo>
                  <a:lnTo>
                    <a:pt x="117" y="145"/>
                  </a:lnTo>
                  <a:lnTo>
                    <a:pt x="49" y="150"/>
                  </a:lnTo>
                  <a:lnTo>
                    <a:pt x="39" y="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30" name="Freeform 138"/>
            <p:cNvSpPr>
              <a:spLocks/>
            </p:cNvSpPr>
            <p:nvPr/>
          </p:nvSpPr>
          <p:spPr bwMode="auto">
            <a:xfrm>
              <a:off x="3020" y="1735"/>
              <a:ext cx="837" cy="1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7" y="12"/>
                </a:cxn>
                <a:cxn ang="0">
                  <a:pos x="1003" y="71"/>
                </a:cxn>
                <a:cxn ang="0">
                  <a:pos x="1008" y="98"/>
                </a:cxn>
                <a:cxn ang="0">
                  <a:pos x="1010" y="255"/>
                </a:cxn>
                <a:cxn ang="0">
                  <a:pos x="0" y="255"/>
                </a:cxn>
                <a:cxn ang="0">
                  <a:pos x="0" y="0"/>
                </a:cxn>
              </a:cxnLst>
              <a:rect l="0" t="0" r="r" b="b"/>
              <a:pathLst>
                <a:path w="1010" h="255">
                  <a:moveTo>
                    <a:pt x="0" y="0"/>
                  </a:moveTo>
                  <a:lnTo>
                    <a:pt x="387" y="12"/>
                  </a:lnTo>
                  <a:lnTo>
                    <a:pt x="1003" y="71"/>
                  </a:lnTo>
                  <a:lnTo>
                    <a:pt x="1008" y="98"/>
                  </a:lnTo>
                  <a:lnTo>
                    <a:pt x="1010" y="255"/>
                  </a:lnTo>
                  <a:lnTo>
                    <a:pt x="0" y="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31" name="Freeform 139"/>
            <p:cNvSpPr>
              <a:spLocks/>
            </p:cNvSpPr>
            <p:nvPr/>
          </p:nvSpPr>
          <p:spPr bwMode="auto">
            <a:xfrm>
              <a:off x="3020" y="1735"/>
              <a:ext cx="797" cy="1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7" y="2"/>
                </a:cxn>
                <a:cxn ang="0">
                  <a:pos x="96" y="2"/>
                </a:cxn>
                <a:cxn ang="0">
                  <a:pos x="142" y="5"/>
                </a:cxn>
                <a:cxn ang="0">
                  <a:pos x="191" y="5"/>
                </a:cxn>
                <a:cxn ang="0">
                  <a:pos x="238" y="7"/>
                </a:cxn>
                <a:cxn ang="0">
                  <a:pos x="285" y="10"/>
                </a:cxn>
                <a:cxn ang="0">
                  <a:pos x="334" y="10"/>
                </a:cxn>
                <a:cxn ang="0">
                  <a:pos x="380" y="12"/>
                </a:cxn>
                <a:cxn ang="0">
                  <a:pos x="414" y="15"/>
                </a:cxn>
                <a:cxn ang="0">
                  <a:pos x="451" y="20"/>
                </a:cxn>
                <a:cxn ang="0">
                  <a:pos x="486" y="22"/>
                </a:cxn>
                <a:cxn ang="0">
                  <a:pos x="522" y="27"/>
                </a:cxn>
                <a:cxn ang="0">
                  <a:pos x="557" y="29"/>
                </a:cxn>
                <a:cxn ang="0">
                  <a:pos x="593" y="32"/>
                </a:cxn>
                <a:cxn ang="0">
                  <a:pos x="630" y="37"/>
                </a:cxn>
                <a:cxn ang="0">
                  <a:pos x="665" y="39"/>
                </a:cxn>
                <a:cxn ang="0">
                  <a:pos x="701" y="42"/>
                </a:cxn>
                <a:cxn ang="0">
                  <a:pos x="736" y="47"/>
                </a:cxn>
                <a:cxn ang="0">
                  <a:pos x="772" y="49"/>
                </a:cxn>
                <a:cxn ang="0">
                  <a:pos x="809" y="54"/>
                </a:cxn>
                <a:cxn ang="0">
                  <a:pos x="844" y="56"/>
                </a:cxn>
                <a:cxn ang="0">
                  <a:pos x="880" y="61"/>
                </a:cxn>
                <a:cxn ang="0">
                  <a:pos x="915" y="64"/>
                </a:cxn>
                <a:cxn ang="0">
                  <a:pos x="951" y="69"/>
                </a:cxn>
                <a:cxn ang="0">
                  <a:pos x="954" y="76"/>
                </a:cxn>
                <a:cxn ang="0">
                  <a:pos x="956" y="81"/>
                </a:cxn>
                <a:cxn ang="0">
                  <a:pos x="959" y="88"/>
                </a:cxn>
                <a:cxn ang="0">
                  <a:pos x="961" y="96"/>
                </a:cxn>
                <a:cxn ang="0">
                  <a:pos x="959" y="132"/>
                </a:cxn>
                <a:cxn ang="0">
                  <a:pos x="959" y="174"/>
                </a:cxn>
                <a:cxn ang="0">
                  <a:pos x="959" y="213"/>
                </a:cxn>
                <a:cxn ang="0">
                  <a:pos x="956" y="255"/>
                </a:cxn>
                <a:cxn ang="0">
                  <a:pos x="898" y="255"/>
                </a:cxn>
                <a:cxn ang="0">
                  <a:pos x="836" y="255"/>
                </a:cxn>
                <a:cxn ang="0">
                  <a:pos x="777" y="255"/>
                </a:cxn>
                <a:cxn ang="0">
                  <a:pos x="719" y="255"/>
                </a:cxn>
                <a:cxn ang="0">
                  <a:pos x="657" y="255"/>
                </a:cxn>
                <a:cxn ang="0">
                  <a:pos x="598" y="255"/>
                </a:cxn>
                <a:cxn ang="0">
                  <a:pos x="537" y="255"/>
                </a:cxn>
                <a:cxn ang="0">
                  <a:pos x="478" y="255"/>
                </a:cxn>
                <a:cxn ang="0">
                  <a:pos x="419" y="255"/>
                </a:cxn>
                <a:cxn ang="0">
                  <a:pos x="358" y="255"/>
                </a:cxn>
                <a:cxn ang="0">
                  <a:pos x="299" y="255"/>
                </a:cxn>
                <a:cxn ang="0">
                  <a:pos x="240" y="255"/>
                </a:cxn>
                <a:cxn ang="0">
                  <a:pos x="179" y="255"/>
                </a:cxn>
                <a:cxn ang="0">
                  <a:pos x="120" y="255"/>
                </a:cxn>
                <a:cxn ang="0">
                  <a:pos x="59" y="255"/>
                </a:cxn>
                <a:cxn ang="0">
                  <a:pos x="0" y="255"/>
                </a:cxn>
                <a:cxn ang="0">
                  <a:pos x="0" y="191"/>
                </a:cxn>
                <a:cxn ang="0">
                  <a:pos x="0" y="127"/>
                </a:cxn>
                <a:cxn ang="0">
                  <a:pos x="0" y="64"/>
                </a:cxn>
                <a:cxn ang="0">
                  <a:pos x="0" y="0"/>
                </a:cxn>
              </a:cxnLst>
              <a:rect l="0" t="0" r="r" b="b"/>
              <a:pathLst>
                <a:path w="961" h="255">
                  <a:moveTo>
                    <a:pt x="0" y="0"/>
                  </a:moveTo>
                  <a:lnTo>
                    <a:pt x="47" y="2"/>
                  </a:lnTo>
                  <a:lnTo>
                    <a:pt x="96" y="2"/>
                  </a:lnTo>
                  <a:lnTo>
                    <a:pt x="142" y="5"/>
                  </a:lnTo>
                  <a:lnTo>
                    <a:pt x="191" y="5"/>
                  </a:lnTo>
                  <a:lnTo>
                    <a:pt x="238" y="7"/>
                  </a:lnTo>
                  <a:lnTo>
                    <a:pt x="285" y="10"/>
                  </a:lnTo>
                  <a:lnTo>
                    <a:pt x="334" y="10"/>
                  </a:lnTo>
                  <a:lnTo>
                    <a:pt x="380" y="12"/>
                  </a:lnTo>
                  <a:lnTo>
                    <a:pt x="414" y="15"/>
                  </a:lnTo>
                  <a:lnTo>
                    <a:pt x="451" y="20"/>
                  </a:lnTo>
                  <a:lnTo>
                    <a:pt x="486" y="22"/>
                  </a:lnTo>
                  <a:lnTo>
                    <a:pt x="522" y="27"/>
                  </a:lnTo>
                  <a:lnTo>
                    <a:pt x="557" y="29"/>
                  </a:lnTo>
                  <a:lnTo>
                    <a:pt x="593" y="32"/>
                  </a:lnTo>
                  <a:lnTo>
                    <a:pt x="630" y="37"/>
                  </a:lnTo>
                  <a:lnTo>
                    <a:pt x="665" y="39"/>
                  </a:lnTo>
                  <a:lnTo>
                    <a:pt x="701" y="42"/>
                  </a:lnTo>
                  <a:lnTo>
                    <a:pt x="736" y="47"/>
                  </a:lnTo>
                  <a:lnTo>
                    <a:pt x="772" y="49"/>
                  </a:lnTo>
                  <a:lnTo>
                    <a:pt x="809" y="54"/>
                  </a:lnTo>
                  <a:lnTo>
                    <a:pt x="844" y="56"/>
                  </a:lnTo>
                  <a:lnTo>
                    <a:pt x="880" y="61"/>
                  </a:lnTo>
                  <a:lnTo>
                    <a:pt x="915" y="64"/>
                  </a:lnTo>
                  <a:lnTo>
                    <a:pt x="951" y="69"/>
                  </a:lnTo>
                  <a:lnTo>
                    <a:pt x="954" y="76"/>
                  </a:lnTo>
                  <a:lnTo>
                    <a:pt x="956" y="81"/>
                  </a:lnTo>
                  <a:lnTo>
                    <a:pt x="959" y="88"/>
                  </a:lnTo>
                  <a:lnTo>
                    <a:pt x="961" y="96"/>
                  </a:lnTo>
                  <a:lnTo>
                    <a:pt x="959" y="132"/>
                  </a:lnTo>
                  <a:lnTo>
                    <a:pt x="959" y="174"/>
                  </a:lnTo>
                  <a:lnTo>
                    <a:pt x="959" y="213"/>
                  </a:lnTo>
                  <a:lnTo>
                    <a:pt x="956" y="255"/>
                  </a:lnTo>
                  <a:lnTo>
                    <a:pt x="898" y="255"/>
                  </a:lnTo>
                  <a:lnTo>
                    <a:pt x="836" y="255"/>
                  </a:lnTo>
                  <a:lnTo>
                    <a:pt x="777" y="255"/>
                  </a:lnTo>
                  <a:lnTo>
                    <a:pt x="719" y="255"/>
                  </a:lnTo>
                  <a:lnTo>
                    <a:pt x="657" y="255"/>
                  </a:lnTo>
                  <a:lnTo>
                    <a:pt x="598" y="255"/>
                  </a:lnTo>
                  <a:lnTo>
                    <a:pt x="537" y="255"/>
                  </a:lnTo>
                  <a:lnTo>
                    <a:pt x="478" y="255"/>
                  </a:lnTo>
                  <a:lnTo>
                    <a:pt x="419" y="255"/>
                  </a:lnTo>
                  <a:lnTo>
                    <a:pt x="358" y="255"/>
                  </a:lnTo>
                  <a:lnTo>
                    <a:pt x="299" y="255"/>
                  </a:lnTo>
                  <a:lnTo>
                    <a:pt x="240" y="255"/>
                  </a:lnTo>
                  <a:lnTo>
                    <a:pt x="179" y="255"/>
                  </a:lnTo>
                  <a:lnTo>
                    <a:pt x="120" y="255"/>
                  </a:lnTo>
                  <a:lnTo>
                    <a:pt x="59" y="255"/>
                  </a:lnTo>
                  <a:lnTo>
                    <a:pt x="0" y="255"/>
                  </a:lnTo>
                  <a:lnTo>
                    <a:pt x="0" y="191"/>
                  </a:lnTo>
                  <a:lnTo>
                    <a:pt x="0" y="127"/>
                  </a:lnTo>
                  <a:lnTo>
                    <a:pt x="0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4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32" name="Freeform 140"/>
            <p:cNvSpPr>
              <a:spLocks/>
            </p:cNvSpPr>
            <p:nvPr/>
          </p:nvSpPr>
          <p:spPr bwMode="auto">
            <a:xfrm>
              <a:off x="3020" y="1735"/>
              <a:ext cx="760" cy="1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7" y="2"/>
                </a:cxn>
                <a:cxn ang="0">
                  <a:pos x="93" y="2"/>
                </a:cxn>
                <a:cxn ang="0">
                  <a:pos x="140" y="5"/>
                </a:cxn>
                <a:cxn ang="0">
                  <a:pos x="186" y="5"/>
                </a:cxn>
                <a:cxn ang="0">
                  <a:pos x="231" y="7"/>
                </a:cxn>
                <a:cxn ang="0">
                  <a:pos x="277" y="10"/>
                </a:cxn>
                <a:cxn ang="0">
                  <a:pos x="324" y="10"/>
                </a:cxn>
                <a:cxn ang="0">
                  <a:pos x="370" y="12"/>
                </a:cxn>
                <a:cxn ang="0">
                  <a:pos x="405" y="15"/>
                </a:cxn>
                <a:cxn ang="0">
                  <a:pos x="437" y="20"/>
                </a:cxn>
                <a:cxn ang="0">
                  <a:pos x="471" y="22"/>
                </a:cxn>
                <a:cxn ang="0">
                  <a:pos x="503" y="25"/>
                </a:cxn>
                <a:cxn ang="0">
                  <a:pos x="537" y="29"/>
                </a:cxn>
                <a:cxn ang="0">
                  <a:pos x="569" y="32"/>
                </a:cxn>
                <a:cxn ang="0">
                  <a:pos x="603" y="34"/>
                </a:cxn>
                <a:cxn ang="0">
                  <a:pos x="635" y="39"/>
                </a:cxn>
                <a:cxn ang="0">
                  <a:pos x="669" y="42"/>
                </a:cxn>
                <a:cxn ang="0">
                  <a:pos x="701" y="44"/>
                </a:cxn>
                <a:cxn ang="0">
                  <a:pos x="736" y="49"/>
                </a:cxn>
                <a:cxn ang="0">
                  <a:pos x="768" y="51"/>
                </a:cxn>
                <a:cxn ang="0">
                  <a:pos x="802" y="56"/>
                </a:cxn>
                <a:cxn ang="0">
                  <a:pos x="834" y="59"/>
                </a:cxn>
                <a:cxn ang="0">
                  <a:pos x="868" y="64"/>
                </a:cxn>
                <a:cxn ang="0">
                  <a:pos x="900" y="66"/>
                </a:cxn>
                <a:cxn ang="0">
                  <a:pos x="905" y="71"/>
                </a:cxn>
                <a:cxn ang="0">
                  <a:pos x="907" y="78"/>
                </a:cxn>
                <a:cxn ang="0">
                  <a:pos x="912" y="86"/>
                </a:cxn>
                <a:cxn ang="0">
                  <a:pos x="917" y="93"/>
                </a:cxn>
                <a:cxn ang="0">
                  <a:pos x="912" y="132"/>
                </a:cxn>
                <a:cxn ang="0">
                  <a:pos x="910" y="172"/>
                </a:cxn>
                <a:cxn ang="0">
                  <a:pos x="907" y="211"/>
                </a:cxn>
                <a:cxn ang="0">
                  <a:pos x="905" y="248"/>
                </a:cxn>
                <a:cxn ang="0">
                  <a:pos x="848" y="248"/>
                </a:cxn>
                <a:cxn ang="0">
                  <a:pos x="792" y="248"/>
                </a:cxn>
                <a:cxn ang="0">
                  <a:pos x="736" y="250"/>
                </a:cxn>
                <a:cxn ang="0">
                  <a:pos x="679" y="250"/>
                </a:cxn>
                <a:cxn ang="0">
                  <a:pos x="623" y="250"/>
                </a:cxn>
                <a:cxn ang="0">
                  <a:pos x="566" y="250"/>
                </a:cxn>
                <a:cxn ang="0">
                  <a:pos x="510" y="252"/>
                </a:cxn>
                <a:cxn ang="0">
                  <a:pos x="454" y="252"/>
                </a:cxn>
                <a:cxn ang="0">
                  <a:pos x="397" y="252"/>
                </a:cxn>
                <a:cxn ang="0">
                  <a:pos x="341" y="252"/>
                </a:cxn>
                <a:cxn ang="0">
                  <a:pos x="285" y="255"/>
                </a:cxn>
                <a:cxn ang="0">
                  <a:pos x="228" y="255"/>
                </a:cxn>
                <a:cxn ang="0">
                  <a:pos x="172" y="255"/>
                </a:cxn>
                <a:cxn ang="0">
                  <a:pos x="113" y="255"/>
                </a:cxn>
                <a:cxn ang="0">
                  <a:pos x="56" y="255"/>
                </a:cxn>
                <a:cxn ang="0">
                  <a:pos x="0" y="255"/>
                </a:cxn>
                <a:cxn ang="0">
                  <a:pos x="0" y="191"/>
                </a:cxn>
                <a:cxn ang="0">
                  <a:pos x="0" y="127"/>
                </a:cxn>
                <a:cxn ang="0">
                  <a:pos x="0" y="64"/>
                </a:cxn>
                <a:cxn ang="0">
                  <a:pos x="0" y="0"/>
                </a:cxn>
              </a:cxnLst>
              <a:rect l="0" t="0" r="r" b="b"/>
              <a:pathLst>
                <a:path w="917" h="255">
                  <a:moveTo>
                    <a:pt x="0" y="0"/>
                  </a:moveTo>
                  <a:lnTo>
                    <a:pt x="47" y="2"/>
                  </a:lnTo>
                  <a:lnTo>
                    <a:pt x="93" y="2"/>
                  </a:lnTo>
                  <a:lnTo>
                    <a:pt x="140" y="5"/>
                  </a:lnTo>
                  <a:lnTo>
                    <a:pt x="186" y="5"/>
                  </a:lnTo>
                  <a:lnTo>
                    <a:pt x="231" y="7"/>
                  </a:lnTo>
                  <a:lnTo>
                    <a:pt x="277" y="10"/>
                  </a:lnTo>
                  <a:lnTo>
                    <a:pt x="324" y="10"/>
                  </a:lnTo>
                  <a:lnTo>
                    <a:pt x="370" y="12"/>
                  </a:lnTo>
                  <a:lnTo>
                    <a:pt x="405" y="15"/>
                  </a:lnTo>
                  <a:lnTo>
                    <a:pt x="437" y="20"/>
                  </a:lnTo>
                  <a:lnTo>
                    <a:pt x="471" y="22"/>
                  </a:lnTo>
                  <a:lnTo>
                    <a:pt x="503" y="25"/>
                  </a:lnTo>
                  <a:lnTo>
                    <a:pt x="537" y="29"/>
                  </a:lnTo>
                  <a:lnTo>
                    <a:pt x="569" y="32"/>
                  </a:lnTo>
                  <a:lnTo>
                    <a:pt x="603" y="34"/>
                  </a:lnTo>
                  <a:lnTo>
                    <a:pt x="635" y="39"/>
                  </a:lnTo>
                  <a:lnTo>
                    <a:pt x="669" y="42"/>
                  </a:lnTo>
                  <a:lnTo>
                    <a:pt x="701" y="44"/>
                  </a:lnTo>
                  <a:lnTo>
                    <a:pt x="736" y="49"/>
                  </a:lnTo>
                  <a:lnTo>
                    <a:pt x="768" y="51"/>
                  </a:lnTo>
                  <a:lnTo>
                    <a:pt x="802" y="56"/>
                  </a:lnTo>
                  <a:lnTo>
                    <a:pt x="834" y="59"/>
                  </a:lnTo>
                  <a:lnTo>
                    <a:pt x="868" y="64"/>
                  </a:lnTo>
                  <a:lnTo>
                    <a:pt x="900" y="66"/>
                  </a:lnTo>
                  <a:lnTo>
                    <a:pt x="905" y="71"/>
                  </a:lnTo>
                  <a:lnTo>
                    <a:pt x="907" y="78"/>
                  </a:lnTo>
                  <a:lnTo>
                    <a:pt x="912" y="86"/>
                  </a:lnTo>
                  <a:lnTo>
                    <a:pt x="917" y="93"/>
                  </a:lnTo>
                  <a:lnTo>
                    <a:pt x="912" y="132"/>
                  </a:lnTo>
                  <a:lnTo>
                    <a:pt x="910" y="172"/>
                  </a:lnTo>
                  <a:lnTo>
                    <a:pt x="907" y="211"/>
                  </a:lnTo>
                  <a:lnTo>
                    <a:pt x="905" y="248"/>
                  </a:lnTo>
                  <a:lnTo>
                    <a:pt x="848" y="248"/>
                  </a:lnTo>
                  <a:lnTo>
                    <a:pt x="792" y="248"/>
                  </a:lnTo>
                  <a:lnTo>
                    <a:pt x="736" y="250"/>
                  </a:lnTo>
                  <a:lnTo>
                    <a:pt x="679" y="250"/>
                  </a:lnTo>
                  <a:lnTo>
                    <a:pt x="623" y="250"/>
                  </a:lnTo>
                  <a:lnTo>
                    <a:pt x="566" y="250"/>
                  </a:lnTo>
                  <a:lnTo>
                    <a:pt x="510" y="252"/>
                  </a:lnTo>
                  <a:lnTo>
                    <a:pt x="454" y="252"/>
                  </a:lnTo>
                  <a:lnTo>
                    <a:pt x="397" y="252"/>
                  </a:lnTo>
                  <a:lnTo>
                    <a:pt x="341" y="252"/>
                  </a:lnTo>
                  <a:lnTo>
                    <a:pt x="285" y="255"/>
                  </a:lnTo>
                  <a:lnTo>
                    <a:pt x="228" y="255"/>
                  </a:lnTo>
                  <a:lnTo>
                    <a:pt x="172" y="255"/>
                  </a:lnTo>
                  <a:lnTo>
                    <a:pt x="113" y="255"/>
                  </a:lnTo>
                  <a:lnTo>
                    <a:pt x="56" y="255"/>
                  </a:lnTo>
                  <a:lnTo>
                    <a:pt x="0" y="255"/>
                  </a:lnTo>
                  <a:lnTo>
                    <a:pt x="0" y="191"/>
                  </a:lnTo>
                  <a:lnTo>
                    <a:pt x="0" y="127"/>
                  </a:lnTo>
                  <a:lnTo>
                    <a:pt x="0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33" name="Freeform 141"/>
            <p:cNvSpPr>
              <a:spLocks/>
            </p:cNvSpPr>
            <p:nvPr/>
          </p:nvSpPr>
          <p:spPr bwMode="auto">
            <a:xfrm>
              <a:off x="3020" y="1735"/>
              <a:ext cx="718" cy="1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" y="2"/>
                </a:cxn>
                <a:cxn ang="0">
                  <a:pos x="91" y="2"/>
                </a:cxn>
                <a:cxn ang="0">
                  <a:pos x="135" y="5"/>
                </a:cxn>
                <a:cxn ang="0">
                  <a:pos x="182" y="5"/>
                </a:cxn>
                <a:cxn ang="0">
                  <a:pos x="226" y="7"/>
                </a:cxn>
                <a:cxn ang="0">
                  <a:pos x="270" y="10"/>
                </a:cxn>
                <a:cxn ang="0">
                  <a:pos x="316" y="10"/>
                </a:cxn>
                <a:cxn ang="0">
                  <a:pos x="361" y="12"/>
                </a:cxn>
                <a:cxn ang="0">
                  <a:pos x="390" y="15"/>
                </a:cxn>
                <a:cxn ang="0">
                  <a:pos x="422" y="20"/>
                </a:cxn>
                <a:cxn ang="0">
                  <a:pos x="451" y="22"/>
                </a:cxn>
                <a:cxn ang="0">
                  <a:pos x="483" y="25"/>
                </a:cxn>
                <a:cxn ang="0">
                  <a:pos x="513" y="29"/>
                </a:cxn>
                <a:cxn ang="0">
                  <a:pos x="544" y="32"/>
                </a:cxn>
                <a:cxn ang="0">
                  <a:pos x="574" y="34"/>
                </a:cxn>
                <a:cxn ang="0">
                  <a:pos x="606" y="37"/>
                </a:cxn>
                <a:cxn ang="0">
                  <a:pos x="635" y="42"/>
                </a:cxn>
                <a:cxn ang="0">
                  <a:pos x="665" y="44"/>
                </a:cxn>
                <a:cxn ang="0">
                  <a:pos x="696" y="47"/>
                </a:cxn>
                <a:cxn ang="0">
                  <a:pos x="726" y="51"/>
                </a:cxn>
                <a:cxn ang="0">
                  <a:pos x="758" y="54"/>
                </a:cxn>
                <a:cxn ang="0">
                  <a:pos x="787" y="56"/>
                </a:cxn>
                <a:cxn ang="0">
                  <a:pos x="819" y="61"/>
                </a:cxn>
                <a:cxn ang="0">
                  <a:pos x="848" y="64"/>
                </a:cxn>
                <a:cxn ang="0">
                  <a:pos x="853" y="69"/>
                </a:cxn>
                <a:cxn ang="0">
                  <a:pos x="858" y="76"/>
                </a:cxn>
                <a:cxn ang="0">
                  <a:pos x="861" y="83"/>
                </a:cxn>
                <a:cxn ang="0">
                  <a:pos x="866" y="88"/>
                </a:cxn>
                <a:cxn ang="0">
                  <a:pos x="863" y="127"/>
                </a:cxn>
                <a:cxn ang="0">
                  <a:pos x="858" y="169"/>
                </a:cxn>
                <a:cxn ang="0">
                  <a:pos x="856" y="208"/>
                </a:cxn>
                <a:cxn ang="0">
                  <a:pos x="851" y="248"/>
                </a:cxn>
                <a:cxn ang="0">
                  <a:pos x="797" y="248"/>
                </a:cxn>
                <a:cxn ang="0">
                  <a:pos x="745" y="248"/>
                </a:cxn>
                <a:cxn ang="0">
                  <a:pos x="692" y="248"/>
                </a:cxn>
                <a:cxn ang="0">
                  <a:pos x="638" y="248"/>
                </a:cxn>
                <a:cxn ang="0">
                  <a:pos x="584" y="250"/>
                </a:cxn>
                <a:cxn ang="0">
                  <a:pos x="532" y="250"/>
                </a:cxn>
                <a:cxn ang="0">
                  <a:pos x="478" y="250"/>
                </a:cxn>
                <a:cxn ang="0">
                  <a:pos x="427" y="250"/>
                </a:cxn>
                <a:cxn ang="0">
                  <a:pos x="373" y="252"/>
                </a:cxn>
                <a:cxn ang="0">
                  <a:pos x="319" y="252"/>
                </a:cxn>
                <a:cxn ang="0">
                  <a:pos x="267" y="252"/>
                </a:cxn>
                <a:cxn ang="0">
                  <a:pos x="213" y="255"/>
                </a:cxn>
                <a:cxn ang="0">
                  <a:pos x="159" y="255"/>
                </a:cxn>
                <a:cxn ang="0">
                  <a:pos x="106" y="255"/>
                </a:cxn>
                <a:cxn ang="0">
                  <a:pos x="54" y="255"/>
                </a:cxn>
                <a:cxn ang="0">
                  <a:pos x="0" y="255"/>
                </a:cxn>
                <a:cxn ang="0">
                  <a:pos x="0" y="191"/>
                </a:cxn>
                <a:cxn ang="0">
                  <a:pos x="0" y="127"/>
                </a:cxn>
                <a:cxn ang="0">
                  <a:pos x="0" y="64"/>
                </a:cxn>
                <a:cxn ang="0">
                  <a:pos x="0" y="0"/>
                </a:cxn>
              </a:cxnLst>
              <a:rect l="0" t="0" r="r" b="b"/>
              <a:pathLst>
                <a:path w="866" h="255">
                  <a:moveTo>
                    <a:pt x="0" y="0"/>
                  </a:moveTo>
                  <a:lnTo>
                    <a:pt x="44" y="2"/>
                  </a:lnTo>
                  <a:lnTo>
                    <a:pt x="91" y="2"/>
                  </a:lnTo>
                  <a:lnTo>
                    <a:pt x="135" y="5"/>
                  </a:lnTo>
                  <a:lnTo>
                    <a:pt x="182" y="5"/>
                  </a:lnTo>
                  <a:lnTo>
                    <a:pt x="226" y="7"/>
                  </a:lnTo>
                  <a:lnTo>
                    <a:pt x="270" y="10"/>
                  </a:lnTo>
                  <a:lnTo>
                    <a:pt x="316" y="10"/>
                  </a:lnTo>
                  <a:lnTo>
                    <a:pt x="361" y="12"/>
                  </a:lnTo>
                  <a:lnTo>
                    <a:pt x="390" y="15"/>
                  </a:lnTo>
                  <a:lnTo>
                    <a:pt x="422" y="20"/>
                  </a:lnTo>
                  <a:lnTo>
                    <a:pt x="451" y="22"/>
                  </a:lnTo>
                  <a:lnTo>
                    <a:pt x="483" y="25"/>
                  </a:lnTo>
                  <a:lnTo>
                    <a:pt x="513" y="29"/>
                  </a:lnTo>
                  <a:lnTo>
                    <a:pt x="544" y="32"/>
                  </a:lnTo>
                  <a:lnTo>
                    <a:pt x="574" y="34"/>
                  </a:lnTo>
                  <a:lnTo>
                    <a:pt x="606" y="37"/>
                  </a:lnTo>
                  <a:lnTo>
                    <a:pt x="635" y="42"/>
                  </a:lnTo>
                  <a:lnTo>
                    <a:pt x="665" y="44"/>
                  </a:lnTo>
                  <a:lnTo>
                    <a:pt x="696" y="47"/>
                  </a:lnTo>
                  <a:lnTo>
                    <a:pt x="726" y="51"/>
                  </a:lnTo>
                  <a:lnTo>
                    <a:pt x="758" y="54"/>
                  </a:lnTo>
                  <a:lnTo>
                    <a:pt x="787" y="56"/>
                  </a:lnTo>
                  <a:lnTo>
                    <a:pt x="819" y="61"/>
                  </a:lnTo>
                  <a:lnTo>
                    <a:pt x="848" y="64"/>
                  </a:lnTo>
                  <a:lnTo>
                    <a:pt x="853" y="69"/>
                  </a:lnTo>
                  <a:lnTo>
                    <a:pt x="858" y="76"/>
                  </a:lnTo>
                  <a:lnTo>
                    <a:pt x="861" y="83"/>
                  </a:lnTo>
                  <a:lnTo>
                    <a:pt x="866" y="88"/>
                  </a:lnTo>
                  <a:lnTo>
                    <a:pt x="863" y="127"/>
                  </a:lnTo>
                  <a:lnTo>
                    <a:pt x="858" y="169"/>
                  </a:lnTo>
                  <a:lnTo>
                    <a:pt x="856" y="208"/>
                  </a:lnTo>
                  <a:lnTo>
                    <a:pt x="851" y="248"/>
                  </a:lnTo>
                  <a:lnTo>
                    <a:pt x="797" y="248"/>
                  </a:lnTo>
                  <a:lnTo>
                    <a:pt x="745" y="248"/>
                  </a:lnTo>
                  <a:lnTo>
                    <a:pt x="692" y="248"/>
                  </a:lnTo>
                  <a:lnTo>
                    <a:pt x="638" y="248"/>
                  </a:lnTo>
                  <a:lnTo>
                    <a:pt x="584" y="250"/>
                  </a:lnTo>
                  <a:lnTo>
                    <a:pt x="532" y="250"/>
                  </a:lnTo>
                  <a:lnTo>
                    <a:pt x="478" y="250"/>
                  </a:lnTo>
                  <a:lnTo>
                    <a:pt x="427" y="250"/>
                  </a:lnTo>
                  <a:lnTo>
                    <a:pt x="373" y="252"/>
                  </a:lnTo>
                  <a:lnTo>
                    <a:pt x="319" y="252"/>
                  </a:lnTo>
                  <a:lnTo>
                    <a:pt x="267" y="252"/>
                  </a:lnTo>
                  <a:lnTo>
                    <a:pt x="213" y="255"/>
                  </a:lnTo>
                  <a:lnTo>
                    <a:pt x="159" y="255"/>
                  </a:lnTo>
                  <a:lnTo>
                    <a:pt x="106" y="255"/>
                  </a:lnTo>
                  <a:lnTo>
                    <a:pt x="54" y="255"/>
                  </a:lnTo>
                  <a:lnTo>
                    <a:pt x="0" y="255"/>
                  </a:lnTo>
                  <a:lnTo>
                    <a:pt x="0" y="191"/>
                  </a:lnTo>
                  <a:lnTo>
                    <a:pt x="0" y="127"/>
                  </a:lnTo>
                  <a:lnTo>
                    <a:pt x="0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4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34" name="Freeform 142"/>
            <p:cNvSpPr>
              <a:spLocks/>
            </p:cNvSpPr>
            <p:nvPr/>
          </p:nvSpPr>
          <p:spPr bwMode="auto">
            <a:xfrm>
              <a:off x="3020" y="1735"/>
              <a:ext cx="679" cy="1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" y="2"/>
                </a:cxn>
                <a:cxn ang="0">
                  <a:pos x="88" y="2"/>
                </a:cxn>
                <a:cxn ang="0">
                  <a:pos x="132" y="5"/>
                </a:cxn>
                <a:cxn ang="0">
                  <a:pos x="177" y="5"/>
                </a:cxn>
                <a:cxn ang="0">
                  <a:pos x="221" y="7"/>
                </a:cxn>
                <a:cxn ang="0">
                  <a:pos x="265" y="10"/>
                </a:cxn>
                <a:cxn ang="0">
                  <a:pos x="309" y="10"/>
                </a:cxn>
                <a:cxn ang="0">
                  <a:pos x="353" y="12"/>
                </a:cxn>
                <a:cxn ang="0">
                  <a:pos x="380" y="15"/>
                </a:cxn>
                <a:cxn ang="0">
                  <a:pos x="410" y="17"/>
                </a:cxn>
                <a:cxn ang="0">
                  <a:pos x="437" y="20"/>
                </a:cxn>
                <a:cxn ang="0">
                  <a:pos x="464" y="25"/>
                </a:cxn>
                <a:cxn ang="0">
                  <a:pos x="490" y="27"/>
                </a:cxn>
                <a:cxn ang="0">
                  <a:pos x="520" y="29"/>
                </a:cxn>
                <a:cxn ang="0">
                  <a:pos x="547" y="32"/>
                </a:cxn>
                <a:cxn ang="0">
                  <a:pos x="574" y="34"/>
                </a:cxn>
                <a:cxn ang="0">
                  <a:pos x="601" y="39"/>
                </a:cxn>
                <a:cxn ang="0">
                  <a:pos x="630" y="42"/>
                </a:cxn>
                <a:cxn ang="0">
                  <a:pos x="657" y="44"/>
                </a:cxn>
                <a:cxn ang="0">
                  <a:pos x="684" y="47"/>
                </a:cxn>
                <a:cxn ang="0">
                  <a:pos x="714" y="51"/>
                </a:cxn>
                <a:cxn ang="0">
                  <a:pos x="741" y="54"/>
                </a:cxn>
                <a:cxn ang="0">
                  <a:pos x="770" y="56"/>
                </a:cxn>
                <a:cxn ang="0">
                  <a:pos x="797" y="59"/>
                </a:cxn>
                <a:cxn ang="0">
                  <a:pos x="802" y="66"/>
                </a:cxn>
                <a:cxn ang="0">
                  <a:pos x="809" y="74"/>
                </a:cxn>
                <a:cxn ang="0">
                  <a:pos x="814" y="81"/>
                </a:cxn>
                <a:cxn ang="0">
                  <a:pos x="819" y="86"/>
                </a:cxn>
                <a:cxn ang="0">
                  <a:pos x="814" y="125"/>
                </a:cxn>
                <a:cxn ang="0">
                  <a:pos x="809" y="164"/>
                </a:cxn>
                <a:cxn ang="0">
                  <a:pos x="802" y="206"/>
                </a:cxn>
                <a:cxn ang="0">
                  <a:pos x="797" y="245"/>
                </a:cxn>
                <a:cxn ang="0">
                  <a:pos x="748" y="245"/>
                </a:cxn>
                <a:cxn ang="0">
                  <a:pos x="696" y="245"/>
                </a:cxn>
                <a:cxn ang="0">
                  <a:pos x="647" y="248"/>
                </a:cxn>
                <a:cxn ang="0">
                  <a:pos x="598" y="248"/>
                </a:cxn>
                <a:cxn ang="0">
                  <a:pos x="549" y="248"/>
                </a:cxn>
                <a:cxn ang="0">
                  <a:pos x="498" y="248"/>
                </a:cxn>
                <a:cxn ang="0">
                  <a:pos x="449" y="248"/>
                </a:cxn>
                <a:cxn ang="0">
                  <a:pos x="400" y="250"/>
                </a:cxn>
                <a:cxn ang="0">
                  <a:pos x="348" y="250"/>
                </a:cxn>
                <a:cxn ang="0">
                  <a:pos x="299" y="250"/>
                </a:cxn>
                <a:cxn ang="0">
                  <a:pos x="248" y="250"/>
                </a:cxn>
                <a:cxn ang="0">
                  <a:pos x="199" y="252"/>
                </a:cxn>
                <a:cxn ang="0">
                  <a:pos x="150" y="252"/>
                </a:cxn>
                <a:cxn ang="0">
                  <a:pos x="101" y="252"/>
                </a:cxn>
                <a:cxn ang="0">
                  <a:pos x="49" y="255"/>
                </a:cxn>
                <a:cxn ang="0">
                  <a:pos x="0" y="255"/>
                </a:cxn>
                <a:cxn ang="0">
                  <a:pos x="0" y="191"/>
                </a:cxn>
                <a:cxn ang="0">
                  <a:pos x="0" y="127"/>
                </a:cxn>
                <a:cxn ang="0">
                  <a:pos x="0" y="64"/>
                </a:cxn>
                <a:cxn ang="0">
                  <a:pos x="0" y="0"/>
                </a:cxn>
              </a:cxnLst>
              <a:rect l="0" t="0" r="r" b="b"/>
              <a:pathLst>
                <a:path w="819" h="255">
                  <a:moveTo>
                    <a:pt x="0" y="0"/>
                  </a:moveTo>
                  <a:lnTo>
                    <a:pt x="44" y="2"/>
                  </a:lnTo>
                  <a:lnTo>
                    <a:pt x="88" y="2"/>
                  </a:lnTo>
                  <a:lnTo>
                    <a:pt x="132" y="5"/>
                  </a:lnTo>
                  <a:lnTo>
                    <a:pt x="177" y="5"/>
                  </a:lnTo>
                  <a:lnTo>
                    <a:pt x="221" y="7"/>
                  </a:lnTo>
                  <a:lnTo>
                    <a:pt x="265" y="10"/>
                  </a:lnTo>
                  <a:lnTo>
                    <a:pt x="309" y="10"/>
                  </a:lnTo>
                  <a:lnTo>
                    <a:pt x="353" y="12"/>
                  </a:lnTo>
                  <a:lnTo>
                    <a:pt x="380" y="15"/>
                  </a:lnTo>
                  <a:lnTo>
                    <a:pt x="410" y="17"/>
                  </a:lnTo>
                  <a:lnTo>
                    <a:pt x="437" y="20"/>
                  </a:lnTo>
                  <a:lnTo>
                    <a:pt x="464" y="25"/>
                  </a:lnTo>
                  <a:lnTo>
                    <a:pt x="490" y="27"/>
                  </a:lnTo>
                  <a:lnTo>
                    <a:pt x="520" y="29"/>
                  </a:lnTo>
                  <a:lnTo>
                    <a:pt x="547" y="32"/>
                  </a:lnTo>
                  <a:lnTo>
                    <a:pt x="574" y="34"/>
                  </a:lnTo>
                  <a:lnTo>
                    <a:pt x="601" y="39"/>
                  </a:lnTo>
                  <a:lnTo>
                    <a:pt x="630" y="42"/>
                  </a:lnTo>
                  <a:lnTo>
                    <a:pt x="657" y="44"/>
                  </a:lnTo>
                  <a:lnTo>
                    <a:pt x="684" y="47"/>
                  </a:lnTo>
                  <a:lnTo>
                    <a:pt x="714" y="51"/>
                  </a:lnTo>
                  <a:lnTo>
                    <a:pt x="741" y="54"/>
                  </a:lnTo>
                  <a:lnTo>
                    <a:pt x="770" y="56"/>
                  </a:lnTo>
                  <a:lnTo>
                    <a:pt x="797" y="59"/>
                  </a:lnTo>
                  <a:lnTo>
                    <a:pt x="802" y="66"/>
                  </a:lnTo>
                  <a:lnTo>
                    <a:pt x="809" y="74"/>
                  </a:lnTo>
                  <a:lnTo>
                    <a:pt x="814" y="81"/>
                  </a:lnTo>
                  <a:lnTo>
                    <a:pt x="819" y="86"/>
                  </a:lnTo>
                  <a:lnTo>
                    <a:pt x="814" y="125"/>
                  </a:lnTo>
                  <a:lnTo>
                    <a:pt x="809" y="164"/>
                  </a:lnTo>
                  <a:lnTo>
                    <a:pt x="802" y="206"/>
                  </a:lnTo>
                  <a:lnTo>
                    <a:pt x="797" y="245"/>
                  </a:lnTo>
                  <a:lnTo>
                    <a:pt x="748" y="245"/>
                  </a:lnTo>
                  <a:lnTo>
                    <a:pt x="696" y="245"/>
                  </a:lnTo>
                  <a:lnTo>
                    <a:pt x="647" y="248"/>
                  </a:lnTo>
                  <a:lnTo>
                    <a:pt x="598" y="248"/>
                  </a:lnTo>
                  <a:lnTo>
                    <a:pt x="549" y="248"/>
                  </a:lnTo>
                  <a:lnTo>
                    <a:pt x="498" y="248"/>
                  </a:lnTo>
                  <a:lnTo>
                    <a:pt x="449" y="248"/>
                  </a:lnTo>
                  <a:lnTo>
                    <a:pt x="400" y="250"/>
                  </a:lnTo>
                  <a:lnTo>
                    <a:pt x="348" y="250"/>
                  </a:lnTo>
                  <a:lnTo>
                    <a:pt x="299" y="250"/>
                  </a:lnTo>
                  <a:lnTo>
                    <a:pt x="248" y="250"/>
                  </a:lnTo>
                  <a:lnTo>
                    <a:pt x="199" y="252"/>
                  </a:lnTo>
                  <a:lnTo>
                    <a:pt x="150" y="252"/>
                  </a:lnTo>
                  <a:lnTo>
                    <a:pt x="101" y="252"/>
                  </a:lnTo>
                  <a:lnTo>
                    <a:pt x="49" y="255"/>
                  </a:lnTo>
                  <a:lnTo>
                    <a:pt x="0" y="255"/>
                  </a:lnTo>
                  <a:lnTo>
                    <a:pt x="0" y="191"/>
                  </a:lnTo>
                  <a:lnTo>
                    <a:pt x="0" y="127"/>
                  </a:lnTo>
                  <a:lnTo>
                    <a:pt x="0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5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35" name="Freeform 143"/>
            <p:cNvSpPr>
              <a:spLocks/>
            </p:cNvSpPr>
            <p:nvPr/>
          </p:nvSpPr>
          <p:spPr bwMode="auto">
            <a:xfrm>
              <a:off x="3020" y="1735"/>
              <a:ext cx="638" cy="1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" y="2"/>
                </a:cxn>
                <a:cxn ang="0">
                  <a:pos x="86" y="2"/>
                </a:cxn>
                <a:cxn ang="0">
                  <a:pos x="130" y="5"/>
                </a:cxn>
                <a:cxn ang="0">
                  <a:pos x="172" y="5"/>
                </a:cxn>
                <a:cxn ang="0">
                  <a:pos x="213" y="7"/>
                </a:cxn>
                <a:cxn ang="0">
                  <a:pos x="258" y="10"/>
                </a:cxn>
                <a:cxn ang="0">
                  <a:pos x="299" y="10"/>
                </a:cxn>
                <a:cxn ang="0">
                  <a:pos x="343" y="12"/>
                </a:cxn>
                <a:cxn ang="0">
                  <a:pos x="368" y="15"/>
                </a:cxn>
                <a:cxn ang="0">
                  <a:pos x="392" y="17"/>
                </a:cxn>
                <a:cxn ang="0">
                  <a:pos x="417" y="20"/>
                </a:cxn>
                <a:cxn ang="0">
                  <a:pos x="444" y="22"/>
                </a:cxn>
                <a:cxn ang="0">
                  <a:pos x="468" y="27"/>
                </a:cxn>
                <a:cxn ang="0">
                  <a:pos x="493" y="29"/>
                </a:cxn>
                <a:cxn ang="0">
                  <a:pos x="517" y="32"/>
                </a:cxn>
                <a:cxn ang="0">
                  <a:pos x="544" y="34"/>
                </a:cxn>
                <a:cxn ang="0">
                  <a:pos x="569" y="37"/>
                </a:cxn>
                <a:cxn ang="0">
                  <a:pos x="593" y="39"/>
                </a:cxn>
                <a:cxn ang="0">
                  <a:pos x="618" y="42"/>
                </a:cxn>
                <a:cxn ang="0">
                  <a:pos x="642" y="44"/>
                </a:cxn>
                <a:cxn ang="0">
                  <a:pos x="669" y="49"/>
                </a:cxn>
                <a:cxn ang="0">
                  <a:pos x="694" y="51"/>
                </a:cxn>
                <a:cxn ang="0">
                  <a:pos x="719" y="54"/>
                </a:cxn>
                <a:cxn ang="0">
                  <a:pos x="743" y="56"/>
                </a:cxn>
                <a:cxn ang="0">
                  <a:pos x="750" y="64"/>
                </a:cxn>
                <a:cxn ang="0">
                  <a:pos x="758" y="69"/>
                </a:cxn>
                <a:cxn ang="0">
                  <a:pos x="765" y="76"/>
                </a:cxn>
                <a:cxn ang="0">
                  <a:pos x="770" y="83"/>
                </a:cxn>
                <a:cxn ang="0">
                  <a:pos x="765" y="123"/>
                </a:cxn>
                <a:cxn ang="0">
                  <a:pos x="758" y="162"/>
                </a:cxn>
                <a:cxn ang="0">
                  <a:pos x="750" y="203"/>
                </a:cxn>
                <a:cxn ang="0">
                  <a:pos x="743" y="243"/>
                </a:cxn>
                <a:cxn ang="0">
                  <a:pos x="696" y="243"/>
                </a:cxn>
                <a:cxn ang="0">
                  <a:pos x="650" y="245"/>
                </a:cxn>
                <a:cxn ang="0">
                  <a:pos x="603" y="245"/>
                </a:cxn>
                <a:cxn ang="0">
                  <a:pos x="557" y="245"/>
                </a:cxn>
                <a:cxn ang="0">
                  <a:pos x="510" y="248"/>
                </a:cxn>
                <a:cxn ang="0">
                  <a:pos x="464" y="248"/>
                </a:cxn>
                <a:cxn ang="0">
                  <a:pos x="417" y="248"/>
                </a:cxn>
                <a:cxn ang="0">
                  <a:pos x="373" y="248"/>
                </a:cxn>
                <a:cxn ang="0">
                  <a:pos x="326" y="250"/>
                </a:cxn>
                <a:cxn ang="0">
                  <a:pos x="280" y="250"/>
                </a:cxn>
                <a:cxn ang="0">
                  <a:pos x="233" y="250"/>
                </a:cxn>
                <a:cxn ang="0">
                  <a:pos x="186" y="252"/>
                </a:cxn>
                <a:cxn ang="0">
                  <a:pos x="140" y="252"/>
                </a:cxn>
                <a:cxn ang="0">
                  <a:pos x="93" y="252"/>
                </a:cxn>
                <a:cxn ang="0">
                  <a:pos x="47" y="255"/>
                </a:cxn>
                <a:cxn ang="0">
                  <a:pos x="0" y="255"/>
                </a:cxn>
                <a:cxn ang="0">
                  <a:pos x="0" y="191"/>
                </a:cxn>
                <a:cxn ang="0">
                  <a:pos x="0" y="127"/>
                </a:cxn>
                <a:cxn ang="0">
                  <a:pos x="0" y="64"/>
                </a:cxn>
                <a:cxn ang="0">
                  <a:pos x="0" y="0"/>
                </a:cxn>
              </a:cxnLst>
              <a:rect l="0" t="0" r="r" b="b"/>
              <a:pathLst>
                <a:path w="770" h="255">
                  <a:moveTo>
                    <a:pt x="0" y="0"/>
                  </a:moveTo>
                  <a:lnTo>
                    <a:pt x="44" y="2"/>
                  </a:lnTo>
                  <a:lnTo>
                    <a:pt x="86" y="2"/>
                  </a:lnTo>
                  <a:lnTo>
                    <a:pt x="130" y="5"/>
                  </a:lnTo>
                  <a:lnTo>
                    <a:pt x="172" y="5"/>
                  </a:lnTo>
                  <a:lnTo>
                    <a:pt x="213" y="7"/>
                  </a:lnTo>
                  <a:lnTo>
                    <a:pt x="258" y="10"/>
                  </a:lnTo>
                  <a:lnTo>
                    <a:pt x="299" y="10"/>
                  </a:lnTo>
                  <a:lnTo>
                    <a:pt x="343" y="12"/>
                  </a:lnTo>
                  <a:lnTo>
                    <a:pt x="368" y="15"/>
                  </a:lnTo>
                  <a:lnTo>
                    <a:pt x="392" y="17"/>
                  </a:lnTo>
                  <a:lnTo>
                    <a:pt x="417" y="20"/>
                  </a:lnTo>
                  <a:lnTo>
                    <a:pt x="444" y="22"/>
                  </a:lnTo>
                  <a:lnTo>
                    <a:pt x="468" y="27"/>
                  </a:lnTo>
                  <a:lnTo>
                    <a:pt x="493" y="29"/>
                  </a:lnTo>
                  <a:lnTo>
                    <a:pt x="517" y="32"/>
                  </a:lnTo>
                  <a:lnTo>
                    <a:pt x="544" y="34"/>
                  </a:lnTo>
                  <a:lnTo>
                    <a:pt x="569" y="37"/>
                  </a:lnTo>
                  <a:lnTo>
                    <a:pt x="593" y="39"/>
                  </a:lnTo>
                  <a:lnTo>
                    <a:pt x="618" y="42"/>
                  </a:lnTo>
                  <a:lnTo>
                    <a:pt x="642" y="44"/>
                  </a:lnTo>
                  <a:lnTo>
                    <a:pt x="669" y="49"/>
                  </a:lnTo>
                  <a:lnTo>
                    <a:pt x="694" y="51"/>
                  </a:lnTo>
                  <a:lnTo>
                    <a:pt x="719" y="54"/>
                  </a:lnTo>
                  <a:lnTo>
                    <a:pt x="743" y="56"/>
                  </a:lnTo>
                  <a:lnTo>
                    <a:pt x="750" y="64"/>
                  </a:lnTo>
                  <a:lnTo>
                    <a:pt x="758" y="69"/>
                  </a:lnTo>
                  <a:lnTo>
                    <a:pt x="765" y="76"/>
                  </a:lnTo>
                  <a:lnTo>
                    <a:pt x="770" y="83"/>
                  </a:lnTo>
                  <a:lnTo>
                    <a:pt x="765" y="123"/>
                  </a:lnTo>
                  <a:lnTo>
                    <a:pt x="758" y="162"/>
                  </a:lnTo>
                  <a:lnTo>
                    <a:pt x="750" y="203"/>
                  </a:lnTo>
                  <a:lnTo>
                    <a:pt x="743" y="243"/>
                  </a:lnTo>
                  <a:lnTo>
                    <a:pt x="696" y="243"/>
                  </a:lnTo>
                  <a:lnTo>
                    <a:pt x="650" y="245"/>
                  </a:lnTo>
                  <a:lnTo>
                    <a:pt x="603" y="245"/>
                  </a:lnTo>
                  <a:lnTo>
                    <a:pt x="557" y="245"/>
                  </a:lnTo>
                  <a:lnTo>
                    <a:pt x="510" y="248"/>
                  </a:lnTo>
                  <a:lnTo>
                    <a:pt x="464" y="248"/>
                  </a:lnTo>
                  <a:lnTo>
                    <a:pt x="417" y="248"/>
                  </a:lnTo>
                  <a:lnTo>
                    <a:pt x="373" y="248"/>
                  </a:lnTo>
                  <a:lnTo>
                    <a:pt x="326" y="250"/>
                  </a:lnTo>
                  <a:lnTo>
                    <a:pt x="280" y="250"/>
                  </a:lnTo>
                  <a:lnTo>
                    <a:pt x="233" y="250"/>
                  </a:lnTo>
                  <a:lnTo>
                    <a:pt x="186" y="252"/>
                  </a:lnTo>
                  <a:lnTo>
                    <a:pt x="140" y="252"/>
                  </a:lnTo>
                  <a:lnTo>
                    <a:pt x="93" y="252"/>
                  </a:lnTo>
                  <a:lnTo>
                    <a:pt x="47" y="255"/>
                  </a:lnTo>
                  <a:lnTo>
                    <a:pt x="0" y="255"/>
                  </a:lnTo>
                  <a:lnTo>
                    <a:pt x="0" y="191"/>
                  </a:lnTo>
                  <a:lnTo>
                    <a:pt x="0" y="127"/>
                  </a:lnTo>
                  <a:lnTo>
                    <a:pt x="0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5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36" name="Freeform 144"/>
            <p:cNvSpPr>
              <a:spLocks/>
            </p:cNvSpPr>
            <p:nvPr/>
          </p:nvSpPr>
          <p:spPr bwMode="auto">
            <a:xfrm>
              <a:off x="3023" y="1735"/>
              <a:ext cx="596" cy="1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" y="2"/>
                </a:cxn>
                <a:cxn ang="0">
                  <a:pos x="83" y="2"/>
                </a:cxn>
                <a:cxn ang="0">
                  <a:pos x="125" y="5"/>
                </a:cxn>
                <a:cxn ang="0">
                  <a:pos x="166" y="5"/>
                </a:cxn>
                <a:cxn ang="0">
                  <a:pos x="206" y="7"/>
                </a:cxn>
                <a:cxn ang="0">
                  <a:pos x="247" y="10"/>
                </a:cxn>
                <a:cxn ang="0">
                  <a:pos x="289" y="10"/>
                </a:cxn>
                <a:cxn ang="0">
                  <a:pos x="331" y="12"/>
                </a:cxn>
                <a:cxn ang="0">
                  <a:pos x="375" y="17"/>
                </a:cxn>
                <a:cxn ang="0">
                  <a:pos x="421" y="22"/>
                </a:cxn>
                <a:cxn ang="0">
                  <a:pos x="465" y="27"/>
                </a:cxn>
                <a:cxn ang="0">
                  <a:pos x="510" y="32"/>
                </a:cxn>
                <a:cxn ang="0">
                  <a:pos x="556" y="37"/>
                </a:cxn>
                <a:cxn ang="0">
                  <a:pos x="600" y="44"/>
                </a:cxn>
                <a:cxn ang="0">
                  <a:pos x="644" y="49"/>
                </a:cxn>
                <a:cxn ang="0">
                  <a:pos x="689" y="54"/>
                </a:cxn>
                <a:cxn ang="0">
                  <a:pos x="698" y="61"/>
                </a:cxn>
                <a:cxn ang="0">
                  <a:pos x="706" y="66"/>
                </a:cxn>
                <a:cxn ang="0">
                  <a:pos x="713" y="74"/>
                </a:cxn>
                <a:cxn ang="0">
                  <a:pos x="720" y="81"/>
                </a:cxn>
                <a:cxn ang="0">
                  <a:pos x="711" y="120"/>
                </a:cxn>
                <a:cxn ang="0">
                  <a:pos x="703" y="159"/>
                </a:cxn>
                <a:cxn ang="0">
                  <a:pos x="696" y="199"/>
                </a:cxn>
                <a:cxn ang="0">
                  <a:pos x="686" y="238"/>
                </a:cxn>
                <a:cxn ang="0">
                  <a:pos x="644" y="240"/>
                </a:cxn>
                <a:cxn ang="0">
                  <a:pos x="600" y="240"/>
                </a:cxn>
                <a:cxn ang="0">
                  <a:pos x="559" y="243"/>
                </a:cxn>
                <a:cxn ang="0">
                  <a:pos x="514" y="243"/>
                </a:cxn>
                <a:cxn ang="0">
                  <a:pos x="473" y="243"/>
                </a:cxn>
                <a:cxn ang="0">
                  <a:pos x="429" y="245"/>
                </a:cxn>
                <a:cxn ang="0">
                  <a:pos x="387" y="245"/>
                </a:cxn>
                <a:cxn ang="0">
                  <a:pos x="343" y="245"/>
                </a:cxn>
                <a:cxn ang="0">
                  <a:pos x="299" y="248"/>
                </a:cxn>
                <a:cxn ang="0">
                  <a:pos x="257" y="248"/>
                </a:cxn>
                <a:cxn ang="0">
                  <a:pos x="213" y="250"/>
                </a:cxn>
                <a:cxn ang="0">
                  <a:pos x="171" y="250"/>
                </a:cxn>
                <a:cxn ang="0">
                  <a:pos x="127" y="250"/>
                </a:cxn>
                <a:cxn ang="0">
                  <a:pos x="85" y="252"/>
                </a:cxn>
                <a:cxn ang="0">
                  <a:pos x="41" y="252"/>
                </a:cxn>
                <a:cxn ang="0">
                  <a:pos x="0" y="255"/>
                </a:cxn>
                <a:cxn ang="0">
                  <a:pos x="0" y="191"/>
                </a:cxn>
                <a:cxn ang="0">
                  <a:pos x="0" y="127"/>
                </a:cxn>
                <a:cxn ang="0">
                  <a:pos x="0" y="64"/>
                </a:cxn>
                <a:cxn ang="0">
                  <a:pos x="0" y="0"/>
                </a:cxn>
              </a:cxnLst>
              <a:rect l="0" t="0" r="r" b="b"/>
              <a:pathLst>
                <a:path w="720" h="255">
                  <a:moveTo>
                    <a:pt x="0" y="0"/>
                  </a:moveTo>
                  <a:lnTo>
                    <a:pt x="41" y="2"/>
                  </a:lnTo>
                  <a:lnTo>
                    <a:pt x="83" y="2"/>
                  </a:lnTo>
                  <a:lnTo>
                    <a:pt x="125" y="5"/>
                  </a:lnTo>
                  <a:lnTo>
                    <a:pt x="166" y="5"/>
                  </a:lnTo>
                  <a:lnTo>
                    <a:pt x="206" y="7"/>
                  </a:lnTo>
                  <a:lnTo>
                    <a:pt x="247" y="10"/>
                  </a:lnTo>
                  <a:lnTo>
                    <a:pt x="289" y="10"/>
                  </a:lnTo>
                  <a:lnTo>
                    <a:pt x="331" y="12"/>
                  </a:lnTo>
                  <a:lnTo>
                    <a:pt x="375" y="17"/>
                  </a:lnTo>
                  <a:lnTo>
                    <a:pt x="421" y="22"/>
                  </a:lnTo>
                  <a:lnTo>
                    <a:pt x="465" y="27"/>
                  </a:lnTo>
                  <a:lnTo>
                    <a:pt x="510" y="32"/>
                  </a:lnTo>
                  <a:lnTo>
                    <a:pt x="556" y="37"/>
                  </a:lnTo>
                  <a:lnTo>
                    <a:pt x="600" y="44"/>
                  </a:lnTo>
                  <a:lnTo>
                    <a:pt x="644" y="49"/>
                  </a:lnTo>
                  <a:lnTo>
                    <a:pt x="689" y="54"/>
                  </a:lnTo>
                  <a:lnTo>
                    <a:pt x="698" y="61"/>
                  </a:lnTo>
                  <a:lnTo>
                    <a:pt x="706" y="66"/>
                  </a:lnTo>
                  <a:lnTo>
                    <a:pt x="713" y="74"/>
                  </a:lnTo>
                  <a:lnTo>
                    <a:pt x="720" y="81"/>
                  </a:lnTo>
                  <a:lnTo>
                    <a:pt x="711" y="120"/>
                  </a:lnTo>
                  <a:lnTo>
                    <a:pt x="703" y="159"/>
                  </a:lnTo>
                  <a:lnTo>
                    <a:pt x="696" y="199"/>
                  </a:lnTo>
                  <a:lnTo>
                    <a:pt x="686" y="238"/>
                  </a:lnTo>
                  <a:lnTo>
                    <a:pt x="644" y="240"/>
                  </a:lnTo>
                  <a:lnTo>
                    <a:pt x="600" y="240"/>
                  </a:lnTo>
                  <a:lnTo>
                    <a:pt x="559" y="243"/>
                  </a:lnTo>
                  <a:lnTo>
                    <a:pt x="514" y="243"/>
                  </a:lnTo>
                  <a:lnTo>
                    <a:pt x="473" y="243"/>
                  </a:lnTo>
                  <a:lnTo>
                    <a:pt x="429" y="245"/>
                  </a:lnTo>
                  <a:lnTo>
                    <a:pt x="387" y="245"/>
                  </a:lnTo>
                  <a:lnTo>
                    <a:pt x="343" y="245"/>
                  </a:lnTo>
                  <a:lnTo>
                    <a:pt x="299" y="248"/>
                  </a:lnTo>
                  <a:lnTo>
                    <a:pt x="257" y="248"/>
                  </a:lnTo>
                  <a:lnTo>
                    <a:pt x="213" y="250"/>
                  </a:lnTo>
                  <a:lnTo>
                    <a:pt x="171" y="250"/>
                  </a:lnTo>
                  <a:lnTo>
                    <a:pt x="127" y="250"/>
                  </a:lnTo>
                  <a:lnTo>
                    <a:pt x="85" y="252"/>
                  </a:lnTo>
                  <a:lnTo>
                    <a:pt x="41" y="252"/>
                  </a:lnTo>
                  <a:lnTo>
                    <a:pt x="0" y="255"/>
                  </a:lnTo>
                  <a:lnTo>
                    <a:pt x="0" y="191"/>
                  </a:lnTo>
                  <a:lnTo>
                    <a:pt x="0" y="127"/>
                  </a:lnTo>
                  <a:lnTo>
                    <a:pt x="0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5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37" name="Freeform 145"/>
            <p:cNvSpPr>
              <a:spLocks/>
            </p:cNvSpPr>
            <p:nvPr/>
          </p:nvSpPr>
          <p:spPr bwMode="auto">
            <a:xfrm>
              <a:off x="3023" y="1735"/>
              <a:ext cx="558" cy="1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" y="2"/>
                </a:cxn>
                <a:cxn ang="0">
                  <a:pos x="80" y="2"/>
                </a:cxn>
                <a:cxn ang="0">
                  <a:pos x="122" y="5"/>
                </a:cxn>
                <a:cxn ang="0">
                  <a:pos x="161" y="5"/>
                </a:cxn>
                <a:cxn ang="0">
                  <a:pos x="203" y="7"/>
                </a:cxn>
                <a:cxn ang="0">
                  <a:pos x="242" y="10"/>
                </a:cxn>
                <a:cxn ang="0">
                  <a:pos x="284" y="10"/>
                </a:cxn>
                <a:cxn ang="0">
                  <a:pos x="323" y="12"/>
                </a:cxn>
                <a:cxn ang="0">
                  <a:pos x="362" y="17"/>
                </a:cxn>
                <a:cxn ang="0">
                  <a:pos x="402" y="22"/>
                </a:cxn>
                <a:cxn ang="0">
                  <a:pos x="441" y="27"/>
                </a:cxn>
                <a:cxn ang="0">
                  <a:pos x="480" y="32"/>
                </a:cxn>
                <a:cxn ang="0">
                  <a:pos x="519" y="37"/>
                </a:cxn>
                <a:cxn ang="0">
                  <a:pos x="559" y="42"/>
                </a:cxn>
                <a:cxn ang="0">
                  <a:pos x="598" y="47"/>
                </a:cxn>
                <a:cxn ang="0">
                  <a:pos x="637" y="51"/>
                </a:cxn>
                <a:cxn ang="0">
                  <a:pos x="647" y="56"/>
                </a:cxn>
                <a:cxn ang="0">
                  <a:pos x="657" y="64"/>
                </a:cxn>
                <a:cxn ang="0">
                  <a:pos x="664" y="71"/>
                </a:cxn>
                <a:cxn ang="0">
                  <a:pos x="674" y="78"/>
                </a:cxn>
                <a:cxn ang="0">
                  <a:pos x="664" y="118"/>
                </a:cxn>
                <a:cxn ang="0">
                  <a:pos x="654" y="157"/>
                </a:cxn>
                <a:cxn ang="0">
                  <a:pos x="642" y="196"/>
                </a:cxn>
                <a:cxn ang="0">
                  <a:pos x="632" y="235"/>
                </a:cxn>
                <a:cxn ang="0">
                  <a:pos x="593" y="238"/>
                </a:cxn>
                <a:cxn ang="0">
                  <a:pos x="554" y="238"/>
                </a:cxn>
                <a:cxn ang="0">
                  <a:pos x="514" y="240"/>
                </a:cxn>
                <a:cxn ang="0">
                  <a:pos x="475" y="240"/>
                </a:cxn>
                <a:cxn ang="0">
                  <a:pos x="434" y="243"/>
                </a:cxn>
                <a:cxn ang="0">
                  <a:pos x="394" y="243"/>
                </a:cxn>
                <a:cxn ang="0">
                  <a:pos x="355" y="245"/>
                </a:cxn>
                <a:cxn ang="0">
                  <a:pos x="316" y="245"/>
                </a:cxn>
                <a:cxn ang="0">
                  <a:pos x="277" y="245"/>
                </a:cxn>
                <a:cxn ang="0">
                  <a:pos x="237" y="248"/>
                </a:cxn>
                <a:cxn ang="0">
                  <a:pos x="198" y="248"/>
                </a:cxn>
                <a:cxn ang="0">
                  <a:pos x="159" y="250"/>
                </a:cxn>
                <a:cxn ang="0">
                  <a:pos x="117" y="250"/>
                </a:cxn>
                <a:cxn ang="0">
                  <a:pos x="78" y="252"/>
                </a:cxn>
                <a:cxn ang="0">
                  <a:pos x="39" y="252"/>
                </a:cxn>
                <a:cxn ang="0">
                  <a:pos x="0" y="255"/>
                </a:cxn>
                <a:cxn ang="0">
                  <a:pos x="0" y="191"/>
                </a:cxn>
                <a:cxn ang="0">
                  <a:pos x="0" y="127"/>
                </a:cxn>
                <a:cxn ang="0">
                  <a:pos x="0" y="64"/>
                </a:cxn>
                <a:cxn ang="0">
                  <a:pos x="0" y="0"/>
                </a:cxn>
              </a:cxnLst>
              <a:rect l="0" t="0" r="r" b="b"/>
              <a:pathLst>
                <a:path w="674" h="255">
                  <a:moveTo>
                    <a:pt x="0" y="0"/>
                  </a:moveTo>
                  <a:lnTo>
                    <a:pt x="41" y="2"/>
                  </a:lnTo>
                  <a:lnTo>
                    <a:pt x="80" y="2"/>
                  </a:lnTo>
                  <a:lnTo>
                    <a:pt x="122" y="5"/>
                  </a:lnTo>
                  <a:lnTo>
                    <a:pt x="161" y="5"/>
                  </a:lnTo>
                  <a:lnTo>
                    <a:pt x="203" y="7"/>
                  </a:lnTo>
                  <a:lnTo>
                    <a:pt x="242" y="10"/>
                  </a:lnTo>
                  <a:lnTo>
                    <a:pt x="284" y="10"/>
                  </a:lnTo>
                  <a:lnTo>
                    <a:pt x="323" y="12"/>
                  </a:lnTo>
                  <a:lnTo>
                    <a:pt x="362" y="17"/>
                  </a:lnTo>
                  <a:lnTo>
                    <a:pt x="402" y="22"/>
                  </a:lnTo>
                  <a:lnTo>
                    <a:pt x="441" y="27"/>
                  </a:lnTo>
                  <a:lnTo>
                    <a:pt x="480" y="32"/>
                  </a:lnTo>
                  <a:lnTo>
                    <a:pt x="519" y="37"/>
                  </a:lnTo>
                  <a:lnTo>
                    <a:pt x="559" y="42"/>
                  </a:lnTo>
                  <a:lnTo>
                    <a:pt x="598" y="47"/>
                  </a:lnTo>
                  <a:lnTo>
                    <a:pt x="637" y="51"/>
                  </a:lnTo>
                  <a:lnTo>
                    <a:pt x="647" y="56"/>
                  </a:lnTo>
                  <a:lnTo>
                    <a:pt x="657" y="64"/>
                  </a:lnTo>
                  <a:lnTo>
                    <a:pt x="664" y="71"/>
                  </a:lnTo>
                  <a:lnTo>
                    <a:pt x="674" y="78"/>
                  </a:lnTo>
                  <a:lnTo>
                    <a:pt x="664" y="118"/>
                  </a:lnTo>
                  <a:lnTo>
                    <a:pt x="654" y="157"/>
                  </a:lnTo>
                  <a:lnTo>
                    <a:pt x="642" y="196"/>
                  </a:lnTo>
                  <a:lnTo>
                    <a:pt x="632" y="235"/>
                  </a:lnTo>
                  <a:lnTo>
                    <a:pt x="593" y="238"/>
                  </a:lnTo>
                  <a:lnTo>
                    <a:pt x="554" y="238"/>
                  </a:lnTo>
                  <a:lnTo>
                    <a:pt x="514" y="240"/>
                  </a:lnTo>
                  <a:lnTo>
                    <a:pt x="475" y="240"/>
                  </a:lnTo>
                  <a:lnTo>
                    <a:pt x="434" y="243"/>
                  </a:lnTo>
                  <a:lnTo>
                    <a:pt x="394" y="243"/>
                  </a:lnTo>
                  <a:lnTo>
                    <a:pt x="355" y="245"/>
                  </a:lnTo>
                  <a:lnTo>
                    <a:pt x="316" y="245"/>
                  </a:lnTo>
                  <a:lnTo>
                    <a:pt x="277" y="245"/>
                  </a:lnTo>
                  <a:lnTo>
                    <a:pt x="237" y="248"/>
                  </a:lnTo>
                  <a:lnTo>
                    <a:pt x="198" y="248"/>
                  </a:lnTo>
                  <a:lnTo>
                    <a:pt x="159" y="250"/>
                  </a:lnTo>
                  <a:lnTo>
                    <a:pt x="117" y="250"/>
                  </a:lnTo>
                  <a:lnTo>
                    <a:pt x="78" y="252"/>
                  </a:lnTo>
                  <a:lnTo>
                    <a:pt x="39" y="252"/>
                  </a:lnTo>
                  <a:lnTo>
                    <a:pt x="0" y="255"/>
                  </a:lnTo>
                  <a:lnTo>
                    <a:pt x="0" y="191"/>
                  </a:lnTo>
                  <a:lnTo>
                    <a:pt x="0" y="127"/>
                  </a:lnTo>
                  <a:lnTo>
                    <a:pt x="0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5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38" name="Freeform 146"/>
            <p:cNvSpPr>
              <a:spLocks/>
            </p:cNvSpPr>
            <p:nvPr/>
          </p:nvSpPr>
          <p:spPr bwMode="auto">
            <a:xfrm>
              <a:off x="3023" y="1735"/>
              <a:ext cx="518" cy="1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" y="2"/>
                </a:cxn>
                <a:cxn ang="0">
                  <a:pos x="78" y="2"/>
                </a:cxn>
                <a:cxn ang="0">
                  <a:pos x="117" y="5"/>
                </a:cxn>
                <a:cxn ang="0">
                  <a:pos x="156" y="5"/>
                </a:cxn>
                <a:cxn ang="0">
                  <a:pos x="196" y="7"/>
                </a:cxn>
                <a:cxn ang="0">
                  <a:pos x="235" y="10"/>
                </a:cxn>
                <a:cxn ang="0">
                  <a:pos x="274" y="10"/>
                </a:cxn>
                <a:cxn ang="0">
                  <a:pos x="313" y="12"/>
                </a:cxn>
                <a:cxn ang="0">
                  <a:pos x="348" y="17"/>
                </a:cxn>
                <a:cxn ang="0">
                  <a:pos x="382" y="22"/>
                </a:cxn>
                <a:cxn ang="0">
                  <a:pos x="416" y="27"/>
                </a:cxn>
                <a:cxn ang="0">
                  <a:pos x="451" y="29"/>
                </a:cxn>
                <a:cxn ang="0">
                  <a:pos x="483" y="34"/>
                </a:cxn>
                <a:cxn ang="0">
                  <a:pos x="517" y="39"/>
                </a:cxn>
                <a:cxn ang="0">
                  <a:pos x="551" y="42"/>
                </a:cxn>
                <a:cxn ang="0">
                  <a:pos x="586" y="47"/>
                </a:cxn>
                <a:cxn ang="0">
                  <a:pos x="595" y="54"/>
                </a:cxn>
                <a:cxn ang="0">
                  <a:pos x="605" y="61"/>
                </a:cxn>
                <a:cxn ang="0">
                  <a:pos x="615" y="69"/>
                </a:cxn>
                <a:cxn ang="0">
                  <a:pos x="625" y="74"/>
                </a:cxn>
                <a:cxn ang="0">
                  <a:pos x="615" y="113"/>
                </a:cxn>
                <a:cxn ang="0">
                  <a:pos x="603" y="152"/>
                </a:cxn>
                <a:cxn ang="0">
                  <a:pos x="593" y="194"/>
                </a:cxn>
                <a:cxn ang="0">
                  <a:pos x="581" y="233"/>
                </a:cxn>
                <a:cxn ang="0">
                  <a:pos x="544" y="235"/>
                </a:cxn>
                <a:cxn ang="0">
                  <a:pos x="507" y="235"/>
                </a:cxn>
                <a:cxn ang="0">
                  <a:pos x="473" y="238"/>
                </a:cxn>
                <a:cxn ang="0">
                  <a:pos x="436" y="238"/>
                </a:cxn>
                <a:cxn ang="0">
                  <a:pos x="399" y="240"/>
                </a:cxn>
                <a:cxn ang="0">
                  <a:pos x="362" y="240"/>
                </a:cxn>
                <a:cxn ang="0">
                  <a:pos x="326" y="243"/>
                </a:cxn>
                <a:cxn ang="0">
                  <a:pos x="291" y="243"/>
                </a:cxn>
                <a:cxn ang="0">
                  <a:pos x="255" y="245"/>
                </a:cxn>
                <a:cxn ang="0">
                  <a:pos x="218" y="248"/>
                </a:cxn>
                <a:cxn ang="0">
                  <a:pos x="181" y="248"/>
                </a:cxn>
                <a:cxn ang="0">
                  <a:pos x="144" y="250"/>
                </a:cxn>
                <a:cxn ang="0">
                  <a:pos x="107" y="250"/>
                </a:cxn>
                <a:cxn ang="0">
                  <a:pos x="73" y="252"/>
                </a:cxn>
                <a:cxn ang="0">
                  <a:pos x="36" y="252"/>
                </a:cxn>
                <a:cxn ang="0">
                  <a:pos x="0" y="255"/>
                </a:cxn>
                <a:cxn ang="0">
                  <a:pos x="0" y="191"/>
                </a:cxn>
                <a:cxn ang="0">
                  <a:pos x="0" y="127"/>
                </a:cxn>
                <a:cxn ang="0">
                  <a:pos x="0" y="64"/>
                </a:cxn>
                <a:cxn ang="0">
                  <a:pos x="0" y="0"/>
                </a:cxn>
              </a:cxnLst>
              <a:rect l="0" t="0" r="r" b="b"/>
              <a:pathLst>
                <a:path w="625" h="255">
                  <a:moveTo>
                    <a:pt x="0" y="0"/>
                  </a:moveTo>
                  <a:lnTo>
                    <a:pt x="39" y="2"/>
                  </a:lnTo>
                  <a:lnTo>
                    <a:pt x="78" y="2"/>
                  </a:lnTo>
                  <a:lnTo>
                    <a:pt x="117" y="5"/>
                  </a:lnTo>
                  <a:lnTo>
                    <a:pt x="156" y="5"/>
                  </a:lnTo>
                  <a:lnTo>
                    <a:pt x="196" y="7"/>
                  </a:lnTo>
                  <a:lnTo>
                    <a:pt x="235" y="10"/>
                  </a:lnTo>
                  <a:lnTo>
                    <a:pt x="274" y="10"/>
                  </a:lnTo>
                  <a:lnTo>
                    <a:pt x="313" y="12"/>
                  </a:lnTo>
                  <a:lnTo>
                    <a:pt x="348" y="17"/>
                  </a:lnTo>
                  <a:lnTo>
                    <a:pt x="382" y="22"/>
                  </a:lnTo>
                  <a:lnTo>
                    <a:pt x="416" y="27"/>
                  </a:lnTo>
                  <a:lnTo>
                    <a:pt x="451" y="29"/>
                  </a:lnTo>
                  <a:lnTo>
                    <a:pt x="483" y="34"/>
                  </a:lnTo>
                  <a:lnTo>
                    <a:pt x="517" y="39"/>
                  </a:lnTo>
                  <a:lnTo>
                    <a:pt x="551" y="42"/>
                  </a:lnTo>
                  <a:lnTo>
                    <a:pt x="586" y="47"/>
                  </a:lnTo>
                  <a:lnTo>
                    <a:pt x="595" y="54"/>
                  </a:lnTo>
                  <a:lnTo>
                    <a:pt x="605" y="61"/>
                  </a:lnTo>
                  <a:lnTo>
                    <a:pt x="615" y="69"/>
                  </a:lnTo>
                  <a:lnTo>
                    <a:pt x="625" y="74"/>
                  </a:lnTo>
                  <a:lnTo>
                    <a:pt x="615" y="113"/>
                  </a:lnTo>
                  <a:lnTo>
                    <a:pt x="603" y="152"/>
                  </a:lnTo>
                  <a:lnTo>
                    <a:pt x="593" y="194"/>
                  </a:lnTo>
                  <a:lnTo>
                    <a:pt x="581" y="233"/>
                  </a:lnTo>
                  <a:lnTo>
                    <a:pt x="544" y="235"/>
                  </a:lnTo>
                  <a:lnTo>
                    <a:pt x="507" y="235"/>
                  </a:lnTo>
                  <a:lnTo>
                    <a:pt x="473" y="238"/>
                  </a:lnTo>
                  <a:lnTo>
                    <a:pt x="436" y="238"/>
                  </a:lnTo>
                  <a:lnTo>
                    <a:pt x="399" y="240"/>
                  </a:lnTo>
                  <a:lnTo>
                    <a:pt x="362" y="240"/>
                  </a:lnTo>
                  <a:lnTo>
                    <a:pt x="326" y="243"/>
                  </a:lnTo>
                  <a:lnTo>
                    <a:pt x="291" y="243"/>
                  </a:lnTo>
                  <a:lnTo>
                    <a:pt x="255" y="245"/>
                  </a:lnTo>
                  <a:lnTo>
                    <a:pt x="218" y="248"/>
                  </a:lnTo>
                  <a:lnTo>
                    <a:pt x="181" y="248"/>
                  </a:lnTo>
                  <a:lnTo>
                    <a:pt x="144" y="250"/>
                  </a:lnTo>
                  <a:lnTo>
                    <a:pt x="107" y="250"/>
                  </a:lnTo>
                  <a:lnTo>
                    <a:pt x="73" y="252"/>
                  </a:lnTo>
                  <a:lnTo>
                    <a:pt x="36" y="252"/>
                  </a:lnTo>
                  <a:lnTo>
                    <a:pt x="0" y="255"/>
                  </a:lnTo>
                  <a:lnTo>
                    <a:pt x="0" y="191"/>
                  </a:lnTo>
                  <a:lnTo>
                    <a:pt x="0" y="127"/>
                  </a:lnTo>
                  <a:lnTo>
                    <a:pt x="0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6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39" name="Freeform 147"/>
            <p:cNvSpPr>
              <a:spLocks/>
            </p:cNvSpPr>
            <p:nvPr/>
          </p:nvSpPr>
          <p:spPr bwMode="auto">
            <a:xfrm>
              <a:off x="3023" y="1735"/>
              <a:ext cx="479" cy="1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2"/>
                </a:cxn>
                <a:cxn ang="0">
                  <a:pos x="76" y="2"/>
                </a:cxn>
                <a:cxn ang="0">
                  <a:pos x="112" y="5"/>
                </a:cxn>
                <a:cxn ang="0">
                  <a:pos x="152" y="5"/>
                </a:cxn>
                <a:cxn ang="0">
                  <a:pos x="191" y="7"/>
                </a:cxn>
                <a:cxn ang="0">
                  <a:pos x="228" y="10"/>
                </a:cxn>
                <a:cxn ang="0">
                  <a:pos x="267" y="10"/>
                </a:cxn>
                <a:cxn ang="0">
                  <a:pos x="304" y="12"/>
                </a:cxn>
                <a:cxn ang="0">
                  <a:pos x="333" y="17"/>
                </a:cxn>
                <a:cxn ang="0">
                  <a:pos x="362" y="20"/>
                </a:cxn>
                <a:cxn ang="0">
                  <a:pos x="392" y="25"/>
                </a:cxn>
                <a:cxn ang="0">
                  <a:pos x="419" y="27"/>
                </a:cxn>
                <a:cxn ang="0">
                  <a:pos x="448" y="32"/>
                </a:cxn>
                <a:cxn ang="0">
                  <a:pos x="478" y="37"/>
                </a:cxn>
                <a:cxn ang="0">
                  <a:pos x="505" y="39"/>
                </a:cxn>
                <a:cxn ang="0">
                  <a:pos x="534" y="44"/>
                </a:cxn>
                <a:cxn ang="0">
                  <a:pos x="546" y="51"/>
                </a:cxn>
                <a:cxn ang="0">
                  <a:pos x="556" y="56"/>
                </a:cxn>
                <a:cxn ang="0">
                  <a:pos x="568" y="64"/>
                </a:cxn>
                <a:cxn ang="0">
                  <a:pos x="578" y="71"/>
                </a:cxn>
                <a:cxn ang="0">
                  <a:pos x="566" y="110"/>
                </a:cxn>
                <a:cxn ang="0">
                  <a:pos x="554" y="150"/>
                </a:cxn>
                <a:cxn ang="0">
                  <a:pos x="539" y="191"/>
                </a:cxn>
                <a:cxn ang="0">
                  <a:pos x="527" y="230"/>
                </a:cxn>
                <a:cxn ang="0">
                  <a:pos x="495" y="233"/>
                </a:cxn>
                <a:cxn ang="0">
                  <a:pos x="461" y="233"/>
                </a:cxn>
                <a:cxn ang="0">
                  <a:pos x="429" y="235"/>
                </a:cxn>
                <a:cxn ang="0">
                  <a:pos x="394" y="235"/>
                </a:cxn>
                <a:cxn ang="0">
                  <a:pos x="362" y="238"/>
                </a:cxn>
                <a:cxn ang="0">
                  <a:pos x="328" y="240"/>
                </a:cxn>
                <a:cxn ang="0">
                  <a:pos x="296" y="240"/>
                </a:cxn>
                <a:cxn ang="0">
                  <a:pos x="264" y="243"/>
                </a:cxn>
                <a:cxn ang="0">
                  <a:pos x="230" y="245"/>
                </a:cxn>
                <a:cxn ang="0">
                  <a:pos x="198" y="245"/>
                </a:cxn>
                <a:cxn ang="0">
                  <a:pos x="164" y="248"/>
                </a:cxn>
                <a:cxn ang="0">
                  <a:pos x="132" y="250"/>
                </a:cxn>
                <a:cxn ang="0">
                  <a:pos x="98" y="250"/>
                </a:cxn>
                <a:cxn ang="0">
                  <a:pos x="66" y="252"/>
                </a:cxn>
                <a:cxn ang="0">
                  <a:pos x="31" y="252"/>
                </a:cxn>
                <a:cxn ang="0">
                  <a:pos x="0" y="255"/>
                </a:cxn>
                <a:cxn ang="0">
                  <a:pos x="0" y="191"/>
                </a:cxn>
                <a:cxn ang="0">
                  <a:pos x="0" y="127"/>
                </a:cxn>
                <a:cxn ang="0">
                  <a:pos x="0" y="64"/>
                </a:cxn>
                <a:cxn ang="0">
                  <a:pos x="0" y="0"/>
                </a:cxn>
              </a:cxnLst>
              <a:rect l="0" t="0" r="r" b="b"/>
              <a:pathLst>
                <a:path w="578" h="255">
                  <a:moveTo>
                    <a:pt x="0" y="0"/>
                  </a:moveTo>
                  <a:lnTo>
                    <a:pt x="36" y="2"/>
                  </a:lnTo>
                  <a:lnTo>
                    <a:pt x="76" y="2"/>
                  </a:lnTo>
                  <a:lnTo>
                    <a:pt x="112" y="5"/>
                  </a:lnTo>
                  <a:lnTo>
                    <a:pt x="152" y="5"/>
                  </a:lnTo>
                  <a:lnTo>
                    <a:pt x="191" y="7"/>
                  </a:lnTo>
                  <a:lnTo>
                    <a:pt x="228" y="10"/>
                  </a:lnTo>
                  <a:lnTo>
                    <a:pt x="267" y="10"/>
                  </a:lnTo>
                  <a:lnTo>
                    <a:pt x="304" y="12"/>
                  </a:lnTo>
                  <a:lnTo>
                    <a:pt x="333" y="17"/>
                  </a:lnTo>
                  <a:lnTo>
                    <a:pt x="362" y="20"/>
                  </a:lnTo>
                  <a:lnTo>
                    <a:pt x="392" y="25"/>
                  </a:lnTo>
                  <a:lnTo>
                    <a:pt x="419" y="27"/>
                  </a:lnTo>
                  <a:lnTo>
                    <a:pt x="448" y="32"/>
                  </a:lnTo>
                  <a:lnTo>
                    <a:pt x="478" y="37"/>
                  </a:lnTo>
                  <a:lnTo>
                    <a:pt x="505" y="39"/>
                  </a:lnTo>
                  <a:lnTo>
                    <a:pt x="534" y="44"/>
                  </a:lnTo>
                  <a:lnTo>
                    <a:pt x="546" y="51"/>
                  </a:lnTo>
                  <a:lnTo>
                    <a:pt x="556" y="56"/>
                  </a:lnTo>
                  <a:lnTo>
                    <a:pt x="568" y="64"/>
                  </a:lnTo>
                  <a:lnTo>
                    <a:pt x="578" y="71"/>
                  </a:lnTo>
                  <a:lnTo>
                    <a:pt x="566" y="110"/>
                  </a:lnTo>
                  <a:lnTo>
                    <a:pt x="554" y="150"/>
                  </a:lnTo>
                  <a:lnTo>
                    <a:pt x="539" y="191"/>
                  </a:lnTo>
                  <a:lnTo>
                    <a:pt x="527" y="230"/>
                  </a:lnTo>
                  <a:lnTo>
                    <a:pt x="495" y="233"/>
                  </a:lnTo>
                  <a:lnTo>
                    <a:pt x="461" y="233"/>
                  </a:lnTo>
                  <a:lnTo>
                    <a:pt x="429" y="235"/>
                  </a:lnTo>
                  <a:lnTo>
                    <a:pt x="394" y="235"/>
                  </a:lnTo>
                  <a:lnTo>
                    <a:pt x="362" y="238"/>
                  </a:lnTo>
                  <a:lnTo>
                    <a:pt x="328" y="240"/>
                  </a:lnTo>
                  <a:lnTo>
                    <a:pt x="296" y="240"/>
                  </a:lnTo>
                  <a:lnTo>
                    <a:pt x="264" y="243"/>
                  </a:lnTo>
                  <a:lnTo>
                    <a:pt x="230" y="245"/>
                  </a:lnTo>
                  <a:lnTo>
                    <a:pt x="198" y="245"/>
                  </a:lnTo>
                  <a:lnTo>
                    <a:pt x="164" y="248"/>
                  </a:lnTo>
                  <a:lnTo>
                    <a:pt x="132" y="250"/>
                  </a:lnTo>
                  <a:lnTo>
                    <a:pt x="98" y="250"/>
                  </a:lnTo>
                  <a:lnTo>
                    <a:pt x="66" y="252"/>
                  </a:lnTo>
                  <a:lnTo>
                    <a:pt x="31" y="252"/>
                  </a:lnTo>
                  <a:lnTo>
                    <a:pt x="0" y="255"/>
                  </a:lnTo>
                  <a:lnTo>
                    <a:pt x="0" y="191"/>
                  </a:lnTo>
                  <a:lnTo>
                    <a:pt x="0" y="127"/>
                  </a:lnTo>
                  <a:lnTo>
                    <a:pt x="0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F6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40" name="Freeform 148"/>
            <p:cNvSpPr>
              <a:spLocks/>
            </p:cNvSpPr>
            <p:nvPr/>
          </p:nvSpPr>
          <p:spPr bwMode="auto">
            <a:xfrm>
              <a:off x="3023" y="1735"/>
              <a:ext cx="441" cy="1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2"/>
                </a:cxn>
                <a:cxn ang="0">
                  <a:pos x="73" y="2"/>
                </a:cxn>
                <a:cxn ang="0">
                  <a:pos x="112" y="5"/>
                </a:cxn>
                <a:cxn ang="0">
                  <a:pos x="149" y="5"/>
                </a:cxn>
                <a:cxn ang="0">
                  <a:pos x="186" y="7"/>
                </a:cxn>
                <a:cxn ang="0">
                  <a:pos x="225" y="10"/>
                </a:cxn>
                <a:cxn ang="0">
                  <a:pos x="262" y="10"/>
                </a:cxn>
                <a:cxn ang="0">
                  <a:pos x="299" y="12"/>
                </a:cxn>
                <a:cxn ang="0">
                  <a:pos x="321" y="15"/>
                </a:cxn>
                <a:cxn ang="0">
                  <a:pos x="343" y="20"/>
                </a:cxn>
                <a:cxn ang="0">
                  <a:pos x="365" y="22"/>
                </a:cxn>
                <a:cxn ang="0">
                  <a:pos x="389" y="27"/>
                </a:cxn>
                <a:cxn ang="0">
                  <a:pos x="411" y="29"/>
                </a:cxn>
                <a:cxn ang="0">
                  <a:pos x="434" y="34"/>
                </a:cxn>
                <a:cxn ang="0">
                  <a:pos x="458" y="37"/>
                </a:cxn>
                <a:cxn ang="0">
                  <a:pos x="480" y="42"/>
                </a:cxn>
                <a:cxn ang="0">
                  <a:pos x="492" y="49"/>
                </a:cxn>
                <a:cxn ang="0">
                  <a:pos x="507" y="54"/>
                </a:cxn>
                <a:cxn ang="0">
                  <a:pos x="519" y="61"/>
                </a:cxn>
                <a:cxn ang="0">
                  <a:pos x="532" y="69"/>
                </a:cxn>
                <a:cxn ang="0">
                  <a:pos x="517" y="108"/>
                </a:cxn>
                <a:cxn ang="0">
                  <a:pos x="502" y="147"/>
                </a:cxn>
                <a:cxn ang="0">
                  <a:pos x="487" y="189"/>
                </a:cxn>
                <a:cxn ang="0">
                  <a:pos x="473" y="228"/>
                </a:cxn>
                <a:cxn ang="0">
                  <a:pos x="443" y="230"/>
                </a:cxn>
                <a:cxn ang="0">
                  <a:pos x="414" y="230"/>
                </a:cxn>
                <a:cxn ang="0">
                  <a:pos x="384" y="233"/>
                </a:cxn>
                <a:cxn ang="0">
                  <a:pos x="355" y="235"/>
                </a:cxn>
                <a:cxn ang="0">
                  <a:pos x="326" y="238"/>
                </a:cxn>
                <a:cxn ang="0">
                  <a:pos x="296" y="238"/>
                </a:cxn>
                <a:cxn ang="0">
                  <a:pos x="267" y="240"/>
                </a:cxn>
                <a:cxn ang="0">
                  <a:pos x="237" y="243"/>
                </a:cxn>
                <a:cxn ang="0">
                  <a:pos x="206" y="245"/>
                </a:cxn>
                <a:cxn ang="0">
                  <a:pos x="176" y="245"/>
                </a:cxn>
                <a:cxn ang="0">
                  <a:pos x="147" y="248"/>
                </a:cxn>
                <a:cxn ang="0">
                  <a:pos x="117" y="250"/>
                </a:cxn>
                <a:cxn ang="0">
                  <a:pos x="88" y="250"/>
                </a:cxn>
                <a:cxn ang="0">
                  <a:pos x="58" y="252"/>
                </a:cxn>
                <a:cxn ang="0">
                  <a:pos x="29" y="252"/>
                </a:cxn>
                <a:cxn ang="0">
                  <a:pos x="0" y="255"/>
                </a:cxn>
                <a:cxn ang="0">
                  <a:pos x="0" y="191"/>
                </a:cxn>
                <a:cxn ang="0">
                  <a:pos x="0" y="127"/>
                </a:cxn>
                <a:cxn ang="0">
                  <a:pos x="0" y="64"/>
                </a:cxn>
                <a:cxn ang="0">
                  <a:pos x="0" y="0"/>
                </a:cxn>
              </a:cxnLst>
              <a:rect l="0" t="0" r="r" b="b"/>
              <a:pathLst>
                <a:path w="532" h="255">
                  <a:moveTo>
                    <a:pt x="0" y="0"/>
                  </a:moveTo>
                  <a:lnTo>
                    <a:pt x="36" y="2"/>
                  </a:lnTo>
                  <a:lnTo>
                    <a:pt x="73" y="2"/>
                  </a:lnTo>
                  <a:lnTo>
                    <a:pt x="112" y="5"/>
                  </a:lnTo>
                  <a:lnTo>
                    <a:pt x="149" y="5"/>
                  </a:lnTo>
                  <a:lnTo>
                    <a:pt x="186" y="7"/>
                  </a:lnTo>
                  <a:lnTo>
                    <a:pt x="225" y="10"/>
                  </a:lnTo>
                  <a:lnTo>
                    <a:pt x="262" y="10"/>
                  </a:lnTo>
                  <a:lnTo>
                    <a:pt x="299" y="12"/>
                  </a:lnTo>
                  <a:lnTo>
                    <a:pt x="321" y="15"/>
                  </a:lnTo>
                  <a:lnTo>
                    <a:pt x="343" y="20"/>
                  </a:lnTo>
                  <a:lnTo>
                    <a:pt x="365" y="22"/>
                  </a:lnTo>
                  <a:lnTo>
                    <a:pt x="389" y="27"/>
                  </a:lnTo>
                  <a:lnTo>
                    <a:pt x="411" y="29"/>
                  </a:lnTo>
                  <a:lnTo>
                    <a:pt x="434" y="34"/>
                  </a:lnTo>
                  <a:lnTo>
                    <a:pt x="458" y="37"/>
                  </a:lnTo>
                  <a:lnTo>
                    <a:pt x="480" y="42"/>
                  </a:lnTo>
                  <a:lnTo>
                    <a:pt x="492" y="49"/>
                  </a:lnTo>
                  <a:lnTo>
                    <a:pt x="507" y="54"/>
                  </a:lnTo>
                  <a:lnTo>
                    <a:pt x="519" y="61"/>
                  </a:lnTo>
                  <a:lnTo>
                    <a:pt x="532" y="69"/>
                  </a:lnTo>
                  <a:lnTo>
                    <a:pt x="517" y="108"/>
                  </a:lnTo>
                  <a:lnTo>
                    <a:pt x="502" y="147"/>
                  </a:lnTo>
                  <a:lnTo>
                    <a:pt x="487" y="189"/>
                  </a:lnTo>
                  <a:lnTo>
                    <a:pt x="473" y="228"/>
                  </a:lnTo>
                  <a:lnTo>
                    <a:pt x="443" y="230"/>
                  </a:lnTo>
                  <a:lnTo>
                    <a:pt x="414" y="230"/>
                  </a:lnTo>
                  <a:lnTo>
                    <a:pt x="384" y="233"/>
                  </a:lnTo>
                  <a:lnTo>
                    <a:pt x="355" y="235"/>
                  </a:lnTo>
                  <a:lnTo>
                    <a:pt x="326" y="238"/>
                  </a:lnTo>
                  <a:lnTo>
                    <a:pt x="296" y="238"/>
                  </a:lnTo>
                  <a:lnTo>
                    <a:pt x="267" y="240"/>
                  </a:lnTo>
                  <a:lnTo>
                    <a:pt x="237" y="243"/>
                  </a:lnTo>
                  <a:lnTo>
                    <a:pt x="206" y="245"/>
                  </a:lnTo>
                  <a:lnTo>
                    <a:pt x="176" y="245"/>
                  </a:lnTo>
                  <a:lnTo>
                    <a:pt x="147" y="248"/>
                  </a:lnTo>
                  <a:lnTo>
                    <a:pt x="117" y="250"/>
                  </a:lnTo>
                  <a:lnTo>
                    <a:pt x="88" y="250"/>
                  </a:lnTo>
                  <a:lnTo>
                    <a:pt x="58" y="252"/>
                  </a:lnTo>
                  <a:lnTo>
                    <a:pt x="29" y="252"/>
                  </a:lnTo>
                  <a:lnTo>
                    <a:pt x="0" y="255"/>
                  </a:lnTo>
                  <a:lnTo>
                    <a:pt x="0" y="191"/>
                  </a:lnTo>
                  <a:lnTo>
                    <a:pt x="0" y="127"/>
                  </a:lnTo>
                  <a:lnTo>
                    <a:pt x="0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41" name="Freeform 149"/>
            <p:cNvSpPr>
              <a:spLocks/>
            </p:cNvSpPr>
            <p:nvPr/>
          </p:nvSpPr>
          <p:spPr bwMode="auto">
            <a:xfrm>
              <a:off x="3023" y="1735"/>
              <a:ext cx="400" cy="1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6" y="12"/>
                </a:cxn>
                <a:cxn ang="0">
                  <a:pos x="429" y="39"/>
                </a:cxn>
                <a:cxn ang="0">
                  <a:pos x="483" y="66"/>
                </a:cxn>
                <a:cxn ang="0">
                  <a:pos x="419" y="223"/>
                </a:cxn>
                <a:cxn ang="0">
                  <a:pos x="0" y="255"/>
                </a:cxn>
                <a:cxn ang="0">
                  <a:pos x="0" y="0"/>
                </a:cxn>
              </a:cxnLst>
              <a:rect l="0" t="0" r="r" b="b"/>
              <a:pathLst>
                <a:path w="483" h="255">
                  <a:moveTo>
                    <a:pt x="0" y="0"/>
                  </a:moveTo>
                  <a:lnTo>
                    <a:pt x="286" y="12"/>
                  </a:lnTo>
                  <a:lnTo>
                    <a:pt x="429" y="39"/>
                  </a:lnTo>
                  <a:lnTo>
                    <a:pt x="483" y="66"/>
                  </a:lnTo>
                  <a:lnTo>
                    <a:pt x="419" y="223"/>
                  </a:lnTo>
                  <a:lnTo>
                    <a:pt x="0" y="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42" name="Freeform 150"/>
            <p:cNvSpPr>
              <a:spLocks/>
            </p:cNvSpPr>
            <p:nvPr/>
          </p:nvSpPr>
          <p:spPr bwMode="auto">
            <a:xfrm>
              <a:off x="1910" y="1735"/>
              <a:ext cx="850" cy="196"/>
            </a:xfrm>
            <a:custGeom>
              <a:avLst/>
              <a:gdLst/>
              <a:ahLst/>
              <a:cxnLst>
                <a:cxn ang="0">
                  <a:pos x="1027" y="0"/>
                </a:cxn>
                <a:cxn ang="0">
                  <a:pos x="623" y="12"/>
                </a:cxn>
                <a:cxn ang="0">
                  <a:pos x="7" y="71"/>
                </a:cxn>
                <a:cxn ang="0">
                  <a:pos x="2" y="98"/>
                </a:cxn>
                <a:cxn ang="0">
                  <a:pos x="0" y="255"/>
                </a:cxn>
                <a:cxn ang="0">
                  <a:pos x="1027" y="255"/>
                </a:cxn>
                <a:cxn ang="0">
                  <a:pos x="1027" y="0"/>
                </a:cxn>
              </a:cxnLst>
              <a:rect l="0" t="0" r="r" b="b"/>
              <a:pathLst>
                <a:path w="1027" h="255">
                  <a:moveTo>
                    <a:pt x="1027" y="0"/>
                  </a:moveTo>
                  <a:lnTo>
                    <a:pt x="623" y="12"/>
                  </a:lnTo>
                  <a:lnTo>
                    <a:pt x="7" y="71"/>
                  </a:lnTo>
                  <a:lnTo>
                    <a:pt x="2" y="98"/>
                  </a:lnTo>
                  <a:lnTo>
                    <a:pt x="0" y="255"/>
                  </a:lnTo>
                  <a:lnTo>
                    <a:pt x="1027" y="255"/>
                  </a:lnTo>
                  <a:lnTo>
                    <a:pt x="1027" y="0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43" name="Freeform 151"/>
            <p:cNvSpPr>
              <a:spLocks/>
            </p:cNvSpPr>
            <p:nvPr/>
          </p:nvSpPr>
          <p:spPr bwMode="auto">
            <a:xfrm>
              <a:off x="1950" y="1735"/>
              <a:ext cx="810" cy="196"/>
            </a:xfrm>
            <a:custGeom>
              <a:avLst/>
              <a:gdLst/>
              <a:ahLst/>
              <a:cxnLst>
                <a:cxn ang="0">
                  <a:pos x="978" y="0"/>
                </a:cxn>
                <a:cxn ang="0">
                  <a:pos x="954" y="0"/>
                </a:cxn>
                <a:cxn ang="0">
                  <a:pos x="929" y="2"/>
                </a:cxn>
                <a:cxn ang="0">
                  <a:pos x="905" y="2"/>
                </a:cxn>
                <a:cxn ang="0">
                  <a:pos x="880" y="2"/>
                </a:cxn>
                <a:cxn ang="0">
                  <a:pos x="856" y="5"/>
                </a:cxn>
                <a:cxn ang="0">
                  <a:pos x="831" y="5"/>
                </a:cxn>
                <a:cxn ang="0">
                  <a:pos x="807" y="5"/>
                </a:cxn>
                <a:cxn ang="0">
                  <a:pos x="782" y="5"/>
                </a:cxn>
                <a:cxn ang="0">
                  <a:pos x="755" y="7"/>
                </a:cxn>
                <a:cxn ang="0">
                  <a:pos x="731" y="7"/>
                </a:cxn>
                <a:cxn ang="0">
                  <a:pos x="706" y="7"/>
                </a:cxn>
                <a:cxn ang="0">
                  <a:pos x="682" y="10"/>
                </a:cxn>
                <a:cxn ang="0">
                  <a:pos x="657" y="10"/>
                </a:cxn>
                <a:cxn ang="0">
                  <a:pos x="633" y="10"/>
                </a:cxn>
                <a:cxn ang="0">
                  <a:pos x="608" y="12"/>
                </a:cxn>
                <a:cxn ang="0">
                  <a:pos x="583" y="12"/>
                </a:cxn>
                <a:cxn ang="0">
                  <a:pos x="547" y="15"/>
                </a:cxn>
                <a:cxn ang="0">
                  <a:pos x="512" y="20"/>
                </a:cxn>
                <a:cxn ang="0">
                  <a:pos x="476" y="22"/>
                </a:cxn>
                <a:cxn ang="0">
                  <a:pos x="441" y="27"/>
                </a:cxn>
                <a:cxn ang="0">
                  <a:pos x="404" y="29"/>
                </a:cxn>
                <a:cxn ang="0">
                  <a:pos x="368" y="32"/>
                </a:cxn>
                <a:cxn ang="0">
                  <a:pos x="333" y="37"/>
                </a:cxn>
                <a:cxn ang="0">
                  <a:pos x="297" y="39"/>
                </a:cxn>
                <a:cxn ang="0">
                  <a:pos x="260" y="42"/>
                </a:cxn>
                <a:cxn ang="0">
                  <a:pos x="225" y="47"/>
                </a:cxn>
                <a:cxn ang="0">
                  <a:pos x="189" y="49"/>
                </a:cxn>
                <a:cxn ang="0">
                  <a:pos x="154" y="54"/>
                </a:cxn>
                <a:cxn ang="0">
                  <a:pos x="118" y="56"/>
                </a:cxn>
                <a:cxn ang="0">
                  <a:pos x="81" y="61"/>
                </a:cxn>
                <a:cxn ang="0">
                  <a:pos x="46" y="64"/>
                </a:cxn>
                <a:cxn ang="0">
                  <a:pos x="10" y="69"/>
                </a:cxn>
                <a:cxn ang="0">
                  <a:pos x="7" y="76"/>
                </a:cxn>
                <a:cxn ang="0">
                  <a:pos x="5" y="81"/>
                </a:cxn>
                <a:cxn ang="0">
                  <a:pos x="2" y="88"/>
                </a:cxn>
                <a:cxn ang="0">
                  <a:pos x="0" y="96"/>
                </a:cxn>
                <a:cxn ang="0">
                  <a:pos x="2" y="132"/>
                </a:cxn>
                <a:cxn ang="0">
                  <a:pos x="2" y="174"/>
                </a:cxn>
                <a:cxn ang="0">
                  <a:pos x="2" y="213"/>
                </a:cxn>
                <a:cxn ang="0">
                  <a:pos x="5" y="255"/>
                </a:cxn>
                <a:cxn ang="0">
                  <a:pos x="66" y="255"/>
                </a:cxn>
                <a:cxn ang="0">
                  <a:pos x="127" y="255"/>
                </a:cxn>
                <a:cxn ang="0">
                  <a:pos x="186" y="255"/>
                </a:cxn>
                <a:cxn ang="0">
                  <a:pos x="248" y="255"/>
                </a:cxn>
                <a:cxn ang="0">
                  <a:pos x="309" y="255"/>
                </a:cxn>
                <a:cxn ang="0">
                  <a:pos x="370" y="255"/>
                </a:cxn>
                <a:cxn ang="0">
                  <a:pos x="431" y="255"/>
                </a:cxn>
                <a:cxn ang="0">
                  <a:pos x="493" y="255"/>
                </a:cxn>
                <a:cxn ang="0">
                  <a:pos x="552" y="255"/>
                </a:cxn>
                <a:cxn ang="0">
                  <a:pos x="613" y="255"/>
                </a:cxn>
                <a:cxn ang="0">
                  <a:pos x="674" y="255"/>
                </a:cxn>
                <a:cxn ang="0">
                  <a:pos x="735" y="255"/>
                </a:cxn>
                <a:cxn ang="0">
                  <a:pos x="797" y="255"/>
                </a:cxn>
                <a:cxn ang="0">
                  <a:pos x="856" y="255"/>
                </a:cxn>
                <a:cxn ang="0">
                  <a:pos x="917" y="255"/>
                </a:cxn>
                <a:cxn ang="0">
                  <a:pos x="978" y="255"/>
                </a:cxn>
                <a:cxn ang="0">
                  <a:pos x="978" y="191"/>
                </a:cxn>
                <a:cxn ang="0">
                  <a:pos x="978" y="127"/>
                </a:cxn>
                <a:cxn ang="0">
                  <a:pos x="978" y="64"/>
                </a:cxn>
                <a:cxn ang="0">
                  <a:pos x="978" y="0"/>
                </a:cxn>
              </a:cxnLst>
              <a:rect l="0" t="0" r="r" b="b"/>
              <a:pathLst>
                <a:path w="978" h="255">
                  <a:moveTo>
                    <a:pt x="978" y="0"/>
                  </a:moveTo>
                  <a:lnTo>
                    <a:pt x="954" y="0"/>
                  </a:lnTo>
                  <a:lnTo>
                    <a:pt x="929" y="2"/>
                  </a:lnTo>
                  <a:lnTo>
                    <a:pt x="905" y="2"/>
                  </a:lnTo>
                  <a:lnTo>
                    <a:pt x="880" y="2"/>
                  </a:lnTo>
                  <a:lnTo>
                    <a:pt x="856" y="5"/>
                  </a:lnTo>
                  <a:lnTo>
                    <a:pt x="831" y="5"/>
                  </a:lnTo>
                  <a:lnTo>
                    <a:pt x="807" y="5"/>
                  </a:lnTo>
                  <a:lnTo>
                    <a:pt x="782" y="5"/>
                  </a:lnTo>
                  <a:lnTo>
                    <a:pt x="755" y="7"/>
                  </a:lnTo>
                  <a:lnTo>
                    <a:pt x="731" y="7"/>
                  </a:lnTo>
                  <a:lnTo>
                    <a:pt x="706" y="7"/>
                  </a:lnTo>
                  <a:lnTo>
                    <a:pt x="682" y="10"/>
                  </a:lnTo>
                  <a:lnTo>
                    <a:pt x="657" y="10"/>
                  </a:lnTo>
                  <a:lnTo>
                    <a:pt x="633" y="10"/>
                  </a:lnTo>
                  <a:lnTo>
                    <a:pt x="608" y="12"/>
                  </a:lnTo>
                  <a:lnTo>
                    <a:pt x="583" y="12"/>
                  </a:lnTo>
                  <a:lnTo>
                    <a:pt x="547" y="15"/>
                  </a:lnTo>
                  <a:lnTo>
                    <a:pt x="512" y="20"/>
                  </a:lnTo>
                  <a:lnTo>
                    <a:pt x="476" y="22"/>
                  </a:lnTo>
                  <a:lnTo>
                    <a:pt x="441" y="27"/>
                  </a:lnTo>
                  <a:lnTo>
                    <a:pt x="404" y="29"/>
                  </a:lnTo>
                  <a:lnTo>
                    <a:pt x="368" y="32"/>
                  </a:lnTo>
                  <a:lnTo>
                    <a:pt x="333" y="37"/>
                  </a:lnTo>
                  <a:lnTo>
                    <a:pt x="297" y="39"/>
                  </a:lnTo>
                  <a:lnTo>
                    <a:pt x="260" y="42"/>
                  </a:lnTo>
                  <a:lnTo>
                    <a:pt x="225" y="47"/>
                  </a:lnTo>
                  <a:lnTo>
                    <a:pt x="189" y="49"/>
                  </a:lnTo>
                  <a:lnTo>
                    <a:pt x="154" y="54"/>
                  </a:lnTo>
                  <a:lnTo>
                    <a:pt x="118" y="56"/>
                  </a:lnTo>
                  <a:lnTo>
                    <a:pt x="81" y="61"/>
                  </a:lnTo>
                  <a:lnTo>
                    <a:pt x="46" y="64"/>
                  </a:lnTo>
                  <a:lnTo>
                    <a:pt x="10" y="69"/>
                  </a:lnTo>
                  <a:lnTo>
                    <a:pt x="7" y="76"/>
                  </a:lnTo>
                  <a:lnTo>
                    <a:pt x="5" y="81"/>
                  </a:lnTo>
                  <a:lnTo>
                    <a:pt x="2" y="88"/>
                  </a:lnTo>
                  <a:lnTo>
                    <a:pt x="0" y="96"/>
                  </a:lnTo>
                  <a:lnTo>
                    <a:pt x="2" y="132"/>
                  </a:lnTo>
                  <a:lnTo>
                    <a:pt x="2" y="174"/>
                  </a:lnTo>
                  <a:lnTo>
                    <a:pt x="2" y="213"/>
                  </a:lnTo>
                  <a:lnTo>
                    <a:pt x="5" y="255"/>
                  </a:lnTo>
                  <a:lnTo>
                    <a:pt x="66" y="255"/>
                  </a:lnTo>
                  <a:lnTo>
                    <a:pt x="127" y="255"/>
                  </a:lnTo>
                  <a:lnTo>
                    <a:pt x="186" y="255"/>
                  </a:lnTo>
                  <a:lnTo>
                    <a:pt x="248" y="255"/>
                  </a:lnTo>
                  <a:lnTo>
                    <a:pt x="309" y="255"/>
                  </a:lnTo>
                  <a:lnTo>
                    <a:pt x="370" y="255"/>
                  </a:lnTo>
                  <a:lnTo>
                    <a:pt x="431" y="255"/>
                  </a:lnTo>
                  <a:lnTo>
                    <a:pt x="493" y="255"/>
                  </a:lnTo>
                  <a:lnTo>
                    <a:pt x="552" y="255"/>
                  </a:lnTo>
                  <a:lnTo>
                    <a:pt x="613" y="255"/>
                  </a:lnTo>
                  <a:lnTo>
                    <a:pt x="674" y="255"/>
                  </a:lnTo>
                  <a:lnTo>
                    <a:pt x="735" y="255"/>
                  </a:lnTo>
                  <a:lnTo>
                    <a:pt x="797" y="255"/>
                  </a:lnTo>
                  <a:lnTo>
                    <a:pt x="856" y="255"/>
                  </a:lnTo>
                  <a:lnTo>
                    <a:pt x="917" y="255"/>
                  </a:lnTo>
                  <a:lnTo>
                    <a:pt x="978" y="255"/>
                  </a:lnTo>
                  <a:lnTo>
                    <a:pt x="978" y="191"/>
                  </a:lnTo>
                  <a:lnTo>
                    <a:pt x="978" y="127"/>
                  </a:lnTo>
                  <a:lnTo>
                    <a:pt x="978" y="64"/>
                  </a:lnTo>
                  <a:lnTo>
                    <a:pt x="978" y="0"/>
                  </a:lnTo>
                  <a:close/>
                </a:path>
              </a:pathLst>
            </a:custGeom>
            <a:solidFill>
              <a:srgbClr val="914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44" name="Freeform 152"/>
            <p:cNvSpPr>
              <a:spLocks/>
            </p:cNvSpPr>
            <p:nvPr/>
          </p:nvSpPr>
          <p:spPr bwMode="auto">
            <a:xfrm>
              <a:off x="1991" y="1735"/>
              <a:ext cx="769" cy="196"/>
            </a:xfrm>
            <a:custGeom>
              <a:avLst/>
              <a:gdLst/>
              <a:ahLst/>
              <a:cxnLst>
                <a:cxn ang="0">
                  <a:pos x="929" y="0"/>
                </a:cxn>
                <a:cxn ang="0">
                  <a:pos x="880" y="2"/>
                </a:cxn>
                <a:cxn ang="0">
                  <a:pos x="831" y="2"/>
                </a:cxn>
                <a:cxn ang="0">
                  <a:pos x="785" y="5"/>
                </a:cxn>
                <a:cxn ang="0">
                  <a:pos x="736" y="5"/>
                </a:cxn>
                <a:cxn ang="0">
                  <a:pos x="686" y="7"/>
                </a:cxn>
                <a:cxn ang="0">
                  <a:pos x="640" y="10"/>
                </a:cxn>
                <a:cxn ang="0">
                  <a:pos x="591" y="10"/>
                </a:cxn>
                <a:cxn ang="0">
                  <a:pos x="542" y="12"/>
                </a:cxn>
                <a:cxn ang="0">
                  <a:pos x="510" y="15"/>
                </a:cxn>
                <a:cxn ang="0">
                  <a:pos x="476" y="20"/>
                </a:cxn>
                <a:cxn ang="0">
                  <a:pos x="444" y="22"/>
                </a:cxn>
                <a:cxn ang="0">
                  <a:pos x="409" y="25"/>
                </a:cxn>
                <a:cxn ang="0">
                  <a:pos x="378" y="29"/>
                </a:cxn>
                <a:cxn ang="0">
                  <a:pos x="343" y="32"/>
                </a:cxn>
                <a:cxn ang="0">
                  <a:pos x="311" y="34"/>
                </a:cxn>
                <a:cxn ang="0">
                  <a:pos x="277" y="39"/>
                </a:cxn>
                <a:cxn ang="0">
                  <a:pos x="245" y="42"/>
                </a:cxn>
                <a:cxn ang="0">
                  <a:pos x="211" y="44"/>
                </a:cxn>
                <a:cxn ang="0">
                  <a:pos x="179" y="49"/>
                </a:cxn>
                <a:cxn ang="0">
                  <a:pos x="145" y="51"/>
                </a:cxn>
                <a:cxn ang="0">
                  <a:pos x="113" y="56"/>
                </a:cxn>
                <a:cxn ang="0">
                  <a:pos x="78" y="59"/>
                </a:cxn>
                <a:cxn ang="0">
                  <a:pos x="47" y="64"/>
                </a:cxn>
                <a:cxn ang="0">
                  <a:pos x="12" y="66"/>
                </a:cxn>
                <a:cxn ang="0">
                  <a:pos x="10" y="71"/>
                </a:cxn>
                <a:cxn ang="0">
                  <a:pos x="5" y="78"/>
                </a:cxn>
                <a:cxn ang="0">
                  <a:pos x="2" y="86"/>
                </a:cxn>
                <a:cxn ang="0">
                  <a:pos x="0" y="93"/>
                </a:cxn>
                <a:cxn ang="0">
                  <a:pos x="2" y="132"/>
                </a:cxn>
                <a:cxn ang="0">
                  <a:pos x="5" y="172"/>
                </a:cxn>
                <a:cxn ang="0">
                  <a:pos x="7" y="211"/>
                </a:cxn>
                <a:cxn ang="0">
                  <a:pos x="10" y="248"/>
                </a:cxn>
                <a:cxn ang="0">
                  <a:pos x="66" y="248"/>
                </a:cxn>
                <a:cxn ang="0">
                  <a:pos x="125" y="248"/>
                </a:cxn>
                <a:cxn ang="0">
                  <a:pos x="181" y="250"/>
                </a:cxn>
                <a:cxn ang="0">
                  <a:pos x="240" y="250"/>
                </a:cxn>
                <a:cxn ang="0">
                  <a:pos x="297" y="250"/>
                </a:cxn>
                <a:cxn ang="0">
                  <a:pos x="355" y="250"/>
                </a:cxn>
                <a:cxn ang="0">
                  <a:pos x="412" y="252"/>
                </a:cxn>
                <a:cxn ang="0">
                  <a:pos x="471" y="252"/>
                </a:cxn>
                <a:cxn ang="0">
                  <a:pos x="527" y="252"/>
                </a:cxn>
                <a:cxn ang="0">
                  <a:pos x="584" y="252"/>
                </a:cxn>
                <a:cxn ang="0">
                  <a:pos x="642" y="255"/>
                </a:cxn>
                <a:cxn ang="0">
                  <a:pos x="699" y="255"/>
                </a:cxn>
                <a:cxn ang="0">
                  <a:pos x="758" y="255"/>
                </a:cxn>
                <a:cxn ang="0">
                  <a:pos x="814" y="255"/>
                </a:cxn>
                <a:cxn ang="0">
                  <a:pos x="873" y="255"/>
                </a:cxn>
                <a:cxn ang="0">
                  <a:pos x="929" y="255"/>
                </a:cxn>
                <a:cxn ang="0">
                  <a:pos x="929" y="191"/>
                </a:cxn>
                <a:cxn ang="0">
                  <a:pos x="929" y="127"/>
                </a:cxn>
                <a:cxn ang="0">
                  <a:pos x="929" y="64"/>
                </a:cxn>
                <a:cxn ang="0">
                  <a:pos x="929" y="0"/>
                </a:cxn>
              </a:cxnLst>
              <a:rect l="0" t="0" r="r" b="b"/>
              <a:pathLst>
                <a:path w="929" h="255">
                  <a:moveTo>
                    <a:pt x="929" y="0"/>
                  </a:moveTo>
                  <a:lnTo>
                    <a:pt x="880" y="2"/>
                  </a:lnTo>
                  <a:lnTo>
                    <a:pt x="831" y="2"/>
                  </a:lnTo>
                  <a:lnTo>
                    <a:pt x="785" y="5"/>
                  </a:lnTo>
                  <a:lnTo>
                    <a:pt x="736" y="5"/>
                  </a:lnTo>
                  <a:lnTo>
                    <a:pt x="686" y="7"/>
                  </a:lnTo>
                  <a:lnTo>
                    <a:pt x="640" y="10"/>
                  </a:lnTo>
                  <a:lnTo>
                    <a:pt x="591" y="10"/>
                  </a:lnTo>
                  <a:lnTo>
                    <a:pt x="542" y="12"/>
                  </a:lnTo>
                  <a:lnTo>
                    <a:pt x="510" y="15"/>
                  </a:lnTo>
                  <a:lnTo>
                    <a:pt x="476" y="20"/>
                  </a:lnTo>
                  <a:lnTo>
                    <a:pt x="444" y="22"/>
                  </a:lnTo>
                  <a:lnTo>
                    <a:pt x="409" y="25"/>
                  </a:lnTo>
                  <a:lnTo>
                    <a:pt x="378" y="29"/>
                  </a:lnTo>
                  <a:lnTo>
                    <a:pt x="343" y="32"/>
                  </a:lnTo>
                  <a:lnTo>
                    <a:pt x="311" y="34"/>
                  </a:lnTo>
                  <a:lnTo>
                    <a:pt x="277" y="39"/>
                  </a:lnTo>
                  <a:lnTo>
                    <a:pt x="245" y="42"/>
                  </a:lnTo>
                  <a:lnTo>
                    <a:pt x="211" y="44"/>
                  </a:lnTo>
                  <a:lnTo>
                    <a:pt x="179" y="49"/>
                  </a:lnTo>
                  <a:lnTo>
                    <a:pt x="145" y="51"/>
                  </a:lnTo>
                  <a:lnTo>
                    <a:pt x="113" y="56"/>
                  </a:lnTo>
                  <a:lnTo>
                    <a:pt x="78" y="59"/>
                  </a:lnTo>
                  <a:lnTo>
                    <a:pt x="47" y="64"/>
                  </a:lnTo>
                  <a:lnTo>
                    <a:pt x="12" y="66"/>
                  </a:lnTo>
                  <a:lnTo>
                    <a:pt x="10" y="71"/>
                  </a:lnTo>
                  <a:lnTo>
                    <a:pt x="5" y="78"/>
                  </a:lnTo>
                  <a:lnTo>
                    <a:pt x="2" y="86"/>
                  </a:lnTo>
                  <a:lnTo>
                    <a:pt x="0" y="93"/>
                  </a:lnTo>
                  <a:lnTo>
                    <a:pt x="2" y="132"/>
                  </a:lnTo>
                  <a:lnTo>
                    <a:pt x="5" y="172"/>
                  </a:lnTo>
                  <a:lnTo>
                    <a:pt x="7" y="211"/>
                  </a:lnTo>
                  <a:lnTo>
                    <a:pt x="10" y="248"/>
                  </a:lnTo>
                  <a:lnTo>
                    <a:pt x="66" y="248"/>
                  </a:lnTo>
                  <a:lnTo>
                    <a:pt x="125" y="248"/>
                  </a:lnTo>
                  <a:lnTo>
                    <a:pt x="181" y="250"/>
                  </a:lnTo>
                  <a:lnTo>
                    <a:pt x="240" y="250"/>
                  </a:lnTo>
                  <a:lnTo>
                    <a:pt x="297" y="250"/>
                  </a:lnTo>
                  <a:lnTo>
                    <a:pt x="355" y="250"/>
                  </a:lnTo>
                  <a:lnTo>
                    <a:pt x="412" y="252"/>
                  </a:lnTo>
                  <a:lnTo>
                    <a:pt x="471" y="252"/>
                  </a:lnTo>
                  <a:lnTo>
                    <a:pt x="527" y="252"/>
                  </a:lnTo>
                  <a:lnTo>
                    <a:pt x="584" y="252"/>
                  </a:lnTo>
                  <a:lnTo>
                    <a:pt x="642" y="255"/>
                  </a:lnTo>
                  <a:lnTo>
                    <a:pt x="699" y="255"/>
                  </a:lnTo>
                  <a:lnTo>
                    <a:pt x="758" y="255"/>
                  </a:lnTo>
                  <a:lnTo>
                    <a:pt x="814" y="255"/>
                  </a:lnTo>
                  <a:lnTo>
                    <a:pt x="873" y="255"/>
                  </a:lnTo>
                  <a:lnTo>
                    <a:pt x="929" y="255"/>
                  </a:lnTo>
                  <a:lnTo>
                    <a:pt x="929" y="191"/>
                  </a:lnTo>
                  <a:lnTo>
                    <a:pt x="929" y="127"/>
                  </a:lnTo>
                  <a:lnTo>
                    <a:pt x="929" y="64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rgbClr val="93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45" name="Freeform 153"/>
            <p:cNvSpPr>
              <a:spLocks/>
            </p:cNvSpPr>
            <p:nvPr/>
          </p:nvSpPr>
          <p:spPr bwMode="auto">
            <a:xfrm>
              <a:off x="2030" y="1735"/>
              <a:ext cx="730" cy="196"/>
            </a:xfrm>
            <a:custGeom>
              <a:avLst/>
              <a:gdLst/>
              <a:ahLst/>
              <a:cxnLst>
                <a:cxn ang="0">
                  <a:pos x="882" y="0"/>
                </a:cxn>
                <a:cxn ang="0">
                  <a:pos x="836" y="2"/>
                </a:cxn>
                <a:cxn ang="0">
                  <a:pos x="787" y="2"/>
                </a:cxn>
                <a:cxn ang="0">
                  <a:pos x="740" y="5"/>
                </a:cxn>
                <a:cxn ang="0">
                  <a:pos x="693" y="5"/>
                </a:cxn>
                <a:cxn ang="0">
                  <a:pos x="644" y="7"/>
                </a:cxn>
                <a:cxn ang="0">
                  <a:pos x="598" y="10"/>
                </a:cxn>
                <a:cxn ang="0">
                  <a:pos x="551" y="10"/>
                </a:cxn>
                <a:cxn ang="0">
                  <a:pos x="505" y="12"/>
                </a:cxn>
                <a:cxn ang="0">
                  <a:pos x="475" y="15"/>
                </a:cxn>
                <a:cxn ang="0">
                  <a:pos x="443" y="20"/>
                </a:cxn>
                <a:cxn ang="0">
                  <a:pos x="414" y="22"/>
                </a:cxn>
                <a:cxn ang="0">
                  <a:pos x="382" y="25"/>
                </a:cxn>
                <a:cxn ang="0">
                  <a:pos x="353" y="29"/>
                </a:cxn>
                <a:cxn ang="0">
                  <a:pos x="323" y="32"/>
                </a:cxn>
                <a:cxn ang="0">
                  <a:pos x="291" y="34"/>
                </a:cxn>
                <a:cxn ang="0">
                  <a:pos x="262" y="37"/>
                </a:cxn>
                <a:cxn ang="0">
                  <a:pos x="230" y="42"/>
                </a:cxn>
                <a:cxn ang="0">
                  <a:pos x="201" y="44"/>
                </a:cxn>
                <a:cxn ang="0">
                  <a:pos x="171" y="47"/>
                </a:cxn>
                <a:cxn ang="0">
                  <a:pos x="139" y="51"/>
                </a:cxn>
                <a:cxn ang="0">
                  <a:pos x="110" y="54"/>
                </a:cxn>
                <a:cxn ang="0">
                  <a:pos x="78" y="56"/>
                </a:cxn>
                <a:cxn ang="0">
                  <a:pos x="49" y="61"/>
                </a:cxn>
                <a:cxn ang="0">
                  <a:pos x="17" y="64"/>
                </a:cxn>
                <a:cxn ang="0">
                  <a:pos x="12" y="69"/>
                </a:cxn>
                <a:cxn ang="0">
                  <a:pos x="9" y="76"/>
                </a:cxn>
                <a:cxn ang="0">
                  <a:pos x="4" y="83"/>
                </a:cxn>
                <a:cxn ang="0">
                  <a:pos x="0" y="88"/>
                </a:cxn>
                <a:cxn ang="0">
                  <a:pos x="4" y="127"/>
                </a:cxn>
                <a:cxn ang="0">
                  <a:pos x="7" y="169"/>
                </a:cxn>
                <a:cxn ang="0">
                  <a:pos x="12" y="208"/>
                </a:cxn>
                <a:cxn ang="0">
                  <a:pos x="17" y="248"/>
                </a:cxn>
                <a:cxn ang="0">
                  <a:pos x="71" y="248"/>
                </a:cxn>
                <a:cxn ang="0">
                  <a:pos x="125" y="248"/>
                </a:cxn>
                <a:cxn ang="0">
                  <a:pos x="179" y="248"/>
                </a:cxn>
                <a:cxn ang="0">
                  <a:pos x="232" y="248"/>
                </a:cxn>
                <a:cxn ang="0">
                  <a:pos x="286" y="250"/>
                </a:cxn>
                <a:cxn ang="0">
                  <a:pos x="340" y="250"/>
                </a:cxn>
                <a:cxn ang="0">
                  <a:pos x="394" y="250"/>
                </a:cxn>
                <a:cxn ang="0">
                  <a:pos x="448" y="250"/>
                </a:cxn>
                <a:cxn ang="0">
                  <a:pos x="502" y="252"/>
                </a:cxn>
                <a:cxn ang="0">
                  <a:pos x="556" y="252"/>
                </a:cxn>
                <a:cxn ang="0">
                  <a:pos x="610" y="252"/>
                </a:cxn>
                <a:cxn ang="0">
                  <a:pos x="666" y="255"/>
                </a:cxn>
                <a:cxn ang="0">
                  <a:pos x="720" y="255"/>
                </a:cxn>
                <a:cxn ang="0">
                  <a:pos x="774" y="255"/>
                </a:cxn>
                <a:cxn ang="0">
                  <a:pos x="828" y="255"/>
                </a:cxn>
                <a:cxn ang="0">
                  <a:pos x="882" y="255"/>
                </a:cxn>
                <a:cxn ang="0">
                  <a:pos x="882" y="191"/>
                </a:cxn>
                <a:cxn ang="0">
                  <a:pos x="882" y="127"/>
                </a:cxn>
                <a:cxn ang="0">
                  <a:pos x="882" y="64"/>
                </a:cxn>
                <a:cxn ang="0">
                  <a:pos x="882" y="0"/>
                </a:cxn>
              </a:cxnLst>
              <a:rect l="0" t="0" r="r" b="b"/>
              <a:pathLst>
                <a:path w="882" h="255">
                  <a:moveTo>
                    <a:pt x="882" y="0"/>
                  </a:moveTo>
                  <a:lnTo>
                    <a:pt x="836" y="2"/>
                  </a:lnTo>
                  <a:lnTo>
                    <a:pt x="787" y="2"/>
                  </a:lnTo>
                  <a:lnTo>
                    <a:pt x="740" y="5"/>
                  </a:lnTo>
                  <a:lnTo>
                    <a:pt x="693" y="5"/>
                  </a:lnTo>
                  <a:lnTo>
                    <a:pt x="644" y="7"/>
                  </a:lnTo>
                  <a:lnTo>
                    <a:pt x="598" y="10"/>
                  </a:lnTo>
                  <a:lnTo>
                    <a:pt x="551" y="10"/>
                  </a:lnTo>
                  <a:lnTo>
                    <a:pt x="505" y="12"/>
                  </a:lnTo>
                  <a:lnTo>
                    <a:pt x="475" y="15"/>
                  </a:lnTo>
                  <a:lnTo>
                    <a:pt x="443" y="20"/>
                  </a:lnTo>
                  <a:lnTo>
                    <a:pt x="414" y="22"/>
                  </a:lnTo>
                  <a:lnTo>
                    <a:pt x="382" y="25"/>
                  </a:lnTo>
                  <a:lnTo>
                    <a:pt x="353" y="29"/>
                  </a:lnTo>
                  <a:lnTo>
                    <a:pt x="323" y="32"/>
                  </a:lnTo>
                  <a:lnTo>
                    <a:pt x="291" y="34"/>
                  </a:lnTo>
                  <a:lnTo>
                    <a:pt x="262" y="37"/>
                  </a:lnTo>
                  <a:lnTo>
                    <a:pt x="230" y="42"/>
                  </a:lnTo>
                  <a:lnTo>
                    <a:pt x="201" y="44"/>
                  </a:lnTo>
                  <a:lnTo>
                    <a:pt x="171" y="47"/>
                  </a:lnTo>
                  <a:lnTo>
                    <a:pt x="139" y="51"/>
                  </a:lnTo>
                  <a:lnTo>
                    <a:pt x="110" y="54"/>
                  </a:lnTo>
                  <a:lnTo>
                    <a:pt x="78" y="56"/>
                  </a:lnTo>
                  <a:lnTo>
                    <a:pt x="49" y="61"/>
                  </a:lnTo>
                  <a:lnTo>
                    <a:pt x="17" y="64"/>
                  </a:lnTo>
                  <a:lnTo>
                    <a:pt x="12" y="69"/>
                  </a:lnTo>
                  <a:lnTo>
                    <a:pt x="9" y="76"/>
                  </a:lnTo>
                  <a:lnTo>
                    <a:pt x="4" y="83"/>
                  </a:lnTo>
                  <a:lnTo>
                    <a:pt x="0" y="88"/>
                  </a:lnTo>
                  <a:lnTo>
                    <a:pt x="4" y="127"/>
                  </a:lnTo>
                  <a:lnTo>
                    <a:pt x="7" y="169"/>
                  </a:lnTo>
                  <a:lnTo>
                    <a:pt x="12" y="208"/>
                  </a:lnTo>
                  <a:lnTo>
                    <a:pt x="17" y="248"/>
                  </a:lnTo>
                  <a:lnTo>
                    <a:pt x="71" y="248"/>
                  </a:lnTo>
                  <a:lnTo>
                    <a:pt x="125" y="248"/>
                  </a:lnTo>
                  <a:lnTo>
                    <a:pt x="179" y="248"/>
                  </a:lnTo>
                  <a:lnTo>
                    <a:pt x="232" y="248"/>
                  </a:lnTo>
                  <a:lnTo>
                    <a:pt x="286" y="250"/>
                  </a:lnTo>
                  <a:lnTo>
                    <a:pt x="340" y="250"/>
                  </a:lnTo>
                  <a:lnTo>
                    <a:pt x="394" y="250"/>
                  </a:lnTo>
                  <a:lnTo>
                    <a:pt x="448" y="250"/>
                  </a:lnTo>
                  <a:lnTo>
                    <a:pt x="502" y="252"/>
                  </a:lnTo>
                  <a:lnTo>
                    <a:pt x="556" y="252"/>
                  </a:lnTo>
                  <a:lnTo>
                    <a:pt x="610" y="252"/>
                  </a:lnTo>
                  <a:lnTo>
                    <a:pt x="666" y="255"/>
                  </a:lnTo>
                  <a:lnTo>
                    <a:pt x="720" y="255"/>
                  </a:lnTo>
                  <a:lnTo>
                    <a:pt x="774" y="255"/>
                  </a:lnTo>
                  <a:lnTo>
                    <a:pt x="828" y="255"/>
                  </a:lnTo>
                  <a:lnTo>
                    <a:pt x="882" y="255"/>
                  </a:lnTo>
                  <a:lnTo>
                    <a:pt x="882" y="191"/>
                  </a:lnTo>
                  <a:lnTo>
                    <a:pt x="882" y="127"/>
                  </a:lnTo>
                  <a:lnTo>
                    <a:pt x="882" y="64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994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46" name="Freeform 154"/>
            <p:cNvSpPr>
              <a:spLocks/>
            </p:cNvSpPr>
            <p:nvPr/>
          </p:nvSpPr>
          <p:spPr bwMode="auto">
            <a:xfrm>
              <a:off x="2068" y="1735"/>
              <a:ext cx="691" cy="196"/>
            </a:xfrm>
            <a:custGeom>
              <a:avLst/>
              <a:gdLst/>
              <a:ahLst/>
              <a:cxnLst>
                <a:cxn ang="0">
                  <a:pos x="834" y="0"/>
                </a:cxn>
                <a:cxn ang="0">
                  <a:pos x="787" y="2"/>
                </a:cxn>
                <a:cxn ang="0">
                  <a:pos x="743" y="2"/>
                </a:cxn>
                <a:cxn ang="0">
                  <a:pos x="696" y="5"/>
                </a:cxn>
                <a:cxn ang="0">
                  <a:pos x="652" y="5"/>
                </a:cxn>
                <a:cxn ang="0">
                  <a:pos x="606" y="7"/>
                </a:cxn>
                <a:cxn ang="0">
                  <a:pos x="559" y="10"/>
                </a:cxn>
                <a:cxn ang="0">
                  <a:pos x="515" y="10"/>
                </a:cxn>
                <a:cxn ang="0">
                  <a:pos x="468" y="12"/>
                </a:cxn>
                <a:cxn ang="0">
                  <a:pos x="441" y="15"/>
                </a:cxn>
                <a:cxn ang="0">
                  <a:pos x="412" y="17"/>
                </a:cxn>
                <a:cxn ang="0">
                  <a:pos x="385" y="20"/>
                </a:cxn>
                <a:cxn ang="0">
                  <a:pos x="356" y="25"/>
                </a:cxn>
                <a:cxn ang="0">
                  <a:pos x="329" y="27"/>
                </a:cxn>
                <a:cxn ang="0">
                  <a:pos x="302" y="29"/>
                </a:cxn>
                <a:cxn ang="0">
                  <a:pos x="272" y="32"/>
                </a:cxn>
                <a:cxn ang="0">
                  <a:pos x="245" y="34"/>
                </a:cxn>
                <a:cxn ang="0">
                  <a:pos x="218" y="39"/>
                </a:cxn>
                <a:cxn ang="0">
                  <a:pos x="191" y="42"/>
                </a:cxn>
                <a:cxn ang="0">
                  <a:pos x="162" y="44"/>
                </a:cxn>
                <a:cxn ang="0">
                  <a:pos x="135" y="47"/>
                </a:cxn>
                <a:cxn ang="0">
                  <a:pos x="108" y="51"/>
                </a:cxn>
                <a:cxn ang="0">
                  <a:pos x="81" y="54"/>
                </a:cxn>
                <a:cxn ang="0">
                  <a:pos x="52" y="56"/>
                </a:cxn>
                <a:cxn ang="0">
                  <a:pos x="25" y="59"/>
                </a:cxn>
                <a:cxn ang="0">
                  <a:pos x="20" y="66"/>
                </a:cxn>
                <a:cxn ang="0">
                  <a:pos x="12" y="74"/>
                </a:cxn>
                <a:cxn ang="0">
                  <a:pos x="5" y="81"/>
                </a:cxn>
                <a:cxn ang="0">
                  <a:pos x="0" y="86"/>
                </a:cxn>
                <a:cxn ang="0">
                  <a:pos x="5" y="125"/>
                </a:cxn>
                <a:cxn ang="0">
                  <a:pos x="12" y="164"/>
                </a:cxn>
                <a:cxn ang="0">
                  <a:pos x="17" y="206"/>
                </a:cxn>
                <a:cxn ang="0">
                  <a:pos x="22" y="245"/>
                </a:cxn>
                <a:cxn ang="0">
                  <a:pos x="74" y="245"/>
                </a:cxn>
                <a:cxn ang="0">
                  <a:pos x="125" y="245"/>
                </a:cxn>
                <a:cxn ang="0">
                  <a:pos x="174" y="248"/>
                </a:cxn>
                <a:cxn ang="0">
                  <a:pos x="226" y="248"/>
                </a:cxn>
                <a:cxn ang="0">
                  <a:pos x="277" y="248"/>
                </a:cxn>
                <a:cxn ang="0">
                  <a:pos x="329" y="248"/>
                </a:cxn>
                <a:cxn ang="0">
                  <a:pos x="378" y="248"/>
                </a:cxn>
                <a:cxn ang="0">
                  <a:pos x="429" y="250"/>
                </a:cxn>
                <a:cxn ang="0">
                  <a:pos x="481" y="250"/>
                </a:cxn>
                <a:cxn ang="0">
                  <a:pos x="530" y="250"/>
                </a:cxn>
                <a:cxn ang="0">
                  <a:pos x="581" y="250"/>
                </a:cxn>
                <a:cxn ang="0">
                  <a:pos x="630" y="252"/>
                </a:cxn>
                <a:cxn ang="0">
                  <a:pos x="682" y="252"/>
                </a:cxn>
                <a:cxn ang="0">
                  <a:pos x="733" y="252"/>
                </a:cxn>
                <a:cxn ang="0">
                  <a:pos x="782" y="255"/>
                </a:cxn>
                <a:cxn ang="0">
                  <a:pos x="834" y="255"/>
                </a:cxn>
                <a:cxn ang="0">
                  <a:pos x="834" y="191"/>
                </a:cxn>
                <a:cxn ang="0">
                  <a:pos x="834" y="127"/>
                </a:cxn>
                <a:cxn ang="0">
                  <a:pos x="834" y="64"/>
                </a:cxn>
                <a:cxn ang="0">
                  <a:pos x="834" y="0"/>
                </a:cxn>
              </a:cxnLst>
              <a:rect l="0" t="0" r="r" b="b"/>
              <a:pathLst>
                <a:path w="834" h="255">
                  <a:moveTo>
                    <a:pt x="834" y="0"/>
                  </a:moveTo>
                  <a:lnTo>
                    <a:pt x="787" y="2"/>
                  </a:lnTo>
                  <a:lnTo>
                    <a:pt x="743" y="2"/>
                  </a:lnTo>
                  <a:lnTo>
                    <a:pt x="696" y="5"/>
                  </a:lnTo>
                  <a:lnTo>
                    <a:pt x="652" y="5"/>
                  </a:lnTo>
                  <a:lnTo>
                    <a:pt x="606" y="7"/>
                  </a:lnTo>
                  <a:lnTo>
                    <a:pt x="559" y="10"/>
                  </a:lnTo>
                  <a:lnTo>
                    <a:pt x="515" y="10"/>
                  </a:lnTo>
                  <a:lnTo>
                    <a:pt x="468" y="12"/>
                  </a:lnTo>
                  <a:lnTo>
                    <a:pt x="441" y="15"/>
                  </a:lnTo>
                  <a:lnTo>
                    <a:pt x="412" y="17"/>
                  </a:lnTo>
                  <a:lnTo>
                    <a:pt x="385" y="20"/>
                  </a:lnTo>
                  <a:lnTo>
                    <a:pt x="356" y="25"/>
                  </a:lnTo>
                  <a:lnTo>
                    <a:pt x="329" y="27"/>
                  </a:lnTo>
                  <a:lnTo>
                    <a:pt x="302" y="29"/>
                  </a:lnTo>
                  <a:lnTo>
                    <a:pt x="272" y="32"/>
                  </a:lnTo>
                  <a:lnTo>
                    <a:pt x="245" y="34"/>
                  </a:lnTo>
                  <a:lnTo>
                    <a:pt x="218" y="39"/>
                  </a:lnTo>
                  <a:lnTo>
                    <a:pt x="191" y="42"/>
                  </a:lnTo>
                  <a:lnTo>
                    <a:pt x="162" y="44"/>
                  </a:lnTo>
                  <a:lnTo>
                    <a:pt x="135" y="47"/>
                  </a:lnTo>
                  <a:lnTo>
                    <a:pt x="108" y="51"/>
                  </a:lnTo>
                  <a:lnTo>
                    <a:pt x="81" y="54"/>
                  </a:lnTo>
                  <a:lnTo>
                    <a:pt x="52" y="56"/>
                  </a:lnTo>
                  <a:lnTo>
                    <a:pt x="25" y="59"/>
                  </a:lnTo>
                  <a:lnTo>
                    <a:pt x="20" y="66"/>
                  </a:lnTo>
                  <a:lnTo>
                    <a:pt x="12" y="74"/>
                  </a:lnTo>
                  <a:lnTo>
                    <a:pt x="5" y="81"/>
                  </a:lnTo>
                  <a:lnTo>
                    <a:pt x="0" y="86"/>
                  </a:lnTo>
                  <a:lnTo>
                    <a:pt x="5" y="125"/>
                  </a:lnTo>
                  <a:lnTo>
                    <a:pt x="12" y="164"/>
                  </a:lnTo>
                  <a:lnTo>
                    <a:pt x="17" y="206"/>
                  </a:lnTo>
                  <a:lnTo>
                    <a:pt x="22" y="245"/>
                  </a:lnTo>
                  <a:lnTo>
                    <a:pt x="74" y="245"/>
                  </a:lnTo>
                  <a:lnTo>
                    <a:pt x="125" y="245"/>
                  </a:lnTo>
                  <a:lnTo>
                    <a:pt x="174" y="248"/>
                  </a:lnTo>
                  <a:lnTo>
                    <a:pt x="226" y="248"/>
                  </a:lnTo>
                  <a:lnTo>
                    <a:pt x="277" y="248"/>
                  </a:lnTo>
                  <a:lnTo>
                    <a:pt x="329" y="248"/>
                  </a:lnTo>
                  <a:lnTo>
                    <a:pt x="378" y="248"/>
                  </a:lnTo>
                  <a:lnTo>
                    <a:pt x="429" y="250"/>
                  </a:lnTo>
                  <a:lnTo>
                    <a:pt x="481" y="250"/>
                  </a:lnTo>
                  <a:lnTo>
                    <a:pt x="530" y="250"/>
                  </a:lnTo>
                  <a:lnTo>
                    <a:pt x="581" y="250"/>
                  </a:lnTo>
                  <a:lnTo>
                    <a:pt x="630" y="252"/>
                  </a:lnTo>
                  <a:lnTo>
                    <a:pt x="682" y="252"/>
                  </a:lnTo>
                  <a:lnTo>
                    <a:pt x="733" y="252"/>
                  </a:lnTo>
                  <a:lnTo>
                    <a:pt x="782" y="255"/>
                  </a:lnTo>
                  <a:lnTo>
                    <a:pt x="834" y="255"/>
                  </a:lnTo>
                  <a:lnTo>
                    <a:pt x="834" y="191"/>
                  </a:lnTo>
                  <a:lnTo>
                    <a:pt x="834" y="127"/>
                  </a:lnTo>
                  <a:lnTo>
                    <a:pt x="834" y="64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9B5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47" name="Freeform 155"/>
            <p:cNvSpPr>
              <a:spLocks/>
            </p:cNvSpPr>
            <p:nvPr/>
          </p:nvSpPr>
          <p:spPr bwMode="auto">
            <a:xfrm>
              <a:off x="2109" y="1735"/>
              <a:ext cx="650" cy="196"/>
            </a:xfrm>
            <a:custGeom>
              <a:avLst/>
              <a:gdLst/>
              <a:ahLst/>
              <a:cxnLst>
                <a:cxn ang="0">
                  <a:pos x="785" y="0"/>
                </a:cxn>
                <a:cxn ang="0">
                  <a:pos x="741" y="2"/>
                </a:cxn>
                <a:cxn ang="0">
                  <a:pos x="694" y="2"/>
                </a:cxn>
                <a:cxn ang="0">
                  <a:pos x="650" y="5"/>
                </a:cxn>
                <a:cxn ang="0">
                  <a:pos x="606" y="5"/>
                </a:cxn>
                <a:cxn ang="0">
                  <a:pos x="562" y="7"/>
                </a:cxn>
                <a:cxn ang="0">
                  <a:pos x="518" y="10"/>
                </a:cxn>
                <a:cxn ang="0">
                  <a:pos x="471" y="10"/>
                </a:cxn>
                <a:cxn ang="0">
                  <a:pos x="427" y="12"/>
                </a:cxn>
                <a:cxn ang="0">
                  <a:pos x="402" y="15"/>
                </a:cxn>
                <a:cxn ang="0">
                  <a:pos x="378" y="17"/>
                </a:cxn>
                <a:cxn ang="0">
                  <a:pos x="353" y="20"/>
                </a:cxn>
                <a:cxn ang="0">
                  <a:pos x="326" y="22"/>
                </a:cxn>
                <a:cxn ang="0">
                  <a:pos x="302" y="27"/>
                </a:cxn>
                <a:cxn ang="0">
                  <a:pos x="277" y="29"/>
                </a:cxn>
                <a:cxn ang="0">
                  <a:pos x="253" y="32"/>
                </a:cxn>
                <a:cxn ang="0">
                  <a:pos x="228" y="34"/>
                </a:cxn>
                <a:cxn ang="0">
                  <a:pos x="201" y="37"/>
                </a:cxn>
                <a:cxn ang="0">
                  <a:pos x="177" y="39"/>
                </a:cxn>
                <a:cxn ang="0">
                  <a:pos x="152" y="42"/>
                </a:cxn>
                <a:cxn ang="0">
                  <a:pos x="128" y="44"/>
                </a:cxn>
                <a:cxn ang="0">
                  <a:pos x="101" y="49"/>
                </a:cxn>
                <a:cxn ang="0">
                  <a:pos x="76" y="51"/>
                </a:cxn>
                <a:cxn ang="0">
                  <a:pos x="52" y="54"/>
                </a:cxn>
                <a:cxn ang="0">
                  <a:pos x="27" y="56"/>
                </a:cxn>
                <a:cxn ang="0">
                  <a:pos x="20" y="64"/>
                </a:cxn>
                <a:cxn ang="0">
                  <a:pos x="12" y="69"/>
                </a:cxn>
                <a:cxn ang="0">
                  <a:pos x="5" y="76"/>
                </a:cxn>
                <a:cxn ang="0">
                  <a:pos x="0" y="83"/>
                </a:cxn>
                <a:cxn ang="0">
                  <a:pos x="8" y="123"/>
                </a:cxn>
                <a:cxn ang="0">
                  <a:pos x="15" y="162"/>
                </a:cxn>
                <a:cxn ang="0">
                  <a:pos x="20" y="203"/>
                </a:cxn>
                <a:cxn ang="0">
                  <a:pos x="27" y="243"/>
                </a:cxn>
                <a:cxn ang="0">
                  <a:pos x="74" y="243"/>
                </a:cxn>
                <a:cxn ang="0">
                  <a:pos x="123" y="245"/>
                </a:cxn>
                <a:cxn ang="0">
                  <a:pos x="169" y="245"/>
                </a:cxn>
                <a:cxn ang="0">
                  <a:pos x="216" y="245"/>
                </a:cxn>
                <a:cxn ang="0">
                  <a:pos x="265" y="248"/>
                </a:cxn>
                <a:cxn ang="0">
                  <a:pos x="312" y="248"/>
                </a:cxn>
                <a:cxn ang="0">
                  <a:pos x="358" y="248"/>
                </a:cxn>
                <a:cxn ang="0">
                  <a:pos x="407" y="248"/>
                </a:cxn>
                <a:cxn ang="0">
                  <a:pos x="454" y="250"/>
                </a:cxn>
                <a:cxn ang="0">
                  <a:pos x="500" y="250"/>
                </a:cxn>
                <a:cxn ang="0">
                  <a:pos x="547" y="250"/>
                </a:cxn>
                <a:cxn ang="0">
                  <a:pos x="596" y="252"/>
                </a:cxn>
                <a:cxn ang="0">
                  <a:pos x="643" y="252"/>
                </a:cxn>
                <a:cxn ang="0">
                  <a:pos x="689" y="252"/>
                </a:cxn>
                <a:cxn ang="0">
                  <a:pos x="738" y="255"/>
                </a:cxn>
                <a:cxn ang="0">
                  <a:pos x="785" y="255"/>
                </a:cxn>
                <a:cxn ang="0">
                  <a:pos x="785" y="191"/>
                </a:cxn>
                <a:cxn ang="0">
                  <a:pos x="785" y="127"/>
                </a:cxn>
                <a:cxn ang="0">
                  <a:pos x="785" y="64"/>
                </a:cxn>
                <a:cxn ang="0">
                  <a:pos x="785" y="0"/>
                </a:cxn>
              </a:cxnLst>
              <a:rect l="0" t="0" r="r" b="b"/>
              <a:pathLst>
                <a:path w="785" h="255">
                  <a:moveTo>
                    <a:pt x="785" y="0"/>
                  </a:moveTo>
                  <a:lnTo>
                    <a:pt x="741" y="2"/>
                  </a:lnTo>
                  <a:lnTo>
                    <a:pt x="694" y="2"/>
                  </a:lnTo>
                  <a:lnTo>
                    <a:pt x="650" y="5"/>
                  </a:lnTo>
                  <a:lnTo>
                    <a:pt x="606" y="5"/>
                  </a:lnTo>
                  <a:lnTo>
                    <a:pt x="562" y="7"/>
                  </a:lnTo>
                  <a:lnTo>
                    <a:pt x="518" y="10"/>
                  </a:lnTo>
                  <a:lnTo>
                    <a:pt x="471" y="10"/>
                  </a:lnTo>
                  <a:lnTo>
                    <a:pt x="427" y="12"/>
                  </a:lnTo>
                  <a:lnTo>
                    <a:pt x="402" y="15"/>
                  </a:lnTo>
                  <a:lnTo>
                    <a:pt x="378" y="17"/>
                  </a:lnTo>
                  <a:lnTo>
                    <a:pt x="353" y="20"/>
                  </a:lnTo>
                  <a:lnTo>
                    <a:pt x="326" y="22"/>
                  </a:lnTo>
                  <a:lnTo>
                    <a:pt x="302" y="27"/>
                  </a:lnTo>
                  <a:lnTo>
                    <a:pt x="277" y="29"/>
                  </a:lnTo>
                  <a:lnTo>
                    <a:pt x="253" y="32"/>
                  </a:lnTo>
                  <a:lnTo>
                    <a:pt x="228" y="34"/>
                  </a:lnTo>
                  <a:lnTo>
                    <a:pt x="201" y="37"/>
                  </a:lnTo>
                  <a:lnTo>
                    <a:pt x="177" y="39"/>
                  </a:lnTo>
                  <a:lnTo>
                    <a:pt x="152" y="42"/>
                  </a:lnTo>
                  <a:lnTo>
                    <a:pt x="128" y="44"/>
                  </a:lnTo>
                  <a:lnTo>
                    <a:pt x="101" y="49"/>
                  </a:lnTo>
                  <a:lnTo>
                    <a:pt x="76" y="51"/>
                  </a:lnTo>
                  <a:lnTo>
                    <a:pt x="52" y="54"/>
                  </a:lnTo>
                  <a:lnTo>
                    <a:pt x="27" y="56"/>
                  </a:lnTo>
                  <a:lnTo>
                    <a:pt x="20" y="64"/>
                  </a:lnTo>
                  <a:lnTo>
                    <a:pt x="12" y="69"/>
                  </a:lnTo>
                  <a:lnTo>
                    <a:pt x="5" y="76"/>
                  </a:lnTo>
                  <a:lnTo>
                    <a:pt x="0" y="83"/>
                  </a:lnTo>
                  <a:lnTo>
                    <a:pt x="8" y="123"/>
                  </a:lnTo>
                  <a:lnTo>
                    <a:pt x="15" y="162"/>
                  </a:lnTo>
                  <a:lnTo>
                    <a:pt x="20" y="203"/>
                  </a:lnTo>
                  <a:lnTo>
                    <a:pt x="27" y="243"/>
                  </a:lnTo>
                  <a:lnTo>
                    <a:pt x="74" y="243"/>
                  </a:lnTo>
                  <a:lnTo>
                    <a:pt x="123" y="245"/>
                  </a:lnTo>
                  <a:lnTo>
                    <a:pt x="169" y="245"/>
                  </a:lnTo>
                  <a:lnTo>
                    <a:pt x="216" y="245"/>
                  </a:lnTo>
                  <a:lnTo>
                    <a:pt x="265" y="248"/>
                  </a:lnTo>
                  <a:lnTo>
                    <a:pt x="312" y="248"/>
                  </a:lnTo>
                  <a:lnTo>
                    <a:pt x="358" y="248"/>
                  </a:lnTo>
                  <a:lnTo>
                    <a:pt x="407" y="248"/>
                  </a:lnTo>
                  <a:lnTo>
                    <a:pt x="454" y="250"/>
                  </a:lnTo>
                  <a:lnTo>
                    <a:pt x="500" y="250"/>
                  </a:lnTo>
                  <a:lnTo>
                    <a:pt x="547" y="250"/>
                  </a:lnTo>
                  <a:lnTo>
                    <a:pt x="596" y="252"/>
                  </a:lnTo>
                  <a:lnTo>
                    <a:pt x="643" y="252"/>
                  </a:lnTo>
                  <a:lnTo>
                    <a:pt x="689" y="252"/>
                  </a:lnTo>
                  <a:lnTo>
                    <a:pt x="738" y="255"/>
                  </a:lnTo>
                  <a:lnTo>
                    <a:pt x="785" y="255"/>
                  </a:lnTo>
                  <a:lnTo>
                    <a:pt x="785" y="191"/>
                  </a:lnTo>
                  <a:lnTo>
                    <a:pt x="785" y="127"/>
                  </a:lnTo>
                  <a:lnTo>
                    <a:pt x="785" y="64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rgbClr val="A05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48" name="Freeform 156"/>
            <p:cNvSpPr>
              <a:spLocks/>
            </p:cNvSpPr>
            <p:nvPr/>
          </p:nvSpPr>
          <p:spPr bwMode="auto">
            <a:xfrm>
              <a:off x="2147" y="1735"/>
              <a:ext cx="612" cy="196"/>
            </a:xfrm>
            <a:custGeom>
              <a:avLst/>
              <a:gdLst/>
              <a:ahLst/>
              <a:cxnLst>
                <a:cxn ang="0">
                  <a:pos x="738" y="0"/>
                </a:cxn>
                <a:cxn ang="0">
                  <a:pos x="694" y="2"/>
                </a:cxn>
                <a:cxn ang="0">
                  <a:pos x="652" y="2"/>
                </a:cxn>
                <a:cxn ang="0">
                  <a:pos x="608" y="5"/>
                </a:cxn>
                <a:cxn ang="0">
                  <a:pos x="564" y="5"/>
                </a:cxn>
                <a:cxn ang="0">
                  <a:pos x="520" y="7"/>
                </a:cxn>
                <a:cxn ang="0">
                  <a:pos x="475" y="10"/>
                </a:cxn>
                <a:cxn ang="0">
                  <a:pos x="434" y="10"/>
                </a:cxn>
                <a:cxn ang="0">
                  <a:pos x="390" y="12"/>
                </a:cxn>
                <a:cxn ang="0">
                  <a:pos x="345" y="17"/>
                </a:cxn>
                <a:cxn ang="0">
                  <a:pos x="299" y="22"/>
                </a:cxn>
                <a:cxn ang="0">
                  <a:pos x="255" y="27"/>
                </a:cxn>
                <a:cxn ang="0">
                  <a:pos x="211" y="32"/>
                </a:cxn>
                <a:cxn ang="0">
                  <a:pos x="166" y="37"/>
                </a:cxn>
                <a:cxn ang="0">
                  <a:pos x="122" y="44"/>
                </a:cxn>
                <a:cxn ang="0">
                  <a:pos x="76" y="49"/>
                </a:cxn>
                <a:cxn ang="0">
                  <a:pos x="32" y="54"/>
                </a:cxn>
                <a:cxn ang="0">
                  <a:pos x="24" y="61"/>
                </a:cxn>
                <a:cxn ang="0">
                  <a:pos x="17" y="66"/>
                </a:cxn>
                <a:cxn ang="0">
                  <a:pos x="7" y="74"/>
                </a:cxn>
                <a:cxn ang="0">
                  <a:pos x="0" y="81"/>
                </a:cxn>
                <a:cxn ang="0">
                  <a:pos x="10" y="120"/>
                </a:cxn>
                <a:cxn ang="0">
                  <a:pos x="17" y="159"/>
                </a:cxn>
                <a:cxn ang="0">
                  <a:pos x="24" y="199"/>
                </a:cxn>
                <a:cxn ang="0">
                  <a:pos x="34" y="238"/>
                </a:cxn>
                <a:cxn ang="0">
                  <a:pos x="78" y="240"/>
                </a:cxn>
                <a:cxn ang="0">
                  <a:pos x="122" y="240"/>
                </a:cxn>
                <a:cxn ang="0">
                  <a:pos x="166" y="243"/>
                </a:cxn>
                <a:cxn ang="0">
                  <a:pos x="211" y="243"/>
                </a:cxn>
                <a:cxn ang="0">
                  <a:pos x="255" y="243"/>
                </a:cxn>
                <a:cxn ang="0">
                  <a:pos x="299" y="245"/>
                </a:cxn>
                <a:cxn ang="0">
                  <a:pos x="343" y="245"/>
                </a:cxn>
                <a:cxn ang="0">
                  <a:pos x="387" y="245"/>
                </a:cxn>
                <a:cxn ang="0">
                  <a:pos x="429" y="248"/>
                </a:cxn>
                <a:cxn ang="0">
                  <a:pos x="473" y="248"/>
                </a:cxn>
                <a:cxn ang="0">
                  <a:pos x="517" y="250"/>
                </a:cxn>
                <a:cxn ang="0">
                  <a:pos x="561" y="250"/>
                </a:cxn>
                <a:cxn ang="0">
                  <a:pos x="605" y="250"/>
                </a:cxn>
                <a:cxn ang="0">
                  <a:pos x="650" y="252"/>
                </a:cxn>
                <a:cxn ang="0">
                  <a:pos x="694" y="252"/>
                </a:cxn>
                <a:cxn ang="0">
                  <a:pos x="738" y="255"/>
                </a:cxn>
                <a:cxn ang="0">
                  <a:pos x="738" y="191"/>
                </a:cxn>
                <a:cxn ang="0">
                  <a:pos x="738" y="127"/>
                </a:cxn>
                <a:cxn ang="0">
                  <a:pos x="738" y="64"/>
                </a:cxn>
                <a:cxn ang="0">
                  <a:pos x="738" y="0"/>
                </a:cxn>
              </a:cxnLst>
              <a:rect l="0" t="0" r="r" b="b"/>
              <a:pathLst>
                <a:path w="738" h="255">
                  <a:moveTo>
                    <a:pt x="738" y="0"/>
                  </a:moveTo>
                  <a:lnTo>
                    <a:pt x="694" y="2"/>
                  </a:lnTo>
                  <a:lnTo>
                    <a:pt x="652" y="2"/>
                  </a:lnTo>
                  <a:lnTo>
                    <a:pt x="608" y="5"/>
                  </a:lnTo>
                  <a:lnTo>
                    <a:pt x="564" y="5"/>
                  </a:lnTo>
                  <a:lnTo>
                    <a:pt x="520" y="7"/>
                  </a:lnTo>
                  <a:lnTo>
                    <a:pt x="475" y="10"/>
                  </a:lnTo>
                  <a:lnTo>
                    <a:pt x="434" y="10"/>
                  </a:lnTo>
                  <a:lnTo>
                    <a:pt x="390" y="12"/>
                  </a:lnTo>
                  <a:lnTo>
                    <a:pt x="345" y="17"/>
                  </a:lnTo>
                  <a:lnTo>
                    <a:pt x="299" y="22"/>
                  </a:lnTo>
                  <a:lnTo>
                    <a:pt x="255" y="27"/>
                  </a:lnTo>
                  <a:lnTo>
                    <a:pt x="211" y="32"/>
                  </a:lnTo>
                  <a:lnTo>
                    <a:pt x="166" y="37"/>
                  </a:lnTo>
                  <a:lnTo>
                    <a:pt x="122" y="44"/>
                  </a:lnTo>
                  <a:lnTo>
                    <a:pt x="76" y="49"/>
                  </a:lnTo>
                  <a:lnTo>
                    <a:pt x="32" y="54"/>
                  </a:lnTo>
                  <a:lnTo>
                    <a:pt x="24" y="61"/>
                  </a:lnTo>
                  <a:lnTo>
                    <a:pt x="17" y="66"/>
                  </a:lnTo>
                  <a:lnTo>
                    <a:pt x="7" y="74"/>
                  </a:lnTo>
                  <a:lnTo>
                    <a:pt x="0" y="81"/>
                  </a:lnTo>
                  <a:lnTo>
                    <a:pt x="10" y="120"/>
                  </a:lnTo>
                  <a:lnTo>
                    <a:pt x="17" y="159"/>
                  </a:lnTo>
                  <a:lnTo>
                    <a:pt x="24" y="199"/>
                  </a:lnTo>
                  <a:lnTo>
                    <a:pt x="34" y="238"/>
                  </a:lnTo>
                  <a:lnTo>
                    <a:pt x="78" y="240"/>
                  </a:lnTo>
                  <a:lnTo>
                    <a:pt x="122" y="240"/>
                  </a:lnTo>
                  <a:lnTo>
                    <a:pt x="166" y="243"/>
                  </a:lnTo>
                  <a:lnTo>
                    <a:pt x="211" y="243"/>
                  </a:lnTo>
                  <a:lnTo>
                    <a:pt x="255" y="243"/>
                  </a:lnTo>
                  <a:lnTo>
                    <a:pt x="299" y="245"/>
                  </a:lnTo>
                  <a:lnTo>
                    <a:pt x="343" y="245"/>
                  </a:lnTo>
                  <a:lnTo>
                    <a:pt x="387" y="245"/>
                  </a:lnTo>
                  <a:lnTo>
                    <a:pt x="429" y="248"/>
                  </a:lnTo>
                  <a:lnTo>
                    <a:pt x="473" y="248"/>
                  </a:lnTo>
                  <a:lnTo>
                    <a:pt x="517" y="250"/>
                  </a:lnTo>
                  <a:lnTo>
                    <a:pt x="561" y="250"/>
                  </a:lnTo>
                  <a:lnTo>
                    <a:pt x="605" y="250"/>
                  </a:lnTo>
                  <a:lnTo>
                    <a:pt x="650" y="252"/>
                  </a:lnTo>
                  <a:lnTo>
                    <a:pt x="694" y="252"/>
                  </a:lnTo>
                  <a:lnTo>
                    <a:pt x="738" y="255"/>
                  </a:lnTo>
                  <a:lnTo>
                    <a:pt x="738" y="191"/>
                  </a:lnTo>
                  <a:lnTo>
                    <a:pt x="738" y="127"/>
                  </a:lnTo>
                  <a:lnTo>
                    <a:pt x="738" y="64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rgbClr val="A35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49" name="Freeform 157"/>
            <p:cNvSpPr>
              <a:spLocks/>
            </p:cNvSpPr>
            <p:nvPr/>
          </p:nvSpPr>
          <p:spPr bwMode="auto">
            <a:xfrm>
              <a:off x="2188" y="1735"/>
              <a:ext cx="571" cy="196"/>
            </a:xfrm>
            <a:custGeom>
              <a:avLst/>
              <a:gdLst/>
              <a:ahLst/>
              <a:cxnLst>
                <a:cxn ang="0">
                  <a:pos x="689" y="0"/>
                </a:cxn>
                <a:cxn ang="0">
                  <a:pos x="647" y="2"/>
                </a:cxn>
                <a:cxn ang="0">
                  <a:pos x="605" y="2"/>
                </a:cxn>
                <a:cxn ang="0">
                  <a:pos x="561" y="5"/>
                </a:cxn>
                <a:cxn ang="0">
                  <a:pos x="520" y="5"/>
                </a:cxn>
                <a:cxn ang="0">
                  <a:pos x="478" y="7"/>
                </a:cxn>
                <a:cxn ang="0">
                  <a:pos x="436" y="10"/>
                </a:cxn>
                <a:cxn ang="0">
                  <a:pos x="392" y="10"/>
                </a:cxn>
                <a:cxn ang="0">
                  <a:pos x="350" y="12"/>
                </a:cxn>
                <a:cxn ang="0">
                  <a:pos x="311" y="17"/>
                </a:cxn>
                <a:cxn ang="0">
                  <a:pos x="272" y="22"/>
                </a:cxn>
                <a:cxn ang="0">
                  <a:pos x="233" y="27"/>
                </a:cxn>
                <a:cxn ang="0">
                  <a:pos x="193" y="32"/>
                </a:cxn>
                <a:cxn ang="0">
                  <a:pos x="152" y="37"/>
                </a:cxn>
                <a:cxn ang="0">
                  <a:pos x="113" y="42"/>
                </a:cxn>
                <a:cxn ang="0">
                  <a:pos x="73" y="47"/>
                </a:cxn>
                <a:cxn ang="0">
                  <a:pos x="34" y="51"/>
                </a:cxn>
                <a:cxn ang="0">
                  <a:pos x="24" y="56"/>
                </a:cxn>
                <a:cxn ang="0">
                  <a:pos x="17" y="64"/>
                </a:cxn>
                <a:cxn ang="0">
                  <a:pos x="7" y="71"/>
                </a:cxn>
                <a:cxn ang="0">
                  <a:pos x="0" y="78"/>
                </a:cxn>
                <a:cxn ang="0">
                  <a:pos x="10" y="118"/>
                </a:cxn>
                <a:cxn ang="0">
                  <a:pos x="19" y="157"/>
                </a:cxn>
                <a:cxn ang="0">
                  <a:pos x="29" y="196"/>
                </a:cxn>
                <a:cxn ang="0">
                  <a:pos x="39" y="235"/>
                </a:cxn>
                <a:cxn ang="0">
                  <a:pos x="81" y="238"/>
                </a:cxn>
                <a:cxn ang="0">
                  <a:pos x="120" y="238"/>
                </a:cxn>
                <a:cxn ang="0">
                  <a:pos x="162" y="240"/>
                </a:cxn>
                <a:cxn ang="0">
                  <a:pos x="201" y="240"/>
                </a:cxn>
                <a:cxn ang="0">
                  <a:pos x="243" y="243"/>
                </a:cxn>
                <a:cxn ang="0">
                  <a:pos x="282" y="243"/>
                </a:cxn>
                <a:cxn ang="0">
                  <a:pos x="323" y="245"/>
                </a:cxn>
                <a:cxn ang="0">
                  <a:pos x="363" y="245"/>
                </a:cxn>
                <a:cxn ang="0">
                  <a:pos x="404" y="245"/>
                </a:cxn>
                <a:cxn ang="0">
                  <a:pos x="444" y="248"/>
                </a:cxn>
                <a:cxn ang="0">
                  <a:pos x="485" y="248"/>
                </a:cxn>
                <a:cxn ang="0">
                  <a:pos x="525" y="250"/>
                </a:cxn>
                <a:cxn ang="0">
                  <a:pos x="566" y="250"/>
                </a:cxn>
                <a:cxn ang="0">
                  <a:pos x="608" y="252"/>
                </a:cxn>
                <a:cxn ang="0">
                  <a:pos x="647" y="252"/>
                </a:cxn>
                <a:cxn ang="0">
                  <a:pos x="689" y="255"/>
                </a:cxn>
                <a:cxn ang="0">
                  <a:pos x="689" y="191"/>
                </a:cxn>
                <a:cxn ang="0">
                  <a:pos x="689" y="127"/>
                </a:cxn>
                <a:cxn ang="0">
                  <a:pos x="689" y="64"/>
                </a:cxn>
                <a:cxn ang="0">
                  <a:pos x="689" y="0"/>
                </a:cxn>
              </a:cxnLst>
              <a:rect l="0" t="0" r="r" b="b"/>
              <a:pathLst>
                <a:path w="689" h="255">
                  <a:moveTo>
                    <a:pt x="689" y="0"/>
                  </a:moveTo>
                  <a:lnTo>
                    <a:pt x="647" y="2"/>
                  </a:lnTo>
                  <a:lnTo>
                    <a:pt x="605" y="2"/>
                  </a:lnTo>
                  <a:lnTo>
                    <a:pt x="561" y="5"/>
                  </a:lnTo>
                  <a:lnTo>
                    <a:pt x="520" y="5"/>
                  </a:lnTo>
                  <a:lnTo>
                    <a:pt x="478" y="7"/>
                  </a:lnTo>
                  <a:lnTo>
                    <a:pt x="436" y="10"/>
                  </a:lnTo>
                  <a:lnTo>
                    <a:pt x="392" y="10"/>
                  </a:lnTo>
                  <a:lnTo>
                    <a:pt x="350" y="12"/>
                  </a:lnTo>
                  <a:lnTo>
                    <a:pt x="311" y="17"/>
                  </a:lnTo>
                  <a:lnTo>
                    <a:pt x="272" y="22"/>
                  </a:lnTo>
                  <a:lnTo>
                    <a:pt x="233" y="27"/>
                  </a:lnTo>
                  <a:lnTo>
                    <a:pt x="193" y="32"/>
                  </a:lnTo>
                  <a:lnTo>
                    <a:pt x="152" y="37"/>
                  </a:lnTo>
                  <a:lnTo>
                    <a:pt x="113" y="42"/>
                  </a:lnTo>
                  <a:lnTo>
                    <a:pt x="73" y="47"/>
                  </a:lnTo>
                  <a:lnTo>
                    <a:pt x="34" y="51"/>
                  </a:lnTo>
                  <a:lnTo>
                    <a:pt x="24" y="56"/>
                  </a:lnTo>
                  <a:lnTo>
                    <a:pt x="17" y="64"/>
                  </a:lnTo>
                  <a:lnTo>
                    <a:pt x="7" y="71"/>
                  </a:lnTo>
                  <a:lnTo>
                    <a:pt x="0" y="78"/>
                  </a:lnTo>
                  <a:lnTo>
                    <a:pt x="10" y="118"/>
                  </a:lnTo>
                  <a:lnTo>
                    <a:pt x="19" y="157"/>
                  </a:lnTo>
                  <a:lnTo>
                    <a:pt x="29" y="196"/>
                  </a:lnTo>
                  <a:lnTo>
                    <a:pt x="39" y="235"/>
                  </a:lnTo>
                  <a:lnTo>
                    <a:pt x="81" y="238"/>
                  </a:lnTo>
                  <a:lnTo>
                    <a:pt x="120" y="238"/>
                  </a:lnTo>
                  <a:lnTo>
                    <a:pt x="162" y="240"/>
                  </a:lnTo>
                  <a:lnTo>
                    <a:pt x="201" y="240"/>
                  </a:lnTo>
                  <a:lnTo>
                    <a:pt x="243" y="243"/>
                  </a:lnTo>
                  <a:lnTo>
                    <a:pt x="282" y="243"/>
                  </a:lnTo>
                  <a:lnTo>
                    <a:pt x="323" y="245"/>
                  </a:lnTo>
                  <a:lnTo>
                    <a:pt x="363" y="245"/>
                  </a:lnTo>
                  <a:lnTo>
                    <a:pt x="404" y="245"/>
                  </a:lnTo>
                  <a:lnTo>
                    <a:pt x="444" y="248"/>
                  </a:lnTo>
                  <a:lnTo>
                    <a:pt x="485" y="248"/>
                  </a:lnTo>
                  <a:lnTo>
                    <a:pt x="525" y="250"/>
                  </a:lnTo>
                  <a:lnTo>
                    <a:pt x="566" y="250"/>
                  </a:lnTo>
                  <a:lnTo>
                    <a:pt x="608" y="252"/>
                  </a:lnTo>
                  <a:lnTo>
                    <a:pt x="647" y="252"/>
                  </a:lnTo>
                  <a:lnTo>
                    <a:pt x="689" y="255"/>
                  </a:lnTo>
                  <a:lnTo>
                    <a:pt x="689" y="191"/>
                  </a:lnTo>
                  <a:lnTo>
                    <a:pt x="689" y="127"/>
                  </a:lnTo>
                  <a:lnTo>
                    <a:pt x="689" y="64"/>
                  </a:lnTo>
                  <a:lnTo>
                    <a:pt x="689" y="0"/>
                  </a:lnTo>
                  <a:close/>
                </a:path>
              </a:pathLst>
            </a:custGeom>
            <a:solidFill>
              <a:srgbClr val="A85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50" name="Freeform 158"/>
            <p:cNvSpPr>
              <a:spLocks/>
            </p:cNvSpPr>
            <p:nvPr/>
          </p:nvSpPr>
          <p:spPr bwMode="auto">
            <a:xfrm>
              <a:off x="2226" y="1735"/>
              <a:ext cx="530" cy="196"/>
            </a:xfrm>
            <a:custGeom>
              <a:avLst/>
              <a:gdLst/>
              <a:ahLst/>
              <a:cxnLst>
                <a:cxn ang="0">
                  <a:pos x="640" y="0"/>
                </a:cxn>
                <a:cxn ang="0">
                  <a:pos x="599" y="2"/>
                </a:cxn>
                <a:cxn ang="0">
                  <a:pos x="559" y="2"/>
                </a:cxn>
                <a:cxn ang="0">
                  <a:pos x="518" y="5"/>
                </a:cxn>
                <a:cxn ang="0">
                  <a:pos x="476" y="5"/>
                </a:cxn>
                <a:cxn ang="0">
                  <a:pos x="437" y="7"/>
                </a:cxn>
                <a:cxn ang="0">
                  <a:pos x="395" y="10"/>
                </a:cxn>
                <a:cxn ang="0">
                  <a:pos x="353" y="10"/>
                </a:cxn>
                <a:cxn ang="0">
                  <a:pos x="312" y="12"/>
                </a:cxn>
                <a:cxn ang="0">
                  <a:pos x="277" y="17"/>
                </a:cxn>
                <a:cxn ang="0">
                  <a:pos x="243" y="22"/>
                </a:cxn>
                <a:cxn ang="0">
                  <a:pos x="209" y="27"/>
                </a:cxn>
                <a:cxn ang="0">
                  <a:pos x="177" y="29"/>
                </a:cxn>
                <a:cxn ang="0">
                  <a:pos x="143" y="34"/>
                </a:cxn>
                <a:cxn ang="0">
                  <a:pos x="108" y="39"/>
                </a:cxn>
                <a:cxn ang="0">
                  <a:pos x="74" y="42"/>
                </a:cxn>
                <a:cxn ang="0">
                  <a:pos x="40" y="47"/>
                </a:cxn>
                <a:cxn ang="0">
                  <a:pos x="30" y="54"/>
                </a:cxn>
                <a:cxn ang="0">
                  <a:pos x="20" y="61"/>
                </a:cxn>
                <a:cxn ang="0">
                  <a:pos x="10" y="69"/>
                </a:cxn>
                <a:cxn ang="0">
                  <a:pos x="0" y="74"/>
                </a:cxn>
                <a:cxn ang="0">
                  <a:pos x="13" y="113"/>
                </a:cxn>
                <a:cxn ang="0">
                  <a:pos x="22" y="152"/>
                </a:cxn>
                <a:cxn ang="0">
                  <a:pos x="35" y="194"/>
                </a:cxn>
                <a:cxn ang="0">
                  <a:pos x="47" y="233"/>
                </a:cxn>
                <a:cxn ang="0">
                  <a:pos x="84" y="235"/>
                </a:cxn>
                <a:cxn ang="0">
                  <a:pos x="121" y="235"/>
                </a:cxn>
                <a:cxn ang="0">
                  <a:pos x="157" y="238"/>
                </a:cxn>
                <a:cxn ang="0">
                  <a:pos x="197" y="238"/>
                </a:cxn>
                <a:cxn ang="0">
                  <a:pos x="233" y="240"/>
                </a:cxn>
                <a:cxn ang="0">
                  <a:pos x="270" y="240"/>
                </a:cxn>
                <a:cxn ang="0">
                  <a:pos x="307" y="243"/>
                </a:cxn>
                <a:cxn ang="0">
                  <a:pos x="344" y="243"/>
                </a:cxn>
                <a:cxn ang="0">
                  <a:pos x="380" y="245"/>
                </a:cxn>
                <a:cxn ang="0">
                  <a:pos x="417" y="248"/>
                </a:cxn>
                <a:cxn ang="0">
                  <a:pos x="454" y="248"/>
                </a:cxn>
                <a:cxn ang="0">
                  <a:pos x="491" y="250"/>
                </a:cxn>
                <a:cxn ang="0">
                  <a:pos x="530" y="250"/>
                </a:cxn>
                <a:cxn ang="0">
                  <a:pos x="567" y="252"/>
                </a:cxn>
                <a:cxn ang="0">
                  <a:pos x="604" y="252"/>
                </a:cxn>
                <a:cxn ang="0">
                  <a:pos x="640" y="255"/>
                </a:cxn>
                <a:cxn ang="0">
                  <a:pos x="640" y="191"/>
                </a:cxn>
                <a:cxn ang="0">
                  <a:pos x="640" y="127"/>
                </a:cxn>
                <a:cxn ang="0">
                  <a:pos x="640" y="64"/>
                </a:cxn>
                <a:cxn ang="0">
                  <a:pos x="640" y="0"/>
                </a:cxn>
              </a:cxnLst>
              <a:rect l="0" t="0" r="r" b="b"/>
              <a:pathLst>
                <a:path w="640" h="255">
                  <a:moveTo>
                    <a:pt x="640" y="0"/>
                  </a:moveTo>
                  <a:lnTo>
                    <a:pt x="599" y="2"/>
                  </a:lnTo>
                  <a:lnTo>
                    <a:pt x="559" y="2"/>
                  </a:lnTo>
                  <a:lnTo>
                    <a:pt x="518" y="5"/>
                  </a:lnTo>
                  <a:lnTo>
                    <a:pt x="476" y="5"/>
                  </a:lnTo>
                  <a:lnTo>
                    <a:pt x="437" y="7"/>
                  </a:lnTo>
                  <a:lnTo>
                    <a:pt x="395" y="10"/>
                  </a:lnTo>
                  <a:lnTo>
                    <a:pt x="353" y="10"/>
                  </a:lnTo>
                  <a:lnTo>
                    <a:pt x="312" y="12"/>
                  </a:lnTo>
                  <a:lnTo>
                    <a:pt x="277" y="17"/>
                  </a:lnTo>
                  <a:lnTo>
                    <a:pt x="243" y="22"/>
                  </a:lnTo>
                  <a:lnTo>
                    <a:pt x="209" y="27"/>
                  </a:lnTo>
                  <a:lnTo>
                    <a:pt x="177" y="29"/>
                  </a:lnTo>
                  <a:lnTo>
                    <a:pt x="143" y="34"/>
                  </a:lnTo>
                  <a:lnTo>
                    <a:pt x="108" y="39"/>
                  </a:lnTo>
                  <a:lnTo>
                    <a:pt x="74" y="42"/>
                  </a:lnTo>
                  <a:lnTo>
                    <a:pt x="40" y="47"/>
                  </a:lnTo>
                  <a:lnTo>
                    <a:pt x="30" y="54"/>
                  </a:lnTo>
                  <a:lnTo>
                    <a:pt x="20" y="61"/>
                  </a:lnTo>
                  <a:lnTo>
                    <a:pt x="10" y="69"/>
                  </a:lnTo>
                  <a:lnTo>
                    <a:pt x="0" y="74"/>
                  </a:lnTo>
                  <a:lnTo>
                    <a:pt x="13" y="113"/>
                  </a:lnTo>
                  <a:lnTo>
                    <a:pt x="22" y="152"/>
                  </a:lnTo>
                  <a:lnTo>
                    <a:pt x="35" y="194"/>
                  </a:lnTo>
                  <a:lnTo>
                    <a:pt x="47" y="233"/>
                  </a:lnTo>
                  <a:lnTo>
                    <a:pt x="84" y="235"/>
                  </a:lnTo>
                  <a:lnTo>
                    <a:pt x="121" y="235"/>
                  </a:lnTo>
                  <a:lnTo>
                    <a:pt x="157" y="238"/>
                  </a:lnTo>
                  <a:lnTo>
                    <a:pt x="197" y="238"/>
                  </a:lnTo>
                  <a:lnTo>
                    <a:pt x="233" y="240"/>
                  </a:lnTo>
                  <a:lnTo>
                    <a:pt x="270" y="240"/>
                  </a:lnTo>
                  <a:lnTo>
                    <a:pt x="307" y="243"/>
                  </a:lnTo>
                  <a:lnTo>
                    <a:pt x="344" y="243"/>
                  </a:lnTo>
                  <a:lnTo>
                    <a:pt x="380" y="245"/>
                  </a:lnTo>
                  <a:lnTo>
                    <a:pt x="417" y="248"/>
                  </a:lnTo>
                  <a:lnTo>
                    <a:pt x="454" y="248"/>
                  </a:lnTo>
                  <a:lnTo>
                    <a:pt x="491" y="250"/>
                  </a:lnTo>
                  <a:lnTo>
                    <a:pt x="530" y="250"/>
                  </a:lnTo>
                  <a:lnTo>
                    <a:pt x="567" y="252"/>
                  </a:lnTo>
                  <a:lnTo>
                    <a:pt x="604" y="252"/>
                  </a:lnTo>
                  <a:lnTo>
                    <a:pt x="640" y="255"/>
                  </a:lnTo>
                  <a:lnTo>
                    <a:pt x="640" y="191"/>
                  </a:lnTo>
                  <a:lnTo>
                    <a:pt x="640" y="127"/>
                  </a:lnTo>
                  <a:lnTo>
                    <a:pt x="640" y="64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rgbClr val="AA6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51" name="Freeform 159"/>
            <p:cNvSpPr>
              <a:spLocks/>
            </p:cNvSpPr>
            <p:nvPr/>
          </p:nvSpPr>
          <p:spPr bwMode="auto">
            <a:xfrm>
              <a:off x="2265" y="1735"/>
              <a:ext cx="491" cy="196"/>
            </a:xfrm>
            <a:custGeom>
              <a:avLst/>
              <a:gdLst/>
              <a:ahLst/>
              <a:cxnLst>
                <a:cxn ang="0">
                  <a:pos x="593" y="0"/>
                </a:cxn>
                <a:cxn ang="0">
                  <a:pos x="554" y="2"/>
                </a:cxn>
                <a:cxn ang="0">
                  <a:pos x="515" y="2"/>
                </a:cxn>
                <a:cxn ang="0">
                  <a:pos x="473" y="5"/>
                </a:cxn>
                <a:cxn ang="0">
                  <a:pos x="434" y="5"/>
                </a:cxn>
                <a:cxn ang="0">
                  <a:pos x="395" y="7"/>
                </a:cxn>
                <a:cxn ang="0">
                  <a:pos x="353" y="10"/>
                </a:cxn>
                <a:cxn ang="0">
                  <a:pos x="314" y="10"/>
                </a:cxn>
                <a:cxn ang="0">
                  <a:pos x="275" y="12"/>
                </a:cxn>
                <a:cxn ang="0">
                  <a:pos x="245" y="17"/>
                </a:cxn>
                <a:cxn ang="0">
                  <a:pos x="218" y="20"/>
                </a:cxn>
                <a:cxn ang="0">
                  <a:pos x="189" y="25"/>
                </a:cxn>
                <a:cxn ang="0">
                  <a:pos x="162" y="27"/>
                </a:cxn>
                <a:cxn ang="0">
                  <a:pos x="132" y="32"/>
                </a:cxn>
                <a:cxn ang="0">
                  <a:pos x="103" y="37"/>
                </a:cxn>
                <a:cxn ang="0">
                  <a:pos x="76" y="39"/>
                </a:cxn>
                <a:cxn ang="0">
                  <a:pos x="47" y="44"/>
                </a:cxn>
                <a:cxn ang="0">
                  <a:pos x="34" y="51"/>
                </a:cxn>
                <a:cxn ang="0">
                  <a:pos x="24" y="56"/>
                </a:cxn>
                <a:cxn ang="0">
                  <a:pos x="12" y="64"/>
                </a:cxn>
                <a:cxn ang="0">
                  <a:pos x="0" y="71"/>
                </a:cxn>
                <a:cxn ang="0">
                  <a:pos x="12" y="110"/>
                </a:cxn>
                <a:cxn ang="0">
                  <a:pos x="27" y="150"/>
                </a:cxn>
                <a:cxn ang="0">
                  <a:pos x="39" y="191"/>
                </a:cxn>
                <a:cxn ang="0">
                  <a:pos x="51" y="230"/>
                </a:cxn>
                <a:cxn ang="0">
                  <a:pos x="86" y="233"/>
                </a:cxn>
                <a:cxn ang="0">
                  <a:pos x="120" y="233"/>
                </a:cxn>
                <a:cxn ang="0">
                  <a:pos x="154" y="235"/>
                </a:cxn>
                <a:cxn ang="0">
                  <a:pos x="186" y="235"/>
                </a:cxn>
                <a:cxn ang="0">
                  <a:pos x="221" y="238"/>
                </a:cxn>
                <a:cxn ang="0">
                  <a:pos x="255" y="240"/>
                </a:cxn>
                <a:cxn ang="0">
                  <a:pos x="289" y="240"/>
                </a:cxn>
                <a:cxn ang="0">
                  <a:pos x="324" y="243"/>
                </a:cxn>
                <a:cxn ang="0">
                  <a:pos x="358" y="245"/>
                </a:cxn>
                <a:cxn ang="0">
                  <a:pos x="392" y="245"/>
                </a:cxn>
                <a:cxn ang="0">
                  <a:pos x="424" y="248"/>
                </a:cxn>
                <a:cxn ang="0">
                  <a:pos x="458" y="250"/>
                </a:cxn>
                <a:cxn ang="0">
                  <a:pos x="493" y="250"/>
                </a:cxn>
                <a:cxn ang="0">
                  <a:pos x="527" y="252"/>
                </a:cxn>
                <a:cxn ang="0">
                  <a:pos x="559" y="252"/>
                </a:cxn>
                <a:cxn ang="0">
                  <a:pos x="593" y="255"/>
                </a:cxn>
                <a:cxn ang="0">
                  <a:pos x="593" y="191"/>
                </a:cxn>
                <a:cxn ang="0">
                  <a:pos x="593" y="127"/>
                </a:cxn>
                <a:cxn ang="0">
                  <a:pos x="593" y="64"/>
                </a:cxn>
                <a:cxn ang="0">
                  <a:pos x="593" y="0"/>
                </a:cxn>
              </a:cxnLst>
              <a:rect l="0" t="0" r="r" b="b"/>
              <a:pathLst>
                <a:path w="593" h="255">
                  <a:moveTo>
                    <a:pt x="593" y="0"/>
                  </a:moveTo>
                  <a:lnTo>
                    <a:pt x="554" y="2"/>
                  </a:lnTo>
                  <a:lnTo>
                    <a:pt x="515" y="2"/>
                  </a:lnTo>
                  <a:lnTo>
                    <a:pt x="473" y="5"/>
                  </a:lnTo>
                  <a:lnTo>
                    <a:pt x="434" y="5"/>
                  </a:lnTo>
                  <a:lnTo>
                    <a:pt x="395" y="7"/>
                  </a:lnTo>
                  <a:lnTo>
                    <a:pt x="353" y="10"/>
                  </a:lnTo>
                  <a:lnTo>
                    <a:pt x="314" y="10"/>
                  </a:lnTo>
                  <a:lnTo>
                    <a:pt x="275" y="12"/>
                  </a:lnTo>
                  <a:lnTo>
                    <a:pt x="245" y="17"/>
                  </a:lnTo>
                  <a:lnTo>
                    <a:pt x="218" y="20"/>
                  </a:lnTo>
                  <a:lnTo>
                    <a:pt x="189" y="25"/>
                  </a:lnTo>
                  <a:lnTo>
                    <a:pt x="162" y="27"/>
                  </a:lnTo>
                  <a:lnTo>
                    <a:pt x="132" y="32"/>
                  </a:lnTo>
                  <a:lnTo>
                    <a:pt x="103" y="37"/>
                  </a:lnTo>
                  <a:lnTo>
                    <a:pt x="76" y="39"/>
                  </a:lnTo>
                  <a:lnTo>
                    <a:pt x="47" y="44"/>
                  </a:lnTo>
                  <a:lnTo>
                    <a:pt x="34" y="51"/>
                  </a:lnTo>
                  <a:lnTo>
                    <a:pt x="24" y="56"/>
                  </a:lnTo>
                  <a:lnTo>
                    <a:pt x="12" y="64"/>
                  </a:lnTo>
                  <a:lnTo>
                    <a:pt x="0" y="71"/>
                  </a:lnTo>
                  <a:lnTo>
                    <a:pt x="12" y="110"/>
                  </a:lnTo>
                  <a:lnTo>
                    <a:pt x="27" y="150"/>
                  </a:lnTo>
                  <a:lnTo>
                    <a:pt x="39" y="191"/>
                  </a:lnTo>
                  <a:lnTo>
                    <a:pt x="51" y="230"/>
                  </a:lnTo>
                  <a:lnTo>
                    <a:pt x="86" y="233"/>
                  </a:lnTo>
                  <a:lnTo>
                    <a:pt x="120" y="233"/>
                  </a:lnTo>
                  <a:lnTo>
                    <a:pt x="154" y="235"/>
                  </a:lnTo>
                  <a:lnTo>
                    <a:pt x="186" y="235"/>
                  </a:lnTo>
                  <a:lnTo>
                    <a:pt x="221" y="238"/>
                  </a:lnTo>
                  <a:lnTo>
                    <a:pt x="255" y="240"/>
                  </a:lnTo>
                  <a:lnTo>
                    <a:pt x="289" y="240"/>
                  </a:lnTo>
                  <a:lnTo>
                    <a:pt x="324" y="243"/>
                  </a:lnTo>
                  <a:lnTo>
                    <a:pt x="358" y="245"/>
                  </a:lnTo>
                  <a:lnTo>
                    <a:pt x="392" y="245"/>
                  </a:lnTo>
                  <a:lnTo>
                    <a:pt x="424" y="248"/>
                  </a:lnTo>
                  <a:lnTo>
                    <a:pt x="458" y="250"/>
                  </a:lnTo>
                  <a:lnTo>
                    <a:pt x="493" y="250"/>
                  </a:lnTo>
                  <a:lnTo>
                    <a:pt x="527" y="252"/>
                  </a:lnTo>
                  <a:lnTo>
                    <a:pt x="559" y="252"/>
                  </a:lnTo>
                  <a:lnTo>
                    <a:pt x="593" y="255"/>
                  </a:lnTo>
                  <a:lnTo>
                    <a:pt x="593" y="191"/>
                  </a:lnTo>
                  <a:lnTo>
                    <a:pt x="593" y="127"/>
                  </a:lnTo>
                  <a:lnTo>
                    <a:pt x="593" y="64"/>
                  </a:lnTo>
                  <a:lnTo>
                    <a:pt x="593" y="0"/>
                  </a:lnTo>
                  <a:close/>
                </a:path>
              </a:pathLst>
            </a:custGeom>
            <a:solidFill>
              <a:srgbClr val="AF6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52" name="Freeform 160"/>
            <p:cNvSpPr>
              <a:spLocks/>
            </p:cNvSpPr>
            <p:nvPr/>
          </p:nvSpPr>
          <p:spPr bwMode="auto">
            <a:xfrm>
              <a:off x="2306" y="1735"/>
              <a:ext cx="450" cy="196"/>
            </a:xfrm>
            <a:custGeom>
              <a:avLst/>
              <a:gdLst/>
              <a:ahLst/>
              <a:cxnLst>
                <a:cxn ang="0">
                  <a:pos x="544" y="0"/>
                </a:cxn>
                <a:cxn ang="0">
                  <a:pos x="505" y="2"/>
                </a:cxn>
                <a:cxn ang="0">
                  <a:pos x="466" y="2"/>
                </a:cxn>
                <a:cxn ang="0">
                  <a:pos x="429" y="5"/>
                </a:cxn>
                <a:cxn ang="0">
                  <a:pos x="390" y="5"/>
                </a:cxn>
                <a:cxn ang="0">
                  <a:pos x="351" y="7"/>
                </a:cxn>
                <a:cxn ang="0">
                  <a:pos x="311" y="10"/>
                </a:cxn>
                <a:cxn ang="0">
                  <a:pos x="272" y="10"/>
                </a:cxn>
                <a:cxn ang="0">
                  <a:pos x="233" y="12"/>
                </a:cxn>
                <a:cxn ang="0">
                  <a:pos x="211" y="15"/>
                </a:cxn>
                <a:cxn ang="0">
                  <a:pos x="186" y="20"/>
                </a:cxn>
                <a:cxn ang="0">
                  <a:pos x="164" y="22"/>
                </a:cxn>
                <a:cxn ang="0">
                  <a:pos x="142" y="27"/>
                </a:cxn>
                <a:cxn ang="0">
                  <a:pos x="118" y="29"/>
                </a:cxn>
                <a:cxn ang="0">
                  <a:pos x="96" y="34"/>
                </a:cxn>
                <a:cxn ang="0">
                  <a:pos x="71" y="37"/>
                </a:cxn>
                <a:cxn ang="0">
                  <a:pos x="49" y="42"/>
                </a:cxn>
                <a:cxn ang="0">
                  <a:pos x="37" y="49"/>
                </a:cxn>
                <a:cxn ang="0">
                  <a:pos x="25" y="54"/>
                </a:cxn>
                <a:cxn ang="0">
                  <a:pos x="12" y="61"/>
                </a:cxn>
                <a:cxn ang="0">
                  <a:pos x="0" y="69"/>
                </a:cxn>
                <a:cxn ang="0">
                  <a:pos x="15" y="108"/>
                </a:cxn>
                <a:cxn ang="0">
                  <a:pos x="29" y="147"/>
                </a:cxn>
                <a:cxn ang="0">
                  <a:pos x="42" y="189"/>
                </a:cxn>
                <a:cxn ang="0">
                  <a:pos x="56" y="228"/>
                </a:cxn>
                <a:cxn ang="0">
                  <a:pos x="86" y="230"/>
                </a:cxn>
                <a:cxn ang="0">
                  <a:pos x="118" y="230"/>
                </a:cxn>
                <a:cxn ang="0">
                  <a:pos x="147" y="233"/>
                </a:cxn>
                <a:cxn ang="0">
                  <a:pos x="179" y="235"/>
                </a:cxn>
                <a:cxn ang="0">
                  <a:pos x="208" y="238"/>
                </a:cxn>
                <a:cxn ang="0">
                  <a:pos x="240" y="238"/>
                </a:cxn>
                <a:cxn ang="0">
                  <a:pos x="270" y="240"/>
                </a:cxn>
                <a:cxn ang="0">
                  <a:pos x="302" y="243"/>
                </a:cxn>
                <a:cxn ang="0">
                  <a:pos x="331" y="245"/>
                </a:cxn>
                <a:cxn ang="0">
                  <a:pos x="360" y="245"/>
                </a:cxn>
                <a:cxn ang="0">
                  <a:pos x="392" y="248"/>
                </a:cxn>
                <a:cxn ang="0">
                  <a:pos x="422" y="250"/>
                </a:cxn>
                <a:cxn ang="0">
                  <a:pos x="454" y="250"/>
                </a:cxn>
                <a:cxn ang="0">
                  <a:pos x="483" y="252"/>
                </a:cxn>
                <a:cxn ang="0">
                  <a:pos x="515" y="252"/>
                </a:cxn>
                <a:cxn ang="0">
                  <a:pos x="544" y="255"/>
                </a:cxn>
                <a:cxn ang="0">
                  <a:pos x="544" y="191"/>
                </a:cxn>
                <a:cxn ang="0">
                  <a:pos x="544" y="127"/>
                </a:cxn>
                <a:cxn ang="0">
                  <a:pos x="544" y="64"/>
                </a:cxn>
                <a:cxn ang="0">
                  <a:pos x="544" y="0"/>
                </a:cxn>
              </a:cxnLst>
              <a:rect l="0" t="0" r="r" b="b"/>
              <a:pathLst>
                <a:path w="544" h="255">
                  <a:moveTo>
                    <a:pt x="544" y="0"/>
                  </a:moveTo>
                  <a:lnTo>
                    <a:pt x="505" y="2"/>
                  </a:lnTo>
                  <a:lnTo>
                    <a:pt x="466" y="2"/>
                  </a:lnTo>
                  <a:lnTo>
                    <a:pt x="429" y="5"/>
                  </a:lnTo>
                  <a:lnTo>
                    <a:pt x="390" y="5"/>
                  </a:lnTo>
                  <a:lnTo>
                    <a:pt x="351" y="7"/>
                  </a:lnTo>
                  <a:lnTo>
                    <a:pt x="311" y="10"/>
                  </a:lnTo>
                  <a:lnTo>
                    <a:pt x="272" y="10"/>
                  </a:lnTo>
                  <a:lnTo>
                    <a:pt x="233" y="12"/>
                  </a:lnTo>
                  <a:lnTo>
                    <a:pt x="211" y="15"/>
                  </a:lnTo>
                  <a:lnTo>
                    <a:pt x="186" y="20"/>
                  </a:lnTo>
                  <a:lnTo>
                    <a:pt x="164" y="22"/>
                  </a:lnTo>
                  <a:lnTo>
                    <a:pt x="142" y="27"/>
                  </a:lnTo>
                  <a:lnTo>
                    <a:pt x="118" y="29"/>
                  </a:lnTo>
                  <a:lnTo>
                    <a:pt x="96" y="34"/>
                  </a:lnTo>
                  <a:lnTo>
                    <a:pt x="71" y="37"/>
                  </a:lnTo>
                  <a:lnTo>
                    <a:pt x="49" y="42"/>
                  </a:lnTo>
                  <a:lnTo>
                    <a:pt x="37" y="49"/>
                  </a:lnTo>
                  <a:lnTo>
                    <a:pt x="25" y="54"/>
                  </a:lnTo>
                  <a:lnTo>
                    <a:pt x="12" y="61"/>
                  </a:lnTo>
                  <a:lnTo>
                    <a:pt x="0" y="69"/>
                  </a:lnTo>
                  <a:lnTo>
                    <a:pt x="15" y="108"/>
                  </a:lnTo>
                  <a:lnTo>
                    <a:pt x="29" y="147"/>
                  </a:lnTo>
                  <a:lnTo>
                    <a:pt x="42" y="189"/>
                  </a:lnTo>
                  <a:lnTo>
                    <a:pt x="56" y="228"/>
                  </a:lnTo>
                  <a:lnTo>
                    <a:pt x="86" y="230"/>
                  </a:lnTo>
                  <a:lnTo>
                    <a:pt x="118" y="230"/>
                  </a:lnTo>
                  <a:lnTo>
                    <a:pt x="147" y="233"/>
                  </a:lnTo>
                  <a:lnTo>
                    <a:pt x="179" y="235"/>
                  </a:lnTo>
                  <a:lnTo>
                    <a:pt x="208" y="238"/>
                  </a:lnTo>
                  <a:lnTo>
                    <a:pt x="240" y="238"/>
                  </a:lnTo>
                  <a:lnTo>
                    <a:pt x="270" y="240"/>
                  </a:lnTo>
                  <a:lnTo>
                    <a:pt x="302" y="243"/>
                  </a:lnTo>
                  <a:lnTo>
                    <a:pt x="331" y="245"/>
                  </a:lnTo>
                  <a:lnTo>
                    <a:pt x="360" y="245"/>
                  </a:lnTo>
                  <a:lnTo>
                    <a:pt x="392" y="248"/>
                  </a:lnTo>
                  <a:lnTo>
                    <a:pt x="422" y="250"/>
                  </a:lnTo>
                  <a:lnTo>
                    <a:pt x="454" y="250"/>
                  </a:lnTo>
                  <a:lnTo>
                    <a:pt x="483" y="252"/>
                  </a:lnTo>
                  <a:lnTo>
                    <a:pt x="515" y="252"/>
                  </a:lnTo>
                  <a:lnTo>
                    <a:pt x="544" y="255"/>
                  </a:lnTo>
                  <a:lnTo>
                    <a:pt x="544" y="191"/>
                  </a:lnTo>
                  <a:lnTo>
                    <a:pt x="544" y="127"/>
                  </a:lnTo>
                  <a:lnTo>
                    <a:pt x="544" y="64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B2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53" name="Freeform 161"/>
            <p:cNvSpPr>
              <a:spLocks/>
            </p:cNvSpPr>
            <p:nvPr/>
          </p:nvSpPr>
          <p:spPr bwMode="auto">
            <a:xfrm>
              <a:off x="2345" y="1735"/>
              <a:ext cx="411" cy="196"/>
            </a:xfrm>
            <a:custGeom>
              <a:avLst/>
              <a:gdLst/>
              <a:ahLst/>
              <a:cxnLst>
                <a:cxn ang="0">
                  <a:pos x="497" y="0"/>
                </a:cxn>
                <a:cxn ang="0">
                  <a:pos x="196" y="12"/>
                </a:cxn>
                <a:cxn ang="0">
                  <a:pos x="54" y="39"/>
                </a:cxn>
                <a:cxn ang="0">
                  <a:pos x="0" y="66"/>
                </a:cxn>
                <a:cxn ang="0">
                  <a:pos x="63" y="223"/>
                </a:cxn>
                <a:cxn ang="0">
                  <a:pos x="497" y="255"/>
                </a:cxn>
                <a:cxn ang="0">
                  <a:pos x="497" y="0"/>
                </a:cxn>
              </a:cxnLst>
              <a:rect l="0" t="0" r="r" b="b"/>
              <a:pathLst>
                <a:path w="497" h="255">
                  <a:moveTo>
                    <a:pt x="497" y="0"/>
                  </a:moveTo>
                  <a:lnTo>
                    <a:pt x="196" y="12"/>
                  </a:lnTo>
                  <a:lnTo>
                    <a:pt x="54" y="39"/>
                  </a:lnTo>
                  <a:lnTo>
                    <a:pt x="0" y="66"/>
                  </a:lnTo>
                  <a:lnTo>
                    <a:pt x="63" y="223"/>
                  </a:lnTo>
                  <a:lnTo>
                    <a:pt x="497" y="255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54" name="Rectangle 162"/>
            <p:cNvSpPr>
              <a:spLocks noChangeArrowheads="1"/>
            </p:cNvSpPr>
            <p:nvPr/>
          </p:nvSpPr>
          <p:spPr bwMode="auto">
            <a:xfrm>
              <a:off x="3532" y="1952"/>
              <a:ext cx="80" cy="399"/>
            </a:xfrm>
            <a:prstGeom prst="rect">
              <a:avLst/>
            </a:prstGeom>
            <a:solidFill>
              <a:srgbClr val="8C44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55" name="Rectangle 163"/>
            <p:cNvSpPr>
              <a:spLocks noChangeArrowheads="1"/>
            </p:cNvSpPr>
            <p:nvPr/>
          </p:nvSpPr>
          <p:spPr bwMode="auto">
            <a:xfrm>
              <a:off x="3542" y="1952"/>
              <a:ext cx="59" cy="399"/>
            </a:xfrm>
            <a:prstGeom prst="rect">
              <a:avLst/>
            </a:prstGeom>
            <a:solidFill>
              <a:srgbClr val="B76B0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56" name="Rectangle 164"/>
            <p:cNvSpPr>
              <a:spLocks noChangeArrowheads="1"/>
            </p:cNvSpPr>
            <p:nvPr/>
          </p:nvSpPr>
          <p:spPr bwMode="auto">
            <a:xfrm>
              <a:off x="3549" y="1952"/>
              <a:ext cx="38" cy="399"/>
            </a:xfrm>
            <a:prstGeom prst="rect">
              <a:avLst/>
            </a:prstGeom>
            <a:solidFill>
              <a:srgbClr val="D18E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57" name="Rectangle 165"/>
            <p:cNvSpPr>
              <a:spLocks noChangeArrowheads="1"/>
            </p:cNvSpPr>
            <p:nvPr/>
          </p:nvSpPr>
          <p:spPr bwMode="auto">
            <a:xfrm>
              <a:off x="3559" y="1952"/>
              <a:ext cx="18" cy="399"/>
            </a:xfrm>
            <a:prstGeom prst="rect">
              <a:avLst/>
            </a:prstGeom>
            <a:solidFill>
              <a:srgbClr val="FFC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58" name="Freeform 166"/>
            <p:cNvSpPr>
              <a:spLocks/>
            </p:cNvSpPr>
            <p:nvPr/>
          </p:nvSpPr>
          <p:spPr bwMode="auto">
            <a:xfrm>
              <a:off x="3906" y="1708"/>
              <a:ext cx="199" cy="281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204" y="0"/>
                </a:cxn>
                <a:cxn ang="0">
                  <a:pos x="216" y="2"/>
                </a:cxn>
                <a:cxn ang="0">
                  <a:pos x="228" y="12"/>
                </a:cxn>
                <a:cxn ang="0">
                  <a:pos x="238" y="24"/>
                </a:cxn>
                <a:cxn ang="0">
                  <a:pos x="240" y="39"/>
                </a:cxn>
                <a:cxn ang="0">
                  <a:pos x="240" y="326"/>
                </a:cxn>
                <a:cxn ang="0">
                  <a:pos x="238" y="340"/>
                </a:cxn>
                <a:cxn ang="0">
                  <a:pos x="228" y="353"/>
                </a:cxn>
                <a:cxn ang="0">
                  <a:pos x="216" y="362"/>
                </a:cxn>
                <a:cxn ang="0">
                  <a:pos x="204" y="365"/>
                </a:cxn>
                <a:cxn ang="0">
                  <a:pos x="39" y="365"/>
                </a:cxn>
                <a:cxn ang="0">
                  <a:pos x="25" y="362"/>
                </a:cxn>
                <a:cxn ang="0">
                  <a:pos x="12" y="353"/>
                </a:cxn>
                <a:cxn ang="0">
                  <a:pos x="3" y="340"/>
                </a:cxn>
                <a:cxn ang="0">
                  <a:pos x="0" y="326"/>
                </a:cxn>
                <a:cxn ang="0">
                  <a:pos x="0" y="39"/>
                </a:cxn>
                <a:cxn ang="0">
                  <a:pos x="3" y="24"/>
                </a:cxn>
                <a:cxn ang="0">
                  <a:pos x="12" y="12"/>
                </a:cxn>
                <a:cxn ang="0">
                  <a:pos x="25" y="2"/>
                </a:cxn>
                <a:cxn ang="0">
                  <a:pos x="39" y="0"/>
                </a:cxn>
              </a:cxnLst>
              <a:rect l="0" t="0" r="r" b="b"/>
              <a:pathLst>
                <a:path w="240" h="365">
                  <a:moveTo>
                    <a:pt x="39" y="0"/>
                  </a:moveTo>
                  <a:lnTo>
                    <a:pt x="204" y="0"/>
                  </a:lnTo>
                  <a:lnTo>
                    <a:pt x="216" y="2"/>
                  </a:lnTo>
                  <a:lnTo>
                    <a:pt x="228" y="12"/>
                  </a:lnTo>
                  <a:lnTo>
                    <a:pt x="238" y="24"/>
                  </a:lnTo>
                  <a:lnTo>
                    <a:pt x="240" y="39"/>
                  </a:lnTo>
                  <a:lnTo>
                    <a:pt x="240" y="326"/>
                  </a:lnTo>
                  <a:lnTo>
                    <a:pt x="238" y="340"/>
                  </a:lnTo>
                  <a:lnTo>
                    <a:pt x="228" y="353"/>
                  </a:lnTo>
                  <a:lnTo>
                    <a:pt x="216" y="362"/>
                  </a:lnTo>
                  <a:lnTo>
                    <a:pt x="204" y="365"/>
                  </a:lnTo>
                  <a:lnTo>
                    <a:pt x="39" y="365"/>
                  </a:lnTo>
                  <a:lnTo>
                    <a:pt x="25" y="362"/>
                  </a:lnTo>
                  <a:lnTo>
                    <a:pt x="12" y="353"/>
                  </a:lnTo>
                  <a:lnTo>
                    <a:pt x="3" y="340"/>
                  </a:lnTo>
                  <a:lnTo>
                    <a:pt x="0" y="326"/>
                  </a:lnTo>
                  <a:lnTo>
                    <a:pt x="0" y="39"/>
                  </a:lnTo>
                  <a:lnTo>
                    <a:pt x="3" y="24"/>
                  </a:lnTo>
                  <a:lnTo>
                    <a:pt x="12" y="12"/>
                  </a:lnTo>
                  <a:lnTo>
                    <a:pt x="25" y="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59" name="Freeform 167"/>
            <p:cNvSpPr>
              <a:spLocks/>
            </p:cNvSpPr>
            <p:nvPr/>
          </p:nvSpPr>
          <p:spPr bwMode="auto">
            <a:xfrm>
              <a:off x="3888" y="1725"/>
              <a:ext cx="197" cy="281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199" y="0"/>
                </a:cxn>
                <a:cxn ang="0">
                  <a:pos x="213" y="2"/>
                </a:cxn>
                <a:cxn ang="0">
                  <a:pos x="226" y="12"/>
                </a:cxn>
                <a:cxn ang="0">
                  <a:pos x="235" y="24"/>
                </a:cxn>
                <a:cxn ang="0">
                  <a:pos x="238" y="39"/>
                </a:cxn>
                <a:cxn ang="0">
                  <a:pos x="238" y="328"/>
                </a:cxn>
                <a:cxn ang="0">
                  <a:pos x="235" y="343"/>
                </a:cxn>
                <a:cxn ang="0">
                  <a:pos x="226" y="353"/>
                </a:cxn>
                <a:cxn ang="0">
                  <a:pos x="213" y="362"/>
                </a:cxn>
                <a:cxn ang="0">
                  <a:pos x="199" y="365"/>
                </a:cxn>
                <a:cxn ang="0">
                  <a:pos x="39" y="365"/>
                </a:cxn>
                <a:cxn ang="0">
                  <a:pos x="25" y="362"/>
                </a:cxn>
                <a:cxn ang="0">
                  <a:pos x="12" y="353"/>
                </a:cxn>
                <a:cxn ang="0">
                  <a:pos x="3" y="343"/>
                </a:cxn>
                <a:cxn ang="0">
                  <a:pos x="0" y="328"/>
                </a:cxn>
                <a:cxn ang="0">
                  <a:pos x="0" y="39"/>
                </a:cxn>
                <a:cxn ang="0">
                  <a:pos x="3" y="24"/>
                </a:cxn>
                <a:cxn ang="0">
                  <a:pos x="12" y="12"/>
                </a:cxn>
                <a:cxn ang="0">
                  <a:pos x="25" y="2"/>
                </a:cxn>
                <a:cxn ang="0">
                  <a:pos x="39" y="0"/>
                </a:cxn>
              </a:cxnLst>
              <a:rect l="0" t="0" r="r" b="b"/>
              <a:pathLst>
                <a:path w="238" h="365">
                  <a:moveTo>
                    <a:pt x="39" y="0"/>
                  </a:moveTo>
                  <a:lnTo>
                    <a:pt x="199" y="0"/>
                  </a:lnTo>
                  <a:lnTo>
                    <a:pt x="213" y="2"/>
                  </a:lnTo>
                  <a:lnTo>
                    <a:pt x="226" y="12"/>
                  </a:lnTo>
                  <a:lnTo>
                    <a:pt x="235" y="24"/>
                  </a:lnTo>
                  <a:lnTo>
                    <a:pt x="238" y="39"/>
                  </a:lnTo>
                  <a:lnTo>
                    <a:pt x="238" y="328"/>
                  </a:lnTo>
                  <a:lnTo>
                    <a:pt x="235" y="343"/>
                  </a:lnTo>
                  <a:lnTo>
                    <a:pt x="226" y="353"/>
                  </a:lnTo>
                  <a:lnTo>
                    <a:pt x="213" y="362"/>
                  </a:lnTo>
                  <a:lnTo>
                    <a:pt x="199" y="365"/>
                  </a:lnTo>
                  <a:lnTo>
                    <a:pt x="39" y="365"/>
                  </a:lnTo>
                  <a:lnTo>
                    <a:pt x="25" y="362"/>
                  </a:lnTo>
                  <a:lnTo>
                    <a:pt x="12" y="353"/>
                  </a:lnTo>
                  <a:lnTo>
                    <a:pt x="3" y="343"/>
                  </a:lnTo>
                  <a:lnTo>
                    <a:pt x="0" y="328"/>
                  </a:lnTo>
                  <a:lnTo>
                    <a:pt x="0" y="39"/>
                  </a:lnTo>
                  <a:lnTo>
                    <a:pt x="3" y="24"/>
                  </a:lnTo>
                  <a:lnTo>
                    <a:pt x="12" y="12"/>
                  </a:lnTo>
                  <a:lnTo>
                    <a:pt x="25" y="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EAB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60" name="Freeform 168"/>
            <p:cNvSpPr>
              <a:spLocks/>
            </p:cNvSpPr>
            <p:nvPr/>
          </p:nvSpPr>
          <p:spPr bwMode="auto">
            <a:xfrm>
              <a:off x="3906" y="1725"/>
              <a:ext cx="199" cy="281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204" y="0"/>
                </a:cxn>
                <a:cxn ang="0">
                  <a:pos x="216" y="2"/>
                </a:cxn>
                <a:cxn ang="0">
                  <a:pos x="228" y="12"/>
                </a:cxn>
                <a:cxn ang="0">
                  <a:pos x="238" y="24"/>
                </a:cxn>
                <a:cxn ang="0">
                  <a:pos x="240" y="39"/>
                </a:cxn>
                <a:cxn ang="0">
                  <a:pos x="240" y="328"/>
                </a:cxn>
                <a:cxn ang="0">
                  <a:pos x="238" y="343"/>
                </a:cxn>
                <a:cxn ang="0">
                  <a:pos x="228" y="353"/>
                </a:cxn>
                <a:cxn ang="0">
                  <a:pos x="216" y="362"/>
                </a:cxn>
                <a:cxn ang="0">
                  <a:pos x="204" y="365"/>
                </a:cxn>
                <a:cxn ang="0">
                  <a:pos x="39" y="365"/>
                </a:cxn>
                <a:cxn ang="0">
                  <a:pos x="25" y="362"/>
                </a:cxn>
                <a:cxn ang="0">
                  <a:pos x="12" y="353"/>
                </a:cxn>
                <a:cxn ang="0">
                  <a:pos x="3" y="343"/>
                </a:cxn>
                <a:cxn ang="0">
                  <a:pos x="0" y="328"/>
                </a:cxn>
                <a:cxn ang="0">
                  <a:pos x="0" y="39"/>
                </a:cxn>
                <a:cxn ang="0">
                  <a:pos x="3" y="24"/>
                </a:cxn>
                <a:cxn ang="0">
                  <a:pos x="12" y="12"/>
                </a:cxn>
                <a:cxn ang="0">
                  <a:pos x="25" y="2"/>
                </a:cxn>
                <a:cxn ang="0">
                  <a:pos x="39" y="0"/>
                </a:cxn>
              </a:cxnLst>
              <a:rect l="0" t="0" r="r" b="b"/>
              <a:pathLst>
                <a:path w="240" h="365">
                  <a:moveTo>
                    <a:pt x="39" y="0"/>
                  </a:moveTo>
                  <a:lnTo>
                    <a:pt x="204" y="0"/>
                  </a:lnTo>
                  <a:lnTo>
                    <a:pt x="216" y="2"/>
                  </a:lnTo>
                  <a:lnTo>
                    <a:pt x="228" y="12"/>
                  </a:lnTo>
                  <a:lnTo>
                    <a:pt x="238" y="24"/>
                  </a:lnTo>
                  <a:lnTo>
                    <a:pt x="240" y="39"/>
                  </a:lnTo>
                  <a:lnTo>
                    <a:pt x="240" y="328"/>
                  </a:lnTo>
                  <a:lnTo>
                    <a:pt x="238" y="343"/>
                  </a:lnTo>
                  <a:lnTo>
                    <a:pt x="228" y="353"/>
                  </a:lnTo>
                  <a:lnTo>
                    <a:pt x="216" y="362"/>
                  </a:lnTo>
                  <a:lnTo>
                    <a:pt x="204" y="365"/>
                  </a:lnTo>
                  <a:lnTo>
                    <a:pt x="39" y="365"/>
                  </a:lnTo>
                  <a:lnTo>
                    <a:pt x="25" y="362"/>
                  </a:lnTo>
                  <a:lnTo>
                    <a:pt x="12" y="353"/>
                  </a:lnTo>
                  <a:lnTo>
                    <a:pt x="3" y="343"/>
                  </a:lnTo>
                  <a:lnTo>
                    <a:pt x="0" y="328"/>
                  </a:lnTo>
                  <a:lnTo>
                    <a:pt x="0" y="39"/>
                  </a:lnTo>
                  <a:lnTo>
                    <a:pt x="3" y="24"/>
                  </a:lnTo>
                  <a:lnTo>
                    <a:pt x="12" y="12"/>
                  </a:lnTo>
                  <a:lnTo>
                    <a:pt x="25" y="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61" name="Freeform 169"/>
            <p:cNvSpPr>
              <a:spLocks/>
            </p:cNvSpPr>
            <p:nvPr/>
          </p:nvSpPr>
          <p:spPr bwMode="auto">
            <a:xfrm>
              <a:off x="4158" y="1780"/>
              <a:ext cx="201" cy="1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6" y="0"/>
                </a:cxn>
                <a:cxn ang="0">
                  <a:pos x="243" y="179"/>
                </a:cxn>
                <a:cxn ang="0">
                  <a:pos x="0" y="186"/>
                </a:cxn>
                <a:cxn ang="0">
                  <a:pos x="0" y="0"/>
                </a:cxn>
              </a:cxnLst>
              <a:rect l="0" t="0" r="r" b="b"/>
              <a:pathLst>
                <a:path w="243" h="186">
                  <a:moveTo>
                    <a:pt x="0" y="0"/>
                  </a:moveTo>
                  <a:lnTo>
                    <a:pt x="236" y="0"/>
                  </a:lnTo>
                  <a:lnTo>
                    <a:pt x="243" y="179"/>
                  </a:lnTo>
                  <a:lnTo>
                    <a:pt x="0" y="1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62" name="Rectangle 170"/>
            <p:cNvSpPr>
              <a:spLocks noChangeArrowheads="1"/>
            </p:cNvSpPr>
            <p:nvPr/>
          </p:nvSpPr>
          <p:spPr bwMode="auto">
            <a:xfrm>
              <a:off x="2813" y="2468"/>
              <a:ext cx="1749" cy="141"/>
            </a:xfrm>
            <a:prstGeom prst="rect">
              <a:avLst/>
            </a:prstGeom>
            <a:solidFill>
              <a:srgbClr val="8C44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63" name="Rectangle 171"/>
            <p:cNvSpPr>
              <a:spLocks noChangeArrowheads="1"/>
            </p:cNvSpPr>
            <p:nvPr/>
          </p:nvSpPr>
          <p:spPr bwMode="auto">
            <a:xfrm>
              <a:off x="3861" y="2176"/>
              <a:ext cx="311" cy="179"/>
            </a:xfrm>
            <a:prstGeom prst="rect">
              <a:avLst/>
            </a:prstGeom>
            <a:solidFill>
              <a:srgbClr val="8C44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64" name="Rectangle 172"/>
            <p:cNvSpPr>
              <a:spLocks noChangeArrowheads="1"/>
            </p:cNvSpPr>
            <p:nvPr/>
          </p:nvSpPr>
          <p:spPr bwMode="auto">
            <a:xfrm>
              <a:off x="3886" y="2176"/>
              <a:ext cx="237" cy="179"/>
            </a:xfrm>
            <a:prstGeom prst="rect">
              <a:avLst/>
            </a:prstGeom>
            <a:solidFill>
              <a:srgbClr val="B76B0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65" name="Rectangle 173"/>
            <p:cNvSpPr>
              <a:spLocks noChangeArrowheads="1"/>
            </p:cNvSpPr>
            <p:nvPr/>
          </p:nvSpPr>
          <p:spPr bwMode="auto">
            <a:xfrm>
              <a:off x="3976" y="2176"/>
              <a:ext cx="101" cy="179"/>
            </a:xfrm>
            <a:prstGeom prst="rect">
              <a:avLst/>
            </a:prstGeom>
            <a:solidFill>
              <a:srgbClr val="D18E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66" name="Freeform 174"/>
            <p:cNvSpPr>
              <a:spLocks/>
            </p:cNvSpPr>
            <p:nvPr/>
          </p:nvSpPr>
          <p:spPr bwMode="auto">
            <a:xfrm>
              <a:off x="2859" y="764"/>
              <a:ext cx="54" cy="327"/>
            </a:xfrm>
            <a:custGeom>
              <a:avLst/>
              <a:gdLst/>
              <a:ahLst/>
              <a:cxnLst>
                <a:cxn ang="0">
                  <a:pos x="0" y="327"/>
                </a:cxn>
                <a:cxn ang="0">
                  <a:pos x="27" y="0"/>
                </a:cxn>
                <a:cxn ang="0">
                  <a:pos x="54" y="327"/>
                </a:cxn>
                <a:cxn ang="0">
                  <a:pos x="0" y="327"/>
                </a:cxn>
              </a:cxnLst>
              <a:rect l="0" t="0" r="r" b="b"/>
              <a:pathLst>
                <a:path w="54" h="327">
                  <a:moveTo>
                    <a:pt x="0" y="327"/>
                  </a:moveTo>
                  <a:lnTo>
                    <a:pt x="27" y="0"/>
                  </a:lnTo>
                  <a:lnTo>
                    <a:pt x="54" y="327"/>
                  </a:lnTo>
                  <a:lnTo>
                    <a:pt x="0" y="327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67" name="Freeform 175"/>
            <p:cNvSpPr>
              <a:spLocks/>
            </p:cNvSpPr>
            <p:nvPr/>
          </p:nvSpPr>
          <p:spPr bwMode="auto">
            <a:xfrm>
              <a:off x="2791" y="1144"/>
              <a:ext cx="176" cy="8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3" y="12"/>
                </a:cxn>
                <a:cxn ang="0">
                  <a:pos x="204" y="1056"/>
                </a:cxn>
                <a:cxn ang="0">
                  <a:pos x="150" y="1120"/>
                </a:cxn>
                <a:cxn ang="0">
                  <a:pos x="17" y="1064"/>
                </a:cxn>
                <a:cxn ang="0">
                  <a:pos x="17" y="899"/>
                </a:cxn>
                <a:cxn ang="0">
                  <a:pos x="17" y="537"/>
                </a:cxn>
                <a:cxn ang="0">
                  <a:pos x="12" y="172"/>
                </a:cxn>
                <a:cxn ang="0">
                  <a:pos x="0" y="0"/>
                </a:cxn>
              </a:cxnLst>
              <a:rect l="0" t="0" r="r" b="b"/>
              <a:pathLst>
                <a:path w="213" h="1120">
                  <a:moveTo>
                    <a:pt x="0" y="0"/>
                  </a:moveTo>
                  <a:lnTo>
                    <a:pt x="213" y="12"/>
                  </a:lnTo>
                  <a:lnTo>
                    <a:pt x="204" y="1056"/>
                  </a:lnTo>
                  <a:lnTo>
                    <a:pt x="150" y="1120"/>
                  </a:lnTo>
                  <a:lnTo>
                    <a:pt x="17" y="1064"/>
                  </a:lnTo>
                  <a:lnTo>
                    <a:pt x="17" y="899"/>
                  </a:lnTo>
                  <a:lnTo>
                    <a:pt x="17" y="537"/>
                  </a:lnTo>
                  <a:lnTo>
                    <a:pt x="12" y="1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68" name="Freeform 176"/>
            <p:cNvSpPr>
              <a:spLocks/>
            </p:cNvSpPr>
            <p:nvPr/>
          </p:nvSpPr>
          <p:spPr bwMode="auto">
            <a:xfrm>
              <a:off x="2797" y="1733"/>
              <a:ext cx="197" cy="281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199" y="0"/>
                </a:cxn>
                <a:cxn ang="0">
                  <a:pos x="214" y="2"/>
                </a:cxn>
                <a:cxn ang="0">
                  <a:pos x="226" y="12"/>
                </a:cxn>
                <a:cxn ang="0">
                  <a:pos x="236" y="24"/>
                </a:cxn>
                <a:cxn ang="0">
                  <a:pos x="238" y="39"/>
                </a:cxn>
                <a:cxn ang="0">
                  <a:pos x="238" y="328"/>
                </a:cxn>
                <a:cxn ang="0">
                  <a:pos x="236" y="343"/>
                </a:cxn>
                <a:cxn ang="0">
                  <a:pos x="226" y="352"/>
                </a:cxn>
                <a:cxn ang="0">
                  <a:pos x="214" y="362"/>
                </a:cxn>
                <a:cxn ang="0">
                  <a:pos x="199" y="365"/>
                </a:cxn>
                <a:cxn ang="0">
                  <a:pos x="40" y="365"/>
                </a:cxn>
                <a:cxn ang="0">
                  <a:pos x="25" y="362"/>
                </a:cxn>
                <a:cxn ang="0">
                  <a:pos x="13" y="352"/>
                </a:cxn>
                <a:cxn ang="0">
                  <a:pos x="3" y="343"/>
                </a:cxn>
                <a:cxn ang="0">
                  <a:pos x="0" y="328"/>
                </a:cxn>
                <a:cxn ang="0">
                  <a:pos x="0" y="39"/>
                </a:cxn>
                <a:cxn ang="0">
                  <a:pos x="3" y="24"/>
                </a:cxn>
                <a:cxn ang="0">
                  <a:pos x="13" y="12"/>
                </a:cxn>
                <a:cxn ang="0">
                  <a:pos x="25" y="2"/>
                </a:cxn>
                <a:cxn ang="0">
                  <a:pos x="40" y="0"/>
                </a:cxn>
              </a:cxnLst>
              <a:rect l="0" t="0" r="r" b="b"/>
              <a:pathLst>
                <a:path w="238" h="365">
                  <a:moveTo>
                    <a:pt x="40" y="0"/>
                  </a:moveTo>
                  <a:lnTo>
                    <a:pt x="199" y="0"/>
                  </a:lnTo>
                  <a:lnTo>
                    <a:pt x="214" y="2"/>
                  </a:lnTo>
                  <a:lnTo>
                    <a:pt x="226" y="12"/>
                  </a:lnTo>
                  <a:lnTo>
                    <a:pt x="236" y="24"/>
                  </a:lnTo>
                  <a:lnTo>
                    <a:pt x="238" y="39"/>
                  </a:lnTo>
                  <a:lnTo>
                    <a:pt x="238" y="328"/>
                  </a:lnTo>
                  <a:lnTo>
                    <a:pt x="236" y="343"/>
                  </a:lnTo>
                  <a:lnTo>
                    <a:pt x="226" y="352"/>
                  </a:lnTo>
                  <a:lnTo>
                    <a:pt x="214" y="362"/>
                  </a:lnTo>
                  <a:lnTo>
                    <a:pt x="199" y="365"/>
                  </a:lnTo>
                  <a:lnTo>
                    <a:pt x="40" y="365"/>
                  </a:lnTo>
                  <a:lnTo>
                    <a:pt x="25" y="362"/>
                  </a:lnTo>
                  <a:lnTo>
                    <a:pt x="13" y="352"/>
                  </a:lnTo>
                  <a:lnTo>
                    <a:pt x="3" y="343"/>
                  </a:lnTo>
                  <a:lnTo>
                    <a:pt x="0" y="328"/>
                  </a:lnTo>
                  <a:lnTo>
                    <a:pt x="0" y="39"/>
                  </a:lnTo>
                  <a:lnTo>
                    <a:pt x="3" y="24"/>
                  </a:lnTo>
                  <a:lnTo>
                    <a:pt x="13" y="12"/>
                  </a:lnTo>
                  <a:lnTo>
                    <a:pt x="25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69" name="Freeform 177"/>
            <p:cNvSpPr>
              <a:spLocks/>
            </p:cNvSpPr>
            <p:nvPr/>
          </p:nvSpPr>
          <p:spPr bwMode="auto">
            <a:xfrm>
              <a:off x="2777" y="1751"/>
              <a:ext cx="199" cy="282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201" y="0"/>
                </a:cxn>
                <a:cxn ang="0">
                  <a:pos x="216" y="3"/>
                </a:cxn>
                <a:cxn ang="0">
                  <a:pos x="228" y="12"/>
                </a:cxn>
                <a:cxn ang="0">
                  <a:pos x="238" y="25"/>
                </a:cxn>
                <a:cxn ang="0">
                  <a:pos x="240" y="39"/>
                </a:cxn>
                <a:cxn ang="0">
                  <a:pos x="240" y="326"/>
                </a:cxn>
                <a:cxn ang="0">
                  <a:pos x="238" y="341"/>
                </a:cxn>
                <a:cxn ang="0">
                  <a:pos x="228" y="353"/>
                </a:cxn>
                <a:cxn ang="0">
                  <a:pos x="216" y="363"/>
                </a:cxn>
                <a:cxn ang="0">
                  <a:pos x="201" y="365"/>
                </a:cxn>
                <a:cxn ang="0">
                  <a:pos x="39" y="365"/>
                </a:cxn>
                <a:cxn ang="0">
                  <a:pos x="24" y="363"/>
                </a:cxn>
                <a:cxn ang="0">
                  <a:pos x="12" y="353"/>
                </a:cxn>
                <a:cxn ang="0">
                  <a:pos x="2" y="341"/>
                </a:cxn>
                <a:cxn ang="0">
                  <a:pos x="0" y="326"/>
                </a:cxn>
                <a:cxn ang="0">
                  <a:pos x="0" y="39"/>
                </a:cxn>
                <a:cxn ang="0">
                  <a:pos x="2" y="25"/>
                </a:cxn>
                <a:cxn ang="0">
                  <a:pos x="12" y="12"/>
                </a:cxn>
                <a:cxn ang="0">
                  <a:pos x="24" y="3"/>
                </a:cxn>
                <a:cxn ang="0">
                  <a:pos x="39" y="0"/>
                </a:cxn>
              </a:cxnLst>
              <a:rect l="0" t="0" r="r" b="b"/>
              <a:pathLst>
                <a:path w="240" h="365">
                  <a:moveTo>
                    <a:pt x="39" y="0"/>
                  </a:moveTo>
                  <a:lnTo>
                    <a:pt x="201" y="0"/>
                  </a:lnTo>
                  <a:lnTo>
                    <a:pt x="216" y="3"/>
                  </a:lnTo>
                  <a:lnTo>
                    <a:pt x="228" y="12"/>
                  </a:lnTo>
                  <a:lnTo>
                    <a:pt x="238" y="25"/>
                  </a:lnTo>
                  <a:lnTo>
                    <a:pt x="240" y="39"/>
                  </a:lnTo>
                  <a:lnTo>
                    <a:pt x="240" y="326"/>
                  </a:lnTo>
                  <a:lnTo>
                    <a:pt x="238" y="341"/>
                  </a:lnTo>
                  <a:lnTo>
                    <a:pt x="228" y="353"/>
                  </a:lnTo>
                  <a:lnTo>
                    <a:pt x="216" y="363"/>
                  </a:lnTo>
                  <a:lnTo>
                    <a:pt x="201" y="365"/>
                  </a:lnTo>
                  <a:lnTo>
                    <a:pt x="39" y="365"/>
                  </a:lnTo>
                  <a:lnTo>
                    <a:pt x="24" y="363"/>
                  </a:lnTo>
                  <a:lnTo>
                    <a:pt x="12" y="353"/>
                  </a:lnTo>
                  <a:lnTo>
                    <a:pt x="2" y="341"/>
                  </a:lnTo>
                  <a:lnTo>
                    <a:pt x="0" y="326"/>
                  </a:lnTo>
                  <a:lnTo>
                    <a:pt x="0" y="39"/>
                  </a:lnTo>
                  <a:lnTo>
                    <a:pt x="2" y="25"/>
                  </a:lnTo>
                  <a:lnTo>
                    <a:pt x="12" y="12"/>
                  </a:lnTo>
                  <a:lnTo>
                    <a:pt x="24" y="3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EAB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70" name="Freeform 178"/>
            <p:cNvSpPr>
              <a:spLocks/>
            </p:cNvSpPr>
            <p:nvPr/>
          </p:nvSpPr>
          <p:spPr bwMode="auto">
            <a:xfrm>
              <a:off x="2797" y="1751"/>
              <a:ext cx="197" cy="28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199" y="0"/>
                </a:cxn>
                <a:cxn ang="0">
                  <a:pos x="214" y="3"/>
                </a:cxn>
                <a:cxn ang="0">
                  <a:pos x="226" y="12"/>
                </a:cxn>
                <a:cxn ang="0">
                  <a:pos x="236" y="25"/>
                </a:cxn>
                <a:cxn ang="0">
                  <a:pos x="238" y="39"/>
                </a:cxn>
                <a:cxn ang="0">
                  <a:pos x="238" y="326"/>
                </a:cxn>
                <a:cxn ang="0">
                  <a:pos x="236" y="341"/>
                </a:cxn>
                <a:cxn ang="0">
                  <a:pos x="226" y="353"/>
                </a:cxn>
                <a:cxn ang="0">
                  <a:pos x="214" y="363"/>
                </a:cxn>
                <a:cxn ang="0">
                  <a:pos x="199" y="365"/>
                </a:cxn>
                <a:cxn ang="0">
                  <a:pos x="40" y="365"/>
                </a:cxn>
                <a:cxn ang="0">
                  <a:pos x="25" y="363"/>
                </a:cxn>
                <a:cxn ang="0">
                  <a:pos x="13" y="353"/>
                </a:cxn>
                <a:cxn ang="0">
                  <a:pos x="3" y="341"/>
                </a:cxn>
                <a:cxn ang="0">
                  <a:pos x="0" y="326"/>
                </a:cxn>
                <a:cxn ang="0">
                  <a:pos x="0" y="39"/>
                </a:cxn>
                <a:cxn ang="0">
                  <a:pos x="3" y="25"/>
                </a:cxn>
                <a:cxn ang="0">
                  <a:pos x="13" y="12"/>
                </a:cxn>
                <a:cxn ang="0">
                  <a:pos x="25" y="3"/>
                </a:cxn>
                <a:cxn ang="0">
                  <a:pos x="40" y="0"/>
                </a:cxn>
              </a:cxnLst>
              <a:rect l="0" t="0" r="r" b="b"/>
              <a:pathLst>
                <a:path w="238" h="365">
                  <a:moveTo>
                    <a:pt x="40" y="0"/>
                  </a:moveTo>
                  <a:lnTo>
                    <a:pt x="199" y="0"/>
                  </a:lnTo>
                  <a:lnTo>
                    <a:pt x="214" y="3"/>
                  </a:lnTo>
                  <a:lnTo>
                    <a:pt x="226" y="12"/>
                  </a:lnTo>
                  <a:lnTo>
                    <a:pt x="236" y="25"/>
                  </a:lnTo>
                  <a:lnTo>
                    <a:pt x="238" y="39"/>
                  </a:lnTo>
                  <a:lnTo>
                    <a:pt x="238" y="326"/>
                  </a:lnTo>
                  <a:lnTo>
                    <a:pt x="236" y="341"/>
                  </a:lnTo>
                  <a:lnTo>
                    <a:pt x="226" y="353"/>
                  </a:lnTo>
                  <a:lnTo>
                    <a:pt x="214" y="363"/>
                  </a:lnTo>
                  <a:lnTo>
                    <a:pt x="199" y="365"/>
                  </a:lnTo>
                  <a:lnTo>
                    <a:pt x="40" y="365"/>
                  </a:lnTo>
                  <a:lnTo>
                    <a:pt x="25" y="363"/>
                  </a:lnTo>
                  <a:lnTo>
                    <a:pt x="13" y="353"/>
                  </a:lnTo>
                  <a:lnTo>
                    <a:pt x="3" y="341"/>
                  </a:lnTo>
                  <a:lnTo>
                    <a:pt x="0" y="326"/>
                  </a:lnTo>
                  <a:lnTo>
                    <a:pt x="0" y="39"/>
                  </a:lnTo>
                  <a:lnTo>
                    <a:pt x="3" y="25"/>
                  </a:lnTo>
                  <a:lnTo>
                    <a:pt x="13" y="12"/>
                  </a:lnTo>
                  <a:lnTo>
                    <a:pt x="25" y="3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71" name="Freeform 179"/>
            <p:cNvSpPr>
              <a:spLocks/>
            </p:cNvSpPr>
            <p:nvPr/>
          </p:nvSpPr>
          <p:spPr bwMode="auto">
            <a:xfrm>
              <a:off x="3985" y="1942"/>
              <a:ext cx="34" cy="34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9" y="2"/>
                </a:cxn>
                <a:cxn ang="0">
                  <a:pos x="37" y="7"/>
                </a:cxn>
                <a:cxn ang="0">
                  <a:pos x="39" y="12"/>
                </a:cxn>
                <a:cxn ang="0">
                  <a:pos x="41" y="22"/>
                </a:cxn>
                <a:cxn ang="0">
                  <a:pos x="39" y="31"/>
                </a:cxn>
                <a:cxn ang="0">
                  <a:pos x="37" y="36"/>
                </a:cxn>
                <a:cxn ang="0">
                  <a:pos x="29" y="41"/>
                </a:cxn>
                <a:cxn ang="0">
                  <a:pos x="22" y="44"/>
                </a:cxn>
                <a:cxn ang="0">
                  <a:pos x="12" y="41"/>
                </a:cxn>
                <a:cxn ang="0">
                  <a:pos x="7" y="36"/>
                </a:cxn>
                <a:cxn ang="0">
                  <a:pos x="2" y="31"/>
                </a:cxn>
                <a:cxn ang="0">
                  <a:pos x="0" y="22"/>
                </a:cxn>
                <a:cxn ang="0">
                  <a:pos x="2" y="12"/>
                </a:cxn>
                <a:cxn ang="0">
                  <a:pos x="7" y="7"/>
                </a:cxn>
                <a:cxn ang="0">
                  <a:pos x="12" y="2"/>
                </a:cxn>
                <a:cxn ang="0">
                  <a:pos x="22" y="0"/>
                </a:cxn>
              </a:cxnLst>
              <a:rect l="0" t="0" r="r" b="b"/>
              <a:pathLst>
                <a:path w="41" h="44">
                  <a:moveTo>
                    <a:pt x="22" y="0"/>
                  </a:moveTo>
                  <a:lnTo>
                    <a:pt x="29" y="2"/>
                  </a:lnTo>
                  <a:lnTo>
                    <a:pt x="37" y="7"/>
                  </a:lnTo>
                  <a:lnTo>
                    <a:pt x="39" y="12"/>
                  </a:lnTo>
                  <a:lnTo>
                    <a:pt x="41" y="22"/>
                  </a:lnTo>
                  <a:lnTo>
                    <a:pt x="39" y="31"/>
                  </a:lnTo>
                  <a:lnTo>
                    <a:pt x="37" y="36"/>
                  </a:lnTo>
                  <a:lnTo>
                    <a:pt x="29" y="41"/>
                  </a:lnTo>
                  <a:lnTo>
                    <a:pt x="22" y="44"/>
                  </a:lnTo>
                  <a:lnTo>
                    <a:pt x="12" y="41"/>
                  </a:lnTo>
                  <a:lnTo>
                    <a:pt x="7" y="36"/>
                  </a:lnTo>
                  <a:lnTo>
                    <a:pt x="2" y="31"/>
                  </a:lnTo>
                  <a:lnTo>
                    <a:pt x="0" y="22"/>
                  </a:lnTo>
                  <a:lnTo>
                    <a:pt x="2" y="12"/>
                  </a:lnTo>
                  <a:lnTo>
                    <a:pt x="7" y="7"/>
                  </a:lnTo>
                  <a:lnTo>
                    <a:pt x="12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72" name="Freeform 180"/>
            <p:cNvSpPr>
              <a:spLocks/>
            </p:cNvSpPr>
            <p:nvPr/>
          </p:nvSpPr>
          <p:spPr bwMode="auto">
            <a:xfrm>
              <a:off x="2875" y="1961"/>
              <a:ext cx="34" cy="36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9" y="3"/>
                </a:cxn>
                <a:cxn ang="0">
                  <a:pos x="36" y="7"/>
                </a:cxn>
                <a:cxn ang="0">
                  <a:pos x="39" y="15"/>
                </a:cxn>
                <a:cxn ang="0">
                  <a:pos x="41" y="25"/>
                </a:cxn>
                <a:cxn ang="0">
                  <a:pos x="39" y="34"/>
                </a:cxn>
                <a:cxn ang="0">
                  <a:pos x="36" y="39"/>
                </a:cxn>
                <a:cxn ang="0">
                  <a:pos x="29" y="44"/>
                </a:cxn>
                <a:cxn ang="0">
                  <a:pos x="22" y="47"/>
                </a:cxn>
                <a:cxn ang="0">
                  <a:pos x="12" y="44"/>
                </a:cxn>
                <a:cxn ang="0">
                  <a:pos x="7" y="39"/>
                </a:cxn>
                <a:cxn ang="0">
                  <a:pos x="2" y="34"/>
                </a:cxn>
                <a:cxn ang="0">
                  <a:pos x="0" y="25"/>
                </a:cxn>
                <a:cxn ang="0">
                  <a:pos x="2" y="15"/>
                </a:cxn>
                <a:cxn ang="0">
                  <a:pos x="7" y="7"/>
                </a:cxn>
                <a:cxn ang="0">
                  <a:pos x="12" y="3"/>
                </a:cxn>
                <a:cxn ang="0">
                  <a:pos x="22" y="0"/>
                </a:cxn>
              </a:cxnLst>
              <a:rect l="0" t="0" r="r" b="b"/>
              <a:pathLst>
                <a:path w="41" h="47">
                  <a:moveTo>
                    <a:pt x="22" y="0"/>
                  </a:moveTo>
                  <a:lnTo>
                    <a:pt x="29" y="3"/>
                  </a:lnTo>
                  <a:lnTo>
                    <a:pt x="36" y="7"/>
                  </a:lnTo>
                  <a:lnTo>
                    <a:pt x="39" y="15"/>
                  </a:lnTo>
                  <a:lnTo>
                    <a:pt x="41" y="25"/>
                  </a:lnTo>
                  <a:lnTo>
                    <a:pt x="39" y="34"/>
                  </a:lnTo>
                  <a:lnTo>
                    <a:pt x="36" y="39"/>
                  </a:lnTo>
                  <a:lnTo>
                    <a:pt x="29" y="44"/>
                  </a:lnTo>
                  <a:lnTo>
                    <a:pt x="22" y="47"/>
                  </a:lnTo>
                  <a:lnTo>
                    <a:pt x="12" y="44"/>
                  </a:lnTo>
                  <a:lnTo>
                    <a:pt x="7" y="39"/>
                  </a:lnTo>
                  <a:lnTo>
                    <a:pt x="2" y="34"/>
                  </a:lnTo>
                  <a:lnTo>
                    <a:pt x="0" y="25"/>
                  </a:lnTo>
                  <a:lnTo>
                    <a:pt x="2" y="15"/>
                  </a:lnTo>
                  <a:lnTo>
                    <a:pt x="7" y="7"/>
                  </a:lnTo>
                  <a:lnTo>
                    <a:pt x="12" y="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73" name="Freeform 181"/>
            <p:cNvSpPr>
              <a:spLocks/>
            </p:cNvSpPr>
            <p:nvPr/>
          </p:nvSpPr>
          <p:spPr bwMode="auto">
            <a:xfrm>
              <a:off x="1766" y="1927"/>
              <a:ext cx="36" cy="36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32" y="2"/>
                </a:cxn>
                <a:cxn ang="0">
                  <a:pos x="37" y="7"/>
                </a:cxn>
                <a:cxn ang="0">
                  <a:pos x="41" y="15"/>
                </a:cxn>
                <a:cxn ang="0">
                  <a:pos x="44" y="24"/>
                </a:cxn>
                <a:cxn ang="0">
                  <a:pos x="41" y="34"/>
                </a:cxn>
                <a:cxn ang="0">
                  <a:pos x="37" y="39"/>
                </a:cxn>
                <a:cxn ang="0">
                  <a:pos x="32" y="44"/>
                </a:cxn>
                <a:cxn ang="0">
                  <a:pos x="22" y="47"/>
                </a:cxn>
                <a:cxn ang="0">
                  <a:pos x="12" y="44"/>
                </a:cxn>
                <a:cxn ang="0">
                  <a:pos x="7" y="39"/>
                </a:cxn>
                <a:cxn ang="0">
                  <a:pos x="2" y="34"/>
                </a:cxn>
                <a:cxn ang="0">
                  <a:pos x="0" y="24"/>
                </a:cxn>
                <a:cxn ang="0">
                  <a:pos x="2" y="15"/>
                </a:cxn>
                <a:cxn ang="0">
                  <a:pos x="7" y="7"/>
                </a:cxn>
                <a:cxn ang="0">
                  <a:pos x="12" y="2"/>
                </a:cxn>
                <a:cxn ang="0">
                  <a:pos x="22" y="0"/>
                </a:cxn>
              </a:cxnLst>
              <a:rect l="0" t="0" r="r" b="b"/>
              <a:pathLst>
                <a:path w="44" h="47">
                  <a:moveTo>
                    <a:pt x="22" y="0"/>
                  </a:moveTo>
                  <a:lnTo>
                    <a:pt x="32" y="2"/>
                  </a:lnTo>
                  <a:lnTo>
                    <a:pt x="37" y="7"/>
                  </a:lnTo>
                  <a:lnTo>
                    <a:pt x="41" y="15"/>
                  </a:lnTo>
                  <a:lnTo>
                    <a:pt x="44" y="24"/>
                  </a:lnTo>
                  <a:lnTo>
                    <a:pt x="41" y="34"/>
                  </a:lnTo>
                  <a:lnTo>
                    <a:pt x="37" y="39"/>
                  </a:lnTo>
                  <a:lnTo>
                    <a:pt x="32" y="44"/>
                  </a:lnTo>
                  <a:lnTo>
                    <a:pt x="22" y="47"/>
                  </a:lnTo>
                  <a:lnTo>
                    <a:pt x="12" y="44"/>
                  </a:lnTo>
                  <a:lnTo>
                    <a:pt x="7" y="39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2" y="15"/>
                  </a:lnTo>
                  <a:lnTo>
                    <a:pt x="7" y="7"/>
                  </a:lnTo>
                  <a:lnTo>
                    <a:pt x="12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74" name="Freeform 182"/>
            <p:cNvSpPr>
              <a:spLocks/>
            </p:cNvSpPr>
            <p:nvPr/>
          </p:nvSpPr>
          <p:spPr bwMode="auto">
            <a:xfrm>
              <a:off x="3991" y="1946"/>
              <a:ext cx="23" cy="2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7" y="3"/>
                </a:cxn>
                <a:cxn ang="0">
                  <a:pos x="22" y="5"/>
                </a:cxn>
                <a:cxn ang="0">
                  <a:pos x="25" y="10"/>
                </a:cxn>
                <a:cxn ang="0">
                  <a:pos x="27" y="18"/>
                </a:cxn>
                <a:cxn ang="0">
                  <a:pos x="25" y="23"/>
                </a:cxn>
                <a:cxn ang="0">
                  <a:pos x="22" y="27"/>
                </a:cxn>
                <a:cxn ang="0">
                  <a:pos x="17" y="30"/>
                </a:cxn>
                <a:cxn ang="0">
                  <a:pos x="12" y="32"/>
                </a:cxn>
                <a:cxn ang="0">
                  <a:pos x="7" y="30"/>
                </a:cxn>
                <a:cxn ang="0">
                  <a:pos x="3" y="27"/>
                </a:cxn>
                <a:cxn ang="0">
                  <a:pos x="0" y="23"/>
                </a:cxn>
                <a:cxn ang="0">
                  <a:pos x="0" y="18"/>
                </a:cxn>
                <a:cxn ang="0">
                  <a:pos x="0" y="10"/>
                </a:cxn>
                <a:cxn ang="0">
                  <a:pos x="3" y="5"/>
                </a:cxn>
                <a:cxn ang="0">
                  <a:pos x="7" y="3"/>
                </a:cxn>
                <a:cxn ang="0">
                  <a:pos x="12" y="0"/>
                </a:cxn>
              </a:cxnLst>
              <a:rect l="0" t="0" r="r" b="b"/>
              <a:pathLst>
                <a:path w="27" h="32">
                  <a:moveTo>
                    <a:pt x="12" y="0"/>
                  </a:moveTo>
                  <a:lnTo>
                    <a:pt x="17" y="3"/>
                  </a:lnTo>
                  <a:lnTo>
                    <a:pt x="22" y="5"/>
                  </a:lnTo>
                  <a:lnTo>
                    <a:pt x="25" y="10"/>
                  </a:lnTo>
                  <a:lnTo>
                    <a:pt x="27" y="18"/>
                  </a:lnTo>
                  <a:lnTo>
                    <a:pt x="25" y="23"/>
                  </a:lnTo>
                  <a:lnTo>
                    <a:pt x="22" y="27"/>
                  </a:lnTo>
                  <a:lnTo>
                    <a:pt x="17" y="30"/>
                  </a:lnTo>
                  <a:lnTo>
                    <a:pt x="12" y="32"/>
                  </a:lnTo>
                  <a:lnTo>
                    <a:pt x="7" y="30"/>
                  </a:lnTo>
                  <a:lnTo>
                    <a:pt x="3" y="27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0"/>
                  </a:lnTo>
                  <a:lnTo>
                    <a:pt x="3" y="5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75" name="Freeform 183"/>
            <p:cNvSpPr>
              <a:spLocks/>
            </p:cNvSpPr>
            <p:nvPr/>
          </p:nvSpPr>
          <p:spPr bwMode="auto">
            <a:xfrm>
              <a:off x="2878" y="1965"/>
              <a:ext cx="25" cy="26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3" y="2"/>
                </a:cxn>
                <a:cxn ang="0">
                  <a:pos x="27" y="5"/>
                </a:cxn>
                <a:cxn ang="0">
                  <a:pos x="30" y="10"/>
                </a:cxn>
                <a:cxn ang="0">
                  <a:pos x="30" y="17"/>
                </a:cxn>
                <a:cxn ang="0">
                  <a:pos x="30" y="24"/>
                </a:cxn>
                <a:cxn ang="0">
                  <a:pos x="27" y="29"/>
                </a:cxn>
                <a:cxn ang="0">
                  <a:pos x="23" y="32"/>
                </a:cxn>
                <a:cxn ang="0">
                  <a:pos x="15" y="34"/>
                </a:cxn>
                <a:cxn ang="0">
                  <a:pos x="10" y="32"/>
                </a:cxn>
                <a:cxn ang="0">
                  <a:pos x="5" y="29"/>
                </a:cxn>
                <a:cxn ang="0">
                  <a:pos x="3" y="24"/>
                </a:cxn>
                <a:cxn ang="0">
                  <a:pos x="0" y="17"/>
                </a:cxn>
                <a:cxn ang="0">
                  <a:pos x="3" y="10"/>
                </a:cxn>
                <a:cxn ang="0">
                  <a:pos x="5" y="5"/>
                </a:cxn>
                <a:cxn ang="0">
                  <a:pos x="10" y="2"/>
                </a:cxn>
                <a:cxn ang="0">
                  <a:pos x="15" y="0"/>
                </a:cxn>
              </a:cxnLst>
              <a:rect l="0" t="0" r="r" b="b"/>
              <a:pathLst>
                <a:path w="30" h="34">
                  <a:moveTo>
                    <a:pt x="15" y="0"/>
                  </a:moveTo>
                  <a:lnTo>
                    <a:pt x="23" y="2"/>
                  </a:lnTo>
                  <a:lnTo>
                    <a:pt x="27" y="5"/>
                  </a:lnTo>
                  <a:lnTo>
                    <a:pt x="30" y="10"/>
                  </a:lnTo>
                  <a:lnTo>
                    <a:pt x="30" y="17"/>
                  </a:lnTo>
                  <a:lnTo>
                    <a:pt x="30" y="24"/>
                  </a:lnTo>
                  <a:lnTo>
                    <a:pt x="27" y="29"/>
                  </a:lnTo>
                  <a:lnTo>
                    <a:pt x="23" y="32"/>
                  </a:lnTo>
                  <a:lnTo>
                    <a:pt x="15" y="34"/>
                  </a:lnTo>
                  <a:lnTo>
                    <a:pt x="10" y="32"/>
                  </a:lnTo>
                  <a:lnTo>
                    <a:pt x="5" y="29"/>
                  </a:lnTo>
                  <a:lnTo>
                    <a:pt x="3" y="24"/>
                  </a:lnTo>
                  <a:lnTo>
                    <a:pt x="0" y="17"/>
                  </a:lnTo>
                  <a:lnTo>
                    <a:pt x="3" y="10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76" name="Freeform 184"/>
            <p:cNvSpPr>
              <a:spLocks/>
            </p:cNvSpPr>
            <p:nvPr/>
          </p:nvSpPr>
          <p:spPr bwMode="auto">
            <a:xfrm>
              <a:off x="1770" y="1931"/>
              <a:ext cx="24" cy="26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2" y="2"/>
                </a:cxn>
                <a:cxn ang="0">
                  <a:pos x="27" y="5"/>
                </a:cxn>
                <a:cxn ang="0">
                  <a:pos x="29" y="12"/>
                </a:cxn>
                <a:cxn ang="0">
                  <a:pos x="29" y="19"/>
                </a:cxn>
                <a:cxn ang="0">
                  <a:pos x="29" y="24"/>
                </a:cxn>
                <a:cxn ang="0">
                  <a:pos x="27" y="29"/>
                </a:cxn>
                <a:cxn ang="0">
                  <a:pos x="22" y="32"/>
                </a:cxn>
                <a:cxn ang="0">
                  <a:pos x="14" y="34"/>
                </a:cxn>
                <a:cxn ang="0">
                  <a:pos x="9" y="32"/>
                </a:cxn>
                <a:cxn ang="0">
                  <a:pos x="5" y="29"/>
                </a:cxn>
                <a:cxn ang="0">
                  <a:pos x="2" y="24"/>
                </a:cxn>
                <a:cxn ang="0">
                  <a:pos x="0" y="19"/>
                </a:cxn>
                <a:cxn ang="0">
                  <a:pos x="2" y="12"/>
                </a:cxn>
                <a:cxn ang="0">
                  <a:pos x="5" y="5"/>
                </a:cxn>
                <a:cxn ang="0">
                  <a:pos x="9" y="2"/>
                </a:cxn>
                <a:cxn ang="0">
                  <a:pos x="14" y="0"/>
                </a:cxn>
              </a:cxnLst>
              <a:rect l="0" t="0" r="r" b="b"/>
              <a:pathLst>
                <a:path w="29" h="34">
                  <a:moveTo>
                    <a:pt x="14" y="0"/>
                  </a:moveTo>
                  <a:lnTo>
                    <a:pt x="22" y="2"/>
                  </a:lnTo>
                  <a:lnTo>
                    <a:pt x="27" y="5"/>
                  </a:lnTo>
                  <a:lnTo>
                    <a:pt x="29" y="12"/>
                  </a:lnTo>
                  <a:lnTo>
                    <a:pt x="29" y="19"/>
                  </a:lnTo>
                  <a:lnTo>
                    <a:pt x="29" y="24"/>
                  </a:lnTo>
                  <a:lnTo>
                    <a:pt x="27" y="29"/>
                  </a:lnTo>
                  <a:lnTo>
                    <a:pt x="22" y="32"/>
                  </a:lnTo>
                  <a:lnTo>
                    <a:pt x="14" y="34"/>
                  </a:lnTo>
                  <a:lnTo>
                    <a:pt x="9" y="32"/>
                  </a:lnTo>
                  <a:lnTo>
                    <a:pt x="5" y="29"/>
                  </a:lnTo>
                  <a:lnTo>
                    <a:pt x="2" y="24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5" y="5"/>
                  </a:lnTo>
                  <a:lnTo>
                    <a:pt x="9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77" name="Rectangle 185"/>
            <p:cNvSpPr>
              <a:spLocks noChangeArrowheads="1"/>
            </p:cNvSpPr>
            <p:nvPr/>
          </p:nvSpPr>
          <p:spPr bwMode="auto">
            <a:xfrm>
              <a:off x="2730" y="2163"/>
              <a:ext cx="313" cy="171"/>
            </a:xfrm>
            <a:prstGeom prst="rect">
              <a:avLst/>
            </a:prstGeom>
            <a:solidFill>
              <a:srgbClr val="8C44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78" name="Rectangle 186"/>
            <p:cNvSpPr>
              <a:spLocks noChangeArrowheads="1"/>
            </p:cNvSpPr>
            <p:nvPr/>
          </p:nvSpPr>
          <p:spPr bwMode="auto">
            <a:xfrm>
              <a:off x="2779" y="2163"/>
              <a:ext cx="237" cy="171"/>
            </a:xfrm>
            <a:prstGeom prst="rect">
              <a:avLst/>
            </a:prstGeom>
            <a:solidFill>
              <a:srgbClr val="B76B0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79" name="Rectangle 187"/>
            <p:cNvSpPr>
              <a:spLocks noChangeArrowheads="1"/>
            </p:cNvSpPr>
            <p:nvPr/>
          </p:nvSpPr>
          <p:spPr bwMode="auto">
            <a:xfrm>
              <a:off x="2826" y="2163"/>
              <a:ext cx="101" cy="171"/>
            </a:xfrm>
            <a:prstGeom prst="rect">
              <a:avLst/>
            </a:prstGeom>
            <a:solidFill>
              <a:srgbClr val="D18E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90" name="Group 2"/>
          <p:cNvGrpSpPr>
            <a:grpSpLocks/>
          </p:cNvGrpSpPr>
          <p:nvPr/>
        </p:nvGrpSpPr>
        <p:grpSpPr bwMode="auto">
          <a:xfrm>
            <a:off x="1763688" y="836712"/>
            <a:ext cx="432048" cy="432047"/>
            <a:chOff x="1151" y="890"/>
            <a:chExt cx="305" cy="499"/>
          </a:xfrm>
        </p:grpSpPr>
        <p:grpSp>
          <p:nvGrpSpPr>
            <p:cNvPr id="191" name="Group 3"/>
            <p:cNvGrpSpPr>
              <a:grpSpLocks/>
            </p:cNvGrpSpPr>
            <p:nvPr/>
          </p:nvGrpSpPr>
          <p:grpSpPr bwMode="auto">
            <a:xfrm>
              <a:off x="1151" y="890"/>
              <a:ext cx="305" cy="499"/>
              <a:chOff x="1202" y="2659"/>
              <a:chExt cx="578" cy="945"/>
            </a:xfrm>
          </p:grpSpPr>
          <p:sp>
            <p:nvSpPr>
              <p:cNvPr id="193" name="Freeform 4"/>
              <p:cNvSpPr>
                <a:spLocks/>
              </p:cNvSpPr>
              <p:nvPr/>
            </p:nvSpPr>
            <p:spPr bwMode="auto">
              <a:xfrm>
                <a:off x="1488" y="2659"/>
                <a:ext cx="292" cy="94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57" y="12"/>
                  </a:cxn>
                  <a:cxn ang="0">
                    <a:pos x="504" y="72"/>
                  </a:cxn>
                  <a:cxn ang="0">
                    <a:pos x="609" y="168"/>
                  </a:cxn>
                  <a:cxn ang="0">
                    <a:pos x="637" y="275"/>
                  </a:cxn>
                  <a:cxn ang="0">
                    <a:pos x="582" y="381"/>
                  </a:cxn>
                  <a:cxn ang="0">
                    <a:pos x="484" y="490"/>
                  </a:cxn>
                  <a:cxn ang="0">
                    <a:pos x="406" y="613"/>
                  </a:cxn>
                  <a:cxn ang="0">
                    <a:pos x="367" y="786"/>
                  </a:cxn>
                  <a:cxn ang="0">
                    <a:pos x="381" y="952"/>
                  </a:cxn>
                  <a:cxn ang="0">
                    <a:pos x="448" y="1096"/>
                  </a:cxn>
                  <a:cxn ang="0">
                    <a:pos x="568" y="1222"/>
                  </a:cxn>
                  <a:cxn ang="0">
                    <a:pos x="681" y="1293"/>
                  </a:cxn>
                  <a:cxn ang="0">
                    <a:pos x="790" y="1311"/>
                  </a:cxn>
                  <a:cxn ang="0">
                    <a:pos x="901" y="1369"/>
                  </a:cxn>
                  <a:cxn ang="0">
                    <a:pos x="960" y="1512"/>
                  </a:cxn>
                  <a:cxn ang="0">
                    <a:pos x="961" y="1894"/>
                  </a:cxn>
                  <a:cxn ang="0">
                    <a:pos x="960" y="2566"/>
                  </a:cxn>
                  <a:cxn ang="0">
                    <a:pos x="949" y="2845"/>
                  </a:cxn>
                  <a:cxn ang="0">
                    <a:pos x="880" y="2958"/>
                  </a:cxn>
                  <a:cxn ang="0">
                    <a:pos x="804" y="3030"/>
                  </a:cxn>
                  <a:cxn ang="0">
                    <a:pos x="660" y="3081"/>
                  </a:cxn>
                  <a:cxn ang="0">
                    <a:pos x="1" y="3087"/>
                  </a:cxn>
                </a:cxnLst>
                <a:rect l="0" t="0" r="r" b="b"/>
                <a:pathLst>
                  <a:path w="963" h="3087">
                    <a:moveTo>
                      <a:pt x="0" y="3"/>
                    </a:moveTo>
                    <a:cubicBezTo>
                      <a:pt x="59" y="4"/>
                      <a:pt x="273" y="0"/>
                      <a:pt x="357" y="12"/>
                    </a:cubicBezTo>
                    <a:cubicBezTo>
                      <a:pt x="391" y="21"/>
                      <a:pt x="460" y="46"/>
                      <a:pt x="504" y="72"/>
                    </a:cubicBezTo>
                    <a:cubicBezTo>
                      <a:pt x="548" y="98"/>
                      <a:pt x="587" y="134"/>
                      <a:pt x="609" y="168"/>
                    </a:cubicBezTo>
                    <a:cubicBezTo>
                      <a:pt x="631" y="202"/>
                      <a:pt x="641" y="240"/>
                      <a:pt x="637" y="275"/>
                    </a:cubicBezTo>
                    <a:cubicBezTo>
                      <a:pt x="633" y="310"/>
                      <a:pt x="607" y="345"/>
                      <a:pt x="582" y="381"/>
                    </a:cubicBezTo>
                    <a:cubicBezTo>
                      <a:pt x="557" y="417"/>
                      <a:pt x="513" y="451"/>
                      <a:pt x="484" y="490"/>
                    </a:cubicBezTo>
                    <a:cubicBezTo>
                      <a:pt x="455" y="529"/>
                      <a:pt x="425" y="564"/>
                      <a:pt x="406" y="613"/>
                    </a:cubicBezTo>
                    <a:cubicBezTo>
                      <a:pt x="387" y="662"/>
                      <a:pt x="371" y="730"/>
                      <a:pt x="367" y="786"/>
                    </a:cubicBezTo>
                    <a:cubicBezTo>
                      <a:pt x="363" y="842"/>
                      <a:pt x="368" y="900"/>
                      <a:pt x="381" y="952"/>
                    </a:cubicBezTo>
                    <a:cubicBezTo>
                      <a:pt x="394" y="1004"/>
                      <a:pt x="417" y="1051"/>
                      <a:pt x="448" y="1096"/>
                    </a:cubicBezTo>
                    <a:cubicBezTo>
                      <a:pt x="479" y="1141"/>
                      <a:pt x="529" y="1189"/>
                      <a:pt x="568" y="1222"/>
                    </a:cubicBezTo>
                    <a:cubicBezTo>
                      <a:pt x="607" y="1255"/>
                      <a:pt x="639" y="1283"/>
                      <a:pt x="681" y="1293"/>
                    </a:cubicBezTo>
                    <a:cubicBezTo>
                      <a:pt x="723" y="1303"/>
                      <a:pt x="753" y="1298"/>
                      <a:pt x="790" y="1311"/>
                    </a:cubicBezTo>
                    <a:cubicBezTo>
                      <a:pt x="827" y="1324"/>
                      <a:pt x="873" y="1336"/>
                      <a:pt x="901" y="1369"/>
                    </a:cubicBezTo>
                    <a:cubicBezTo>
                      <a:pt x="929" y="1396"/>
                      <a:pt x="957" y="1437"/>
                      <a:pt x="960" y="1512"/>
                    </a:cubicBezTo>
                    <a:cubicBezTo>
                      <a:pt x="963" y="1587"/>
                      <a:pt x="961" y="1718"/>
                      <a:pt x="961" y="1894"/>
                    </a:cubicBezTo>
                    <a:cubicBezTo>
                      <a:pt x="961" y="2070"/>
                      <a:pt x="962" y="2408"/>
                      <a:pt x="960" y="2566"/>
                    </a:cubicBezTo>
                    <a:cubicBezTo>
                      <a:pt x="958" y="2724"/>
                      <a:pt x="962" y="2780"/>
                      <a:pt x="949" y="2845"/>
                    </a:cubicBezTo>
                    <a:cubicBezTo>
                      <a:pt x="936" y="2910"/>
                      <a:pt x="889" y="2948"/>
                      <a:pt x="880" y="2958"/>
                    </a:cubicBezTo>
                    <a:cubicBezTo>
                      <a:pt x="871" y="2968"/>
                      <a:pt x="846" y="2997"/>
                      <a:pt x="804" y="3030"/>
                    </a:cubicBezTo>
                    <a:cubicBezTo>
                      <a:pt x="762" y="3063"/>
                      <a:pt x="705" y="3078"/>
                      <a:pt x="660" y="3081"/>
                    </a:cubicBezTo>
                    <a:cubicBezTo>
                      <a:pt x="615" y="3084"/>
                      <a:pt x="138" y="3086"/>
                      <a:pt x="1" y="3087"/>
                    </a:cubicBezTo>
                  </a:path>
                </a:pathLst>
              </a:custGeom>
              <a:gradFill rotWithShape="1">
                <a:gsLst>
                  <a:gs pos="0">
                    <a:srgbClr val="CCECFF"/>
                  </a:gs>
                  <a:gs pos="100000">
                    <a:srgbClr val="CCEC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" name="Freeform 5"/>
              <p:cNvSpPr>
                <a:spLocks/>
              </p:cNvSpPr>
              <p:nvPr/>
            </p:nvSpPr>
            <p:spPr bwMode="auto">
              <a:xfrm flipH="1">
                <a:off x="1202" y="2659"/>
                <a:ext cx="292" cy="94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57" y="12"/>
                  </a:cxn>
                  <a:cxn ang="0">
                    <a:pos x="504" y="72"/>
                  </a:cxn>
                  <a:cxn ang="0">
                    <a:pos x="609" y="168"/>
                  </a:cxn>
                  <a:cxn ang="0">
                    <a:pos x="637" y="275"/>
                  </a:cxn>
                  <a:cxn ang="0">
                    <a:pos x="582" y="381"/>
                  </a:cxn>
                  <a:cxn ang="0">
                    <a:pos x="484" y="490"/>
                  </a:cxn>
                  <a:cxn ang="0">
                    <a:pos x="406" y="613"/>
                  </a:cxn>
                  <a:cxn ang="0">
                    <a:pos x="367" y="786"/>
                  </a:cxn>
                  <a:cxn ang="0">
                    <a:pos x="381" y="952"/>
                  </a:cxn>
                  <a:cxn ang="0">
                    <a:pos x="448" y="1096"/>
                  </a:cxn>
                  <a:cxn ang="0">
                    <a:pos x="568" y="1222"/>
                  </a:cxn>
                  <a:cxn ang="0">
                    <a:pos x="681" y="1293"/>
                  </a:cxn>
                  <a:cxn ang="0">
                    <a:pos x="790" y="1311"/>
                  </a:cxn>
                  <a:cxn ang="0">
                    <a:pos x="901" y="1369"/>
                  </a:cxn>
                  <a:cxn ang="0">
                    <a:pos x="960" y="1512"/>
                  </a:cxn>
                  <a:cxn ang="0">
                    <a:pos x="961" y="1894"/>
                  </a:cxn>
                  <a:cxn ang="0">
                    <a:pos x="960" y="2566"/>
                  </a:cxn>
                  <a:cxn ang="0">
                    <a:pos x="949" y="2845"/>
                  </a:cxn>
                  <a:cxn ang="0">
                    <a:pos x="880" y="2958"/>
                  </a:cxn>
                  <a:cxn ang="0">
                    <a:pos x="804" y="3030"/>
                  </a:cxn>
                  <a:cxn ang="0">
                    <a:pos x="660" y="3081"/>
                  </a:cxn>
                  <a:cxn ang="0">
                    <a:pos x="1" y="3087"/>
                  </a:cxn>
                </a:cxnLst>
                <a:rect l="0" t="0" r="r" b="b"/>
                <a:pathLst>
                  <a:path w="963" h="3087">
                    <a:moveTo>
                      <a:pt x="0" y="3"/>
                    </a:moveTo>
                    <a:cubicBezTo>
                      <a:pt x="59" y="4"/>
                      <a:pt x="273" y="0"/>
                      <a:pt x="357" y="12"/>
                    </a:cubicBezTo>
                    <a:cubicBezTo>
                      <a:pt x="391" y="21"/>
                      <a:pt x="460" y="46"/>
                      <a:pt x="504" y="72"/>
                    </a:cubicBezTo>
                    <a:cubicBezTo>
                      <a:pt x="548" y="98"/>
                      <a:pt x="587" y="134"/>
                      <a:pt x="609" y="168"/>
                    </a:cubicBezTo>
                    <a:cubicBezTo>
                      <a:pt x="631" y="202"/>
                      <a:pt x="641" y="240"/>
                      <a:pt x="637" y="275"/>
                    </a:cubicBezTo>
                    <a:cubicBezTo>
                      <a:pt x="633" y="310"/>
                      <a:pt x="607" y="345"/>
                      <a:pt x="582" y="381"/>
                    </a:cubicBezTo>
                    <a:cubicBezTo>
                      <a:pt x="557" y="417"/>
                      <a:pt x="513" y="451"/>
                      <a:pt x="484" y="490"/>
                    </a:cubicBezTo>
                    <a:cubicBezTo>
                      <a:pt x="455" y="529"/>
                      <a:pt x="425" y="564"/>
                      <a:pt x="406" y="613"/>
                    </a:cubicBezTo>
                    <a:cubicBezTo>
                      <a:pt x="387" y="662"/>
                      <a:pt x="371" y="730"/>
                      <a:pt x="367" y="786"/>
                    </a:cubicBezTo>
                    <a:cubicBezTo>
                      <a:pt x="363" y="842"/>
                      <a:pt x="368" y="900"/>
                      <a:pt x="381" y="952"/>
                    </a:cubicBezTo>
                    <a:cubicBezTo>
                      <a:pt x="394" y="1004"/>
                      <a:pt x="417" y="1051"/>
                      <a:pt x="448" y="1096"/>
                    </a:cubicBezTo>
                    <a:cubicBezTo>
                      <a:pt x="479" y="1141"/>
                      <a:pt x="529" y="1189"/>
                      <a:pt x="568" y="1222"/>
                    </a:cubicBezTo>
                    <a:cubicBezTo>
                      <a:pt x="607" y="1255"/>
                      <a:pt x="639" y="1283"/>
                      <a:pt x="681" y="1293"/>
                    </a:cubicBezTo>
                    <a:cubicBezTo>
                      <a:pt x="723" y="1303"/>
                      <a:pt x="753" y="1298"/>
                      <a:pt x="790" y="1311"/>
                    </a:cubicBezTo>
                    <a:cubicBezTo>
                      <a:pt x="827" y="1324"/>
                      <a:pt x="873" y="1336"/>
                      <a:pt x="901" y="1369"/>
                    </a:cubicBezTo>
                    <a:cubicBezTo>
                      <a:pt x="929" y="1396"/>
                      <a:pt x="957" y="1437"/>
                      <a:pt x="960" y="1512"/>
                    </a:cubicBezTo>
                    <a:cubicBezTo>
                      <a:pt x="963" y="1587"/>
                      <a:pt x="961" y="1718"/>
                      <a:pt x="961" y="1894"/>
                    </a:cubicBezTo>
                    <a:cubicBezTo>
                      <a:pt x="961" y="2070"/>
                      <a:pt x="962" y="2408"/>
                      <a:pt x="960" y="2566"/>
                    </a:cubicBezTo>
                    <a:cubicBezTo>
                      <a:pt x="958" y="2724"/>
                      <a:pt x="962" y="2780"/>
                      <a:pt x="949" y="2845"/>
                    </a:cubicBezTo>
                    <a:cubicBezTo>
                      <a:pt x="936" y="2910"/>
                      <a:pt x="889" y="2948"/>
                      <a:pt x="880" y="2958"/>
                    </a:cubicBezTo>
                    <a:cubicBezTo>
                      <a:pt x="871" y="2968"/>
                      <a:pt x="846" y="2997"/>
                      <a:pt x="804" y="3030"/>
                    </a:cubicBezTo>
                    <a:cubicBezTo>
                      <a:pt x="762" y="3063"/>
                      <a:pt x="705" y="3078"/>
                      <a:pt x="660" y="3081"/>
                    </a:cubicBezTo>
                    <a:cubicBezTo>
                      <a:pt x="615" y="3084"/>
                      <a:pt x="138" y="3086"/>
                      <a:pt x="1" y="3087"/>
                    </a:cubicBezTo>
                  </a:path>
                </a:pathLst>
              </a:custGeom>
              <a:gradFill rotWithShape="1">
                <a:gsLst>
                  <a:gs pos="0">
                    <a:srgbClr val="CCECFF"/>
                  </a:gs>
                  <a:gs pos="100000">
                    <a:srgbClr val="CCEC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92" name="WordArt 6"/>
            <p:cNvSpPr>
              <a:spLocks noChangeArrowheads="1" noChangeShapeType="1" noTextEdit="1"/>
            </p:cNvSpPr>
            <p:nvPr/>
          </p:nvSpPr>
          <p:spPr bwMode="auto">
            <a:xfrm>
              <a:off x="1217" y="1079"/>
              <a:ext cx="202" cy="28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accent2"/>
                  </a:solidFill>
                  <a:latin typeface="Tahoma"/>
                  <a:ea typeface="Tahoma"/>
                  <a:cs typeface="Tahoma"/>
                </a:rPr>
                <a:t>2</a:t>
              </a:r>
            </a:p>
          </p:txBody>
        </p:sp>
      </p:grpSp>
      <p:pic>
        <p:nvPicPr>
          <p:cNvPr id="195" name="Picture 22" descr="j043332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5105400"/>
            <a:ext cx="2438400" cy="1752600"/>
          </a:xfrm>
          <a:prstGeom prst="rect">
            <a:avLst/>
          </a:prstGeom>
          <a:noFill/>
        </p:spPr>
      </p:pic>
      <p:pic>
        <p:nvPicPr>
          <p:cNvPr id="196" name="Picture 19" descr="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217462" flipH="1">
            <a:off x="-28920" y="3445707"/>
            <a:ext cx="2305009" cy="3084227"/>
          </a:xfrm>
          <a:prstGeom prst="rect">
            <a:avLst/>
          </a:prstGeom>
          <a:noFill/>
        </p:spPr>
      </p:pic>
      <p:grpSp>
        <p:nvGrpSpPr>
          <p:cNvPr id="197" name="Group 33"/>
          <p:cNvGrpSpPr>
            <a:grpSpLocks/>
          </p:cNvGrpSpPr>
          <p:nvPr/>
        </p:nvGrpSpPr>
        <p:grpSpPr bwMode="auto">
          <a:xfrm>
            <a:off x="5004048" y="836712"/>
            <a:ext cx="3060700" cy="1414413"/>
            <a:chOff x="953" y="634"/>
            <a:chExt cx="3855" cy="1980"/>
          </a:xfrm>
        </p:grpSpPr>
        <p:sp>
          <p:nvSpPr>
            <p:cNvPr id="198" name="Rectangle 34"/>
            <p:cNvSpPr>
              <a:spLocks noChangeArrowheads="1"/>
            </p:cNvSpPr>
            <p:nvPr/>
          </p:nvSpPr>
          <p:spPr bwMode="auto">
            <a:xfrm>
              <a:off x="1339" y="1819"/>
              <a:ext cx="85" cy="80"/>
            </a:xfrm>
            <a:prstGeom prst="rect">
              <a:avLst/>
            </a:prstGeom>
            <a:solidFill>
              <a:srgbClr val="00335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9" name="Freeform 35"/>
            <p:cNvSpPr>
              <a:spLocks/>
            </p:cNvSpPr>
            <p:nvPr/>
          </p:nvSpPr>
          <p:spPr bwMode="auto">
            <a:xfrm>
              <a:off x="1987" y="1716"/>
              <a:ext cx="971" cy="890"/>
            </a:xfrm>
            <a:custGeom>
              <a:avLst/>
              <a:gdLst/>
              <a:ahLst/>
              <a:cxnLst>
                <a:cxn ang="0">
                  <a:pos x="0" y="816"/>
                </a:cxn>
                <a:cxn ang="0">
                  <a:pos x="0" y="1156"/>
                </a:cxn>
                <a:cxn ang="0">
                  <a:pos x="1172" y="1149"/>
                </a:cxn>
                <a:cxn ang="0">
                  <a:pos x="1165" y="816"/>
                </a:cxn>
                <a:cxn ang="0">
                  <a:pos x="304" y="806"/>
                </a:cxn>
                <a:cxn ang="0">
                  <a:pos x="304" y="279"/>
                </a:cxn>
                <a:cxn ang="0">
                  <a:pos x="937" y="279"/>
                </a:cxn>
                <a:cxn ang="0">
                  <a:pos x="937" y="0"/>
                </a:cxn>
                <a:cxn ang="0">
                  <a:pos x="615" y="0"/>
                </a:cxn>
                <a:cxn ang="0">
                  <a:pos x="0" y="61"/>
                </a:cxn>
                <a:cxn ang="0">
                  <a:pos x="0" y="296"/>
                </a:cxn>
                <a:cxn ang="0">
                  <a:pos x="191" y="296"/>
                </a:cxn>
                <a:cxn ang="0">
                  <a:pos x="191" y="813"/>
                </a:cxn>
                <a:cxn ang="0">
                  <a:pos x="0" y="816"/>
                </a:cxn>
              </a:cxnLst>
              <a:rect l="0" t="0" r="r" b="b"/>
              <a:pathLst>
                <a:path w="1172" h="1156">
                  <a:moveTo>
                    <a:pt x="0" y="816"/>
                  </a:moveTo>
                  <a:lnTo>
                    <a:pt x="0" y="1156"/>
                  </a:lnTo>
                  <a:lnTo>
                    <a:pt x="1172" y="1149"/>
                  </a:lnTo>
                  <a:lnTo>
                    <a:pt x="1165" y="816"/>
                  </a:lnTo>
                  <a:lnTo>
                    <a:pt x="304" y="806"/>
                  </a:lnTo>
                  <a:lnTo>
                    <a:pt x="304" y="279"/>
                  </a:lnTo>
                  <a:lnTo>
                    <a:pt x="937" y="279"/>
                  </a:lnTo>
                  <a:lnTo>
                    <a:pt x="937" y="0"/>
                  </a:lnTo>
                  <a:lnTo>
                    <a:pt x="615" y="0"/>
                  </a:lnTo>
                  <a:lnTo>
                    <a:pt x="0" y="61"/>
                  </a:lnTo>
                  <a:lnTo>
                    <a:pt x="0" y="296"/>
                  </a:lnTo>
                  <a:lnTo>
                    <a:pt x="191" y="296"/>
                  </a:lnTo>
                  <a:lnTo>
                    <a:pt x="191" y="813"/>
                  </a:lnTo>
                  <a:lnTo>
                    <a:pt x="0" y="816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0" name="Freeform 36"/>
            <p:cNvSpPr>
              <a:spLocks/>
            </p:cNvSpPr>
            <p:nvPr/>
          </p:nvSpPr>
          <p:spPr bwMode="auto">
            <a:xfrm>
              <a:off x="1987" y="1308"/>
              <a:ext cx="591" cy="3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61"/>
                </a:cxn>
                <a:cxn ang="0">
                  <a:pos x="125" y="409"/>
                </a:cxn>
                <a:cxn ang="0">
                  <a:pos x="125" y="196"/>
                </a:cxn>
                <a:cxn ang="0">
                  <a:pos x="44" y="133"/>
                </a:cxn>
                <a:cxn ang="0">
                  <a:pos x="714" y="133"/>
                </a:cxn>
                <a:cxn ang="0">
                  <a:pos x="714" y="0"/>
                </a:cxn>
                <a:cxn ang="0">
                  <a:pos x="0" y="0"/>
                </a:cxn>
              </a:cxnLst>
              <a:rect l="0" t="0" r="r" b="b"/>
              <a:pathLst>
                <a:path w="714" h="461">
                  <a:moveTo>
                    <a:pt x="0" y="0"/>
                  </a:moveTo>
                  <a:lnTo>
                    <a:pt x="0" y="461"/>
                  </a:lnTo>
                  <a:lnTo>
                    <a:pt x="125" y="409"/>
                  </a:lnTo>
                  <a:lnTo>
                    <a:pt x="125" y="196"/>
                  </a:lnTo>
                  <a:lnTo>
                    <a:pt x="44" y="133"/>
                  </a:lnTo>
                  <a:lnTo>
                    <a:pt x="714" y="133"/>
                  </a:lnTo>
                  <a:lnTo>
                    <a:pt x="7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1" name="Freeform 37"/>
            <p:cNvSpPr>
              <a:spLocks/>
            </p:cNvSpPr>
            <p:nvPr/>
          </p:nvSpPr>
          <p:spPr bwMode="auto">
            <a:xfrm>
              <a:off x="953" y="1308"/>
              <a:ext cx="1034" cy="1304"/>
            </a:xfrm>
            <a:custGeom>
              <a:avLst/>
              <a:gdLst/>
              <a:ahLst/>
              <a:cxnLst>
                <a:cxn ang="0">
                  <a:pos x="1248" y="461"/>
                </a:cxn>
                <a:cxn ang="0">
                  <a:pos x="1248" y="0"/>
                </a:cxn>
                <a:cxn ang="0">
                  <a:pos x="0" y="0"/>
                </a:cxn>
                <a:cxn ang="0">
                  <a:pos x="0" y="130"/>
                </a:cxn>
                <a:cxn ang="0">
                  <a:pos x="689" y="128"/>
                </a:cxn>
                <a:cxn ang="0">
                  <a:pos x="601" y="196"/>
                </a:cxn>
                <a:cxn ang="0">
                  <a:pos x="598" y="409"/>
                </a:cxn>
                <a:cxn ang="0">
                  <a:pos x="718" y="456"/>
                </a:cxn>
                <a:cxn ang="0">
                  <a:pos x="782" y="596"/>
                </a:cxn>
                <a:cxn ang="0">
                  <a:pos x="539" y="596"/>
                </a:cxn>
                <a:cxn ang="0">
                  <a:pos x="539" y="809"/>
                </a:cxn>
                <a:cxn ang="0">
                  <a:pos x="790" y="809"/>
                </a:cxn>
                <a:cxn ang="0">
                  <a:pos x="785" y="907"/>
                </a:cxn>
                <a:cxn ang="0">
                  <a:pos x="905" y="907"/>
                </a:cxn>
                <a:cxn ang="0">
                  <a:pos x="905" y="1123"/>
                </a:cxn>
                <a:cxn ang="0">
                  <a:pos x="753" y="1127"/>
                </a:cxn>
                <a:cxn ang="0">
                  <a:pos x="753" y="1346"/>
                </a:cxn>
                <a:cxn ang="0">
                  <a:pos x="539" y="1346"/>
                </a:cxn>
                <a:cxn ang="0">
                  <a:pos x="476" y="1451"/>
                </a:cxn>
                <a:cxn ang="0">
                  <a:pos x="280" y="1517"/>
                </a:cxn>
                <a:cxn ang="0">
                  <a:pos x="280" y="1694"/>
                </a:cxn>
                <a:cxn ang="0">
                  <a:pos x="1248" y="1686"/>
                </a:cxn>
                <a:cxn ang="0">
                  <a:pos x="1248" y="1346"/>
                </a:cxn>
                <a:cxn ang="0">
                  <a:pos x="1194" y="1346"/>
                </a:cxn>
                <a:cxn ang="0">
                  <a:pos x="1194" y="1127"/>
                </a:cxn>
                <a:cxn ang="0">
                  <a:pos x="1057" y="1130"/>
                </a:cxn>
                <a:cxn ang="0">
                  <a:pos x="1059" y="914"/>
                </a:cxn>
                <a:cxn ang="0">
                  <a:pos x="1177" y="907"/>
                </a:cxn>
                <a:cxn ang="0">
                  <a:pos x="1177" y="826"/>
                </a:cxn>
                <a:cxn ang="0">
                  <a:pos x="1248" y="826"/>
                </a:cxn>
                <a:cxn ang="0">
                  <a:pos x="1248" y="591"/>
                </a:cxn>
                <a:cxn ang="0">
                  <a:pos x="1177" y="598"/>
                </a:cxn>
                <a:cxn ang="0">
                  <a:pos x="1248" y="461"/>
                </a:cxn>
                <a:cxn ang="0">
                  <a:pos x="1248" y="461"/>
                </a:cxn>
              </a:cxnLst>
              <a:rect l="0" t="0" r="r" b="b"/>
              <a:pathLst>
                <a:path w="1248" h="1694">
                  <a:moveTo>
                    <a:pt x="1248" y="461"/>
                  </a:moveTo>
                  <a:lnTo>
                    <a:pt x="1248" y="0"/>
                  </a:lnTo>
                  <a:lnTo>
                    <a:pt x="0" y="0"/>
                  </a:lnTo>
                  <a:lnTo>
                    <a:pt x="0" y="130"/>
                  </a:lnTo>
                  <a:lnTo>
                    <a:pt x="689" y="128"/>
                  </a:lnTo>
                  <a:lnTo>
                    <a:pt x="601" y="196"/>
                  </a:lnTo>
                  <a:lnTo>
                    <a:pt x="598" y="409"/>
                  </a:lnTo>
                  <a:lnTo>
                    <a:pt x="718" y="456"/>
                  </a:lnTo>
                  <a:lnTo>
                    <a:pt x="782" y="596"/>
                  </a:lnTo>
                  <a:lnTo>
                    <a:pt x="539" y="596"/>
                  </a:lnTo>
                  <a:lnTo>
                    <a:pt x="539" y="809"/>
                  </a:lnTo>
                  <a:lnTo>
                    <a:pt x="790" y="809"/>
                  </a:lnTo>
                  <a:lnTo>
                    <a:pt x="785" y="907"/>
                  </a:lnTo>
                  <a:lnTo>
                    <a:pt x="905" y="907"/>
                  </a:lnTo>
                  <a:lnTo>
                    <a:pt x="905" y="1123"/>
                  </a:lnTo>
                  <a:lnTo>
                    <a:pt x="753" y="1127"/>
                  </a:lnTo>
                  <a:lnTo>
                    <a:pt x="753" y="1346"/>
                  </a:lnTo>
                  <a:lnTo>
                    <a:pt x="539" y="1346"/>
                  </a:lnTo>
                  <a:lnTo>
                    <a:pt x="476" y="1451"/>
                  </a:lnTo>
                  <a:lnTo>
                    <a:pt x="280" y="1517"/>
                  </a:lnTo>
                  <a:lnTo>
                    <a:pt x="280" y="1694"/>
                  </a:lnTo>
                  <a:lnTo>
                    <a:pt x="1248" y="1686"/>
                  </a:lnTo>
                  <a:lnTo>
                    <a:pt x="1248" y="1346"/>
                  </a:lnTo>
                  <a:lnTo>
                    <a:pt x="1194" y="1346"/>
                  </a:lnTo>
                  <a:lnTo>
                    <a:pt x="1194" y="1127"/>
                  </a:lnTo>
                  <a:lnTo>
                    <a:pt x="1057" y="1130"/>
                  </a:lnTo>
                  <a:lnTo>
                    <a:pt x="1059" y="914"/>
                  </a:lnTo>
                  <a:lnTo>
                    <a:pt x="1177" y="907"/>
                  </a:lnTo>
                  <a:lnTo>
                    <a:pt x="1177" y="826"/>
                  </a:lnTo>
                  <a:lnTo>
                    <a:pt x="1248" y="826"/>
                  </a:lnTo>
                  <a:lnTo>
                    <a:pt x="1248" y="591"/>
                  </a:lnTo>
                  <a:lnTo>
                    <a:pt x="1177" y="598"/>
                  </a:lnTo>
                  <a:lnTo>
                    <a:pt x="1248" y="461"/>
                  </a:lnTo>
                  <a:lnTo>
                    <a:pt x="1248" y="461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2" name="Rectangle 38"/>
            <p:cNvSpPr>
              <a:spLocks noChangeArrowheads="1"/>
            </p:cNvSpPr>
            <p:nvPr/>
          </p:nvSpPr>
          <p:spPr bwMode="auto">
            <a:xfrm>
              <a:off x="1181" y="1771"/>
              <a:ext cx="189" cy="155"/>
            </a:xfrm>
            <a:prstGeom prst="rect">
              <a:avLst/>
            </a:prstGeom>
            <a:solidFill>
              <a:srgbClr val="00335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3" name="Rectangle 39"/>
            <p:cNvSpPr>
              <a:spLocks noChangeArrowheads="1"/>
            </p:cNvSpPr>
            <p:nvPr/>
          </p:nvSpPr>
          <p:spPr bwMode="auto">
            <a:xfrm>
              <a:off x="1181" y="1793"/>
              <a:ext cx="189" cy="108"/>
            </a:xfrm>
            <a:prstGeom prst="rect">
              <a:avLst/>
            </a:prstGeom>
            <a:solidFill>
              <a:srgbClr val="8C44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" name="Rectangle 40"/>
            <p:cNvSpPr>
              <a:spLocks noChangeArrowheads="1"/>
            </p:cNvSpPr>
            <p:nvPr/>
          </p:nvSpPr>
          <p:spPr bwMode="auto">
            <a:xfrm>
              <a:off x="1181" y="1812"/>
              <a:ext cx="189" cy="72"/>
            </a:xfrm>
            <a:prstGeom prst="rect">
              <a:avLst/>
            </a:prstGeom>
            <a:solidFill>
              <a:srgbClr val="B76B0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" name="Rectangle 41"/>
            <p:cNvSpPr>
              <a:spLocks noChangeArrowheads="1"/>
            </p:cNvSpPr>
            <p:nvPr/>
          </p:nvSpPr>
          <p:spPr bwMode="auto">
            <a:xfrm>
              <a:off x="1181" y="1829"/>
              <a:ext cx="189" cy="30"/>
            </a:xfrm>
            <a:prstGeom prst="rect">
              <a:avLst/>
            </a:prstGeom>
            <a:solidFill>
              <a:srgbClr val="D18E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" name="Rectangle 42"/>
            <p:cNvSpPr>
              <a:spLocks noChangeArrowheads="1"/>
            </p:cNvSpPr>
            <p:nvPr/>
          </p:nvSpPr>
          <p:spPr bwMode="auto">
            <a:xfrm>
              <a:off x="1034" y="1308"/>
              <a:ext cx="1489" cy="78"/>
            </a:xfrm>
            <a:prstGeom prst="rect">
              <a:avLst/>
            </a:prstGeom>
            <a:solidFill>
              <a:srgbClr val="8C44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" name="Freeform 43"/>
            <p:cNvSpPr>
              <a:spLocks/>
            </p:cNvSpPr>
            <p:nvPr/>
          </p:nvSpPr>
          <p:spPr bwMode="auto">
            <a:xfrm>
              <a:off x="1093" y="1308"/>
              <a:ext cx="1375" cy="78"/>
            </a:xfrm>
            <a:custGeom>
              <a:avLst/>
              <a:gdLst/>
              <a:ahLst/>
              <a:cxnLst>
                <a:cxn ang="0">
                  <a:pos x="1609" y="0"/>
                </a:cxn>
                <a:cxn ang="0">
                  <a:pos x="1503" y="0"/>
                </a:cxn>
                <a:cxn ang="0">
                  <a:pos x="1400" y="0"/>
                </a:cxn>
                <a:cxn ang="0">
                  <a:pos x="1297" y="0"/>
                </a:cxn>
                <a:cxn ang="0">
                  <a:pos x="1192" y="0"/>
                </a:cxn>
                <a:cxn ang="0">
                  <a:pos x="1089" y="0"/>
                </a:cxn>
                <a:cxn ang="0">
                  <a:pos x="986" y="0"/>
                </a:cxn>
                <a:cxn ang="0">
                  <a:pos x="880" y="0"/>
                </a:cxn>
                <a:cxn ang="0">
                  <a:pos x="777" y="0"/>
                </a:cxn>
                <a:cxn ang="0">
                  <a:pos x="674" y="0"/>
                </a:cxn>
                <a:cxn ang="0">
                  <a:pos x="569" y="0"/>
                </a:cxn>
                <a:cxn ang="0">
                  <a:pos x="466" y="0"/>
                </a:cxn>
                <a:cxn ang="0">
                  <a:pos x="363" y="0"/>
                </a:cxn>
                <a:cxn ang="0">
                  <a:pos x="260" y="0"/>
                </a:cxn>
                <a:cxn ang="0">
                  <a:pos x="155" y="0"/>
                </a:cxn>
                <a:cxn ang="0">
                  <a:pos x="52" y="0"/>
                </a:cxn>
                <a:cxn ang="0">
                  <a:pos x="0" y="25"/>
                </a:cxn>
                <a:cxn ang="0">
                  <a:pos x="0" y="76"/>
                </a:cxn>
                <a:cxn ang="0">
                  <a:pos x="52" y="101"/>
                </a:cxn>
                <a:cxn ang="0">
                  <a:pos x="155" y="101"/>
                </a:cxn>
                <a:cxn ang="0">
                  <a:pos x="260" y="101"/>
                </a:cxn>
                <a:cxn ang="0">
                  <a:pos x="363" y="101"/>
                </a:cxn>
                <a:cxn ang="0">
                  <a:pos x="466" y="101"/>
                </a:cxn>
                <a:cxn ang="0">
                  <a:pos x="569" y="101"/>
                </a:cxn>
                <a:cxn ang="0">
                  <a:pos x="674" y="101"/>
                </a:cxn>
                <a:cxn ang="0">
                  <a:pos x="777" y="101"/>
                </a:cxn>
                <a:cxn ang="0">
                  <a:pos x="880" y="101"/>
                </a:cxn>
                <a:cxn ang="0">
                  <a:pos x="986" y="101"/>
                </a:cxn>
                <a:cxn ang="0">
                  <a:pos x="1089" y="101"/>
                </a:cxn>
                <a:cxn ang="0">
                  <a:pos x="1192" y="101"/>
                </a:cxn>
                <a:cxn ang="0">
                  <a:pos x="1297" y="101"/>
                </a:cxn>
                <a:cxn ang="0">
                  <a:pos x="1400" y="101"/>
                </a:cxn>
                <a:cxn ang="0">
                  <a:pos x="1503" y="101"/>
                </a:cxn>
                <a:cxn ang="0">
                  <a:pos x="1609" y="101"/>
                </a:cxn>
                <a:cxn ang="0">
                  <a:pos x="1660" y="76"/>
                </a:cxn>
                <a:cxn ang="0">
                  <a:pos x="1660" y="25"/>
                </a:cxn>
              </a:cxnLst>
              <a:rect l="0" t="0" r="r" b="b"/>
              <a:pathLst>
                <a:path w="1660" h="101">
                  <a:moveTo>
                    <a:pt x="1660" y="0"/>
                  </a:moveTo>
                  <a:lnTo>
                    <a:pt x="1609" y="0"/>
                  </a:lnTo>
                  <a:lnTo>
                    <a:pt x="1557" y="0"/>
                  </a:lnTo>
                  <a:lnTo>
                    <a:pt x="1503" y="0"/>
                  </a:lnTo>
                  <a:lnTo>
                    <a:pt x="1452" y="0"/>
                  </a:lnTo>
                  <a:lnTo>
                    <a:pt x="1400" y="0"/>
                  </a:lnTo>
                  <a:lnTo>
                    <a:pt x="1349" y="0"/>
                  </a:lnTo>
                  <a:lnTo>
                    <a:pt x="1297" y="0"/>
                  </a:lnTo>
                  <a:lnTo>
                    <a:pt x="1246" y="0"/>
                  </a:lnTo>
                  <a:lnTo>
                    <a:pt x="1192" y="0"/>
                  </a:lnTo>
                  <a:lnTo>
                    <a:pt x="1140" y="0"/>
                  </a:lnTo>
                  <a:lnTo>
                    <a:pt x="1089" y="0"/>
                  </a:lnTo>
                  <a:lnTo>
                    <a:pt x="1037" y="0"/>
                  </a:lnTo>
                  <a:lnTo>
                    <a:pt x="986" y="0"/>
                  </a:lnTo>
                  <a:lnTo>
                    <a:pt x="932" y="0"/>
                  </a:lnTo>
                  <a:lnTo>
                    <a:pt x="880" y="0"/>
                  </a:lnTo>
                  <a:lnTo>
                    <a:pt x="829" y="0"/>
                  </a:lnTo>
                  <a:lnTo>
                    <a:pt x="777" y="0"/>
                  </a:lnTo>
                  <a:lnTo>
                    <a:pt x="726" y="0"/>
                  </a:lnTo>
                  <a:lnTo>
                    <a:pt x="674" y="0"/>
                  </a:lnTo>
                  <a:lnTo>
                    <a:pt x="621" y="0"/>
                  </a:lnTo>
                  <a:lnTo>
                    <a:pt x="569" y="0"/>
                  </a:lnTo>
                  <a:lnTo>
                    <a:pt x="518" y="0"/>
                  </a:lnTo>
                  <a:lnTo>
                    <a:pt x="466" y="0"/>
                  </a:lnTo>
                  <a:lnTo>
                    <a:pt x="415" y="0"/>
                  </a:lnTo>
                  <a:lnTo>
                    <a:pt x="363" y="0"/>
                  </a:lnTo>
                  <a:lnTo>
                    <a:pt x="312" y="0"/>
                  </a:lnTo>
                  <a:lnTo>
                    <a:pt x="260" y="0"/>
                  </a:lnTo>
                  <a:lnTo>
                    <a:pt x="206" y="0"/>
                  </a:lnTo>
                  <a:lnTo>
                    <a:pt x="155" y="0"/>
                  </a:lnTo>
                  <a:lnTo>
                    <a:pt x="103" y="0"/>
                  </a:lnTo>
                  <a:lnTo>
                    <a:pt x="52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0" y="49"/>
                  </a:lnTo>
                  <a:lnTo>
                    <a:pt x="0" y="76"/>
                  </a:lnTo>
                  <a:lnTo>
                    <a:pt x="0" y="101"/>
                  </a:lnTo>
                  <a:lnTo>
                    <a:pt x="52" y="101"/>
                  </a:lnTo>
                  <a:lnTo>
                    <a:pt x="103" y="101"/>
                  </a:lnTo>
                  <a:lnTo>
                    <a:pt x="155" y="101"/>
                  </a:lnTo>
                  <a:lnTo>
                    <a:pt x="206" y="101"/>
                  </a:lnTo>
                  <a:lnTo>
                    <a:pt x="260" y="101"/>
                  </a:lnTo>
                  <a:lnTo>
                    <a:pt x="312" y="101"/>
                  </a:lnTo>
                  <a:lnTo>
                    <a:pt x="363" y="101"/>
                  </a:lnTo>
                  <a:lnTo>
                    <a:pt x="415" y="101"/>
                  </a:lnTo>
                  <a:lnTo>
                    <a:pt x="466" y="101"/>
                  </a:lnTo>
                  <a:lnTo>
                    <a:pt x="518" y="101"/>
                  </a:lnTo>
                  <a:lnTo>
                    <a:pt x="569" y="101"/>
                  </a:lnTo>
                  <a:lnTo>
                    <a:pt x="621" y="101"/>
                  </a:lnTo>
                  <a:lnTo>
                    <a:pt x="674" y="101"/>
                  </a:lnTo>
                  <a:lnTo>
                    <a:pt x="726" y="101"/>
                  </a:lnTo>
                  <a:lnTo>
                    <a:pt x="777" y="101"/>
                  </a:lnTo>
                  <a:lnTo>
                    <a:pt x="829" y="101"/>
                  </a:lnTo>
                  <a:lnTo>
                    <a:pt x="880" y="101"/>
                  </a:lnTo>
                  <a:lnTo>
                    <a:pt x="932" y="101"/>
                  </a:lnTo>
                  <a:lnTo>
                    <a:pt x="986" y="101"/>
                  </a:lnTo>
                  <a:lnTo>
                    <a:pt x="1037" y="101"/>
                  </a:lnTo>
                  <a:lnTo>
                    <a:pt x="1089" y="101"/>
                  </a:lnTo>
                  <a:lnTo>
                    <a:pt x="1140" y="101"/>
                  </a:lnTo>
                  <a:lnTo>
                    <a:pt x="1192" y="101"/>
                  </a:lnTo>
                  <a:lnTo>
                    <a:pt x="1246" y="101"/>
                  </a:lnTo>
                  <a:lnTo>
                    <a:pt x="1297" y="101"/>
                  </a:lnTo>
                  <a:lnTo>
                    <a:pt x="1349" y="101"/>
                  </a:lnTo>
                  <a:lnTo>
                    <a:pt x="1400" y="101"/>
                  </a:lnTo>
                  <a:lnTo>
                    <a:pt x="1452" y="101"/>
                  </a:lnTo>
                  <a:lnTo>
                    <a:pt x="1503" y="101"/>
                  </a:lnTo>
                  <a:lnTo>
                    <a:pt x="1557" y="101"/>
                  </a:lnTo>
                  <a:lnTo>
                    <a:pt x="1609" y="101"/>
                  </a:lnTo>
                  <a:lnTo>
                    <a:pt x="1660" y="101"/>
                  </a:lnTo>
                  <a:lnTo>
                    <a:pt x="1660" y="76"/>
                  </a:lnTo>
                  <a:lnTo>
                    <a:pt x="1660" y="49"/>
                  </a:lnTo>
                  <a:lnTo>
                    <a:pt x="1660" y="25"/>
                  </a:lnTo>
                  <a:lnTo>
                    <a:pt x="1660" y="0"/>
                  </a:lnTo>
                  <a:close/>
                </a:path>
              </a:pathLst>
            </a:custGeom>
            <a:solidFill>
              <a:srgbClr val="934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" name="Freeform 44"/>
            <p:cNvSpPr>
              <a:spLocks/>
            </p:cNvSpPr>
            <p:nvPr/>
          </p:nvSpPr>
          <p:spPr bwMode="auto">
            <a:xfrm>
              <a:off x="1150" y="1308"/>
              <a:ext cx="1262" cy="78"/>
            </a:xfrm>
            <a:custGeom>
              <a:avLst/>
              <a:gdLst/>
              <a:ahLst/>
              <a:cxnLst>
                <a:cxn ang="0">
                  <a:pos x="1523" y="0"/>
                </a:cxn>
                <a:cxn ang="0">
                  <a:pos x="1427" y="0"/>
                </a:cxn>
                <a:cxn ang="0">
                  <a:pos x="1331" y="0"/>
                </a:cxn>
                <a:cxn ang="0">
                  <a:pos x="1238" y="0"/>
                </a:cxn>
                <a:cxn ang="0">
                  <a:pos x="1142" y="0"/>
                </a:cxn>
                <a:cxn ang="0">
                  <a:pos x="1047" y="0"/>
                </a:cxn>
                <a:cxn ang="0">
                  <a:pos x="951" y="0"/>
                </a:cxn>
                <a:cxn ang="0">
                  <a:pos x="856" y="0"/>
                </a:cxn>
                <a:cxn ang="0">
                  <a:pos x="762" y="0"/>
                </a:cxn>
                <a:cxn ang="0">
                  <a:pos x="667" y="0"/>
                </a:cxn>
                <a:cxn ang="0">
                  <a:pos x="571" y="0"/>
                </a:cxn>
                <a:cxn ang="0">
                  <a:pos x="476" y="0"/>
                </a:cxn>
                <a:cxn ang="0">
                  <a:pos x="380" y="0"/>
                </a:cxn>
                <a:cxn ang="0">
                  <a:pos x="284" y="0"/>
                </a:cxn>
                <a:cxn ang="0">
                  <a:pos x="191" y="0"/>
                </a:cxn>
                <a:cxn ang="0">
                  <a:pos x="95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0" y="49"/>
                </a:cxn>
                <a:cxn ang="0">
                  <a:pos x="0" y="76"/>
                </a:cxn>
                <a:cxn ang="0">
                  <a:pos x="0" y="101"/>
                </a:cxn>
                <a:cxn ang="0">
                  <a:pos x="95" y="101"/>
                </a:cxn>
                <a:cxn ang="0">
                  <a:pos x="191" y="101"/>
                </a:cxn>
                <a:cxn ang="0">
                  <a:pos x="284" y="101"/>
                </a:cxn>
                <a:cxn ang="0">
                  <a:pos x="380" y="101"/>
                </a:cxn>
                <a:cxn ang="0">
                  <a:pos x="476" y="101"/>
                </a:cxn>
                <a:cxn ang="0">
                  <a:pos x="571" y="101"/>
                </a:cxn>
                <a:cxn ang="0">
                  <a:pos x="667" y="101"/>
                </a:cxn>
                <a:cxn ang="0">
                  <a:pos x="762" y="101"/>
                </a:cxn>
                <a:cxn ang="0">
                  <a:pos x="856" y="101"/>
                </a:cxn>
                <a:cxn ang="0">
                  <a:pos x="951" y="101"/>
                </a:cxn>
                <a:cxn ang="0">
                  <a:pos x="1047" y="101"/>
                </a:cxn>
                <a:cxn ang="0">
                  <a:pos x="1142" y="101"/>
                </a:cxn>
                <a:cxn ang="0">
                  <a:pos x="1238" y="101"/>
                </a:cxn>
                <a:cxn ang="0">
                  <a:pos x="1331" y="101"/>
                </a:cxn>
                <a:cxn ang="0">
                  <a:pos x="1427" y="101"/>
                </a:cxn>
                <a:cxn ang="0">
                  <a:pos x="1523" y="101"/>
                </a:cxn>
                <a:cxn ang="0">
                  <a:pos x="1523" y="76"/>
                </a:cxn>
                <a:cxn ang="0">
                  <a:pos x="1523" y="49"/>
                </a:cxn>
                <a:cxn ang="0">
                  <a:pos x="1523" y="25"/>
                </a:cxn>
                <a:cxn ang="0">
                  <a:pos x="1523" y="0"/>
                </a:cxn>
              </a:cxnLst>
              <a:rect l="0" t="0" r="r" b="b"/>
              <a:pathLst>
                <a:path w="1523" h="101">
                  <a:moveTo>
                    <a:pt x="1523" y="0"/>
                  </a:moveTo>
                  <a:lnTo>
                    <a:pt x="1427" y="0"/>
                  </a:lnTo>
                  <a:lnTo>
                    <a:pt x="1331" y="0"/>
                  </a:lnTo>
                  <a:lnTo>
                    <a:pt x="1238" y="0"/>
                  </a:lnTo>
                  <a:lnTo>
                    <a:pt x="1142" y="0"/>
                  </a:lnTo>
                  <a:lnTo>
                    <a:pt x="1047" y="0"/>
                  </a:lnTo>
                  <a:lnTo>
                    <a:pt x="951" y="0"/>
                  </a:lnTo>
                  <a:lnTo>
                    <a:pt x="856" y="0"/>
                  </a:lnTo>
                  <a:lnTo>
                    <a:pt x="762" y="0"/>
                  </a:lnTo>
                  <a:lnTo>
                    <a:pt x="667" y="0"/>
                  </a:lnTo>
                  <a:lnTo>
                    <a:pt x="571" y="0"/>
                  </a:lnTo>
                  <a:lnTo>
                    <a:pt x="476" y="0"/>
                  </a:lnTo>
                  <a:lnTo>
                    <a:pt x="380" y="0"/>
                  </a:lnTo>
                  <a:lnTo>
                    <a:pt x="284" y="0"/>
                  </a:lnTo>
                  <a:lnTo>
                    <a:pt x="191" y="0"/>
                  </a:lnTo>
                  <a:lnTo>
                    <a:pt x="95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0" y="49"/>
                  </a:lnTo>
                  <a:lnTo>
                    <a:pt x="0" y="76"/>
                  </a:lnTo>
                  <a:lnTo>
                    <a:pt x="0" y="101"/>
                  </a:lnTo>
                  <a:lnTo>
                    <a:pt x="95" y="101"/>
                  </a:lnTo>
                  <a:lnTo>
                    <a:pt x="191" y="101"/>
                  </a:lnTo>
                  <a:lnTo>
                    <a:pt x="284" y="101"/>
                  </a:lnTo>
                  <a:lnTo>
                    <a:pt x="380" y="101"/>
                  </a:lnTo>
                  <a:lnTo>
                    <a:pt x="476" y="101"/>
                  </a:lnTo>
                  <a:lnTo>
                    <a:pt x="571" y="101"/>
                  </a:lnTo>
                  <a:lnTo>
                    <a:pt x="667" y="101"/>
                  </a:lnTo>
                  <a:lnTo>
                    <a:pt x="762" y="101"/>
                  </a:lnTo>
                  <a:lnTo>
                    <a:pt x="856" y="101"/>
                  </a:lnTo>
                  <a:lnTo>
                    <a:pt x="951" y="101"/>
                  </a:lnTo>
                  <a:lnTo>
                    <a:pt x="1047" y="101"/>
                  </a:lnTo>
                  <a:lnTo>
                    <a:pt x="1142" y="101"/>
                  </a:lnTo>
                  <a:lnTo>
                    <a:pt x="1238" y="101"/>
                  </a:lnTo>
                  <a:lnTo>
                    <a:pt x="1331" y="101"/>
                  </a:lnTo>
                  <a:lnTo>
                    <a:pt x="1427" y="101"/>
                  </a:lnTo>
                  <a:lnTo>
                    <a:pt x="1523" y="101"/>
                  </a:lnTo>
                  <a:lnTo>
                    <a:pt x="1523" y="76"/>
                  </a:lnTo>
                  <a:lnTo>
                    <a:pt x="1523" y="49"/>
                  </a:lnTo>
                  <a:lnTo>
                    <a:pt x="1523" y="25"/>
                  </a:lnTo>
                  <a:lnTo>
                    <a:pt x="1523" y="0"/>
                  </a:lnTo>
                  <a:close/>
                </a:path>
              </a:pathLst>
            </a:custGeom>
            <a:solidFill>
              <a:srgbClr val="9E5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" name="Freeform 45"/>
            <p:cNvSpPr>
              <a:spLocks/>
            </p:cNvSpPr>
            <p:nvPr/>
          </p:nvSpPr>
          <p:spPr bwMode="auto">
            <a:xfrm>
              <a:off x="1209" y="1308"/>
              <a:ext cx="1146" cy="78"/>
            </a:xfrm>
            <a:custGeom>
              <a:avLst/>
              <a:gdLst/>
              <a:ahLst/>
              <a:cxnLst>
                <a:cxn ang="0">
                  <a:pos x="1383" y="0"/>
                </a:cxn>
                <a:cxn ang="0">
                  <a:pos x="1297" y="0"/>
                </a:cxn>
                <a:cxn ang="0">
                  <a:pos x="1211" y="0"/>
                </a:cxn>
                <a:cxn ang="0">
                  <a:pos x="1123" y="0"/>
                </a:cxn>
                <a:cxn ang="0">
                  <a:pos x="1037" y="0"/>
                </a:cxn>
                <a:cxn ang="0">
                  <a:pos x="951" y="0"/>
                </a:cxn>
                <a:cxn ang="0">
                  <a:pos x="865" y="0"/>
                </a:cxn>
                <a:cxn ang="0">
                  <a:pos x="777" y="0"/>
                </a:cxn>
                <a:cxn ang="0">
                  <a:pos x="691" y="0"/>
                </a:cxn>
                <a:cxn ang="0">
                  <a:pos x="606" y="0"/>
                </a:cxn>
                <a:cxn ang="0">
                  <a:pos x="520" y="0"/>
                </a:cxn>
                <a:cxn ang="0">
                  <a:pos x="431" y="0"/>
                </a:cxn>
                <a:cxn ang="0">
                  <a:pos x="346" y="0"/>
                </a:cxn>
                <a:cxn ang="0">
                  <a:pos x="260" y="0"/>
                </a:cxn>
                <a:cxn ang="0">
                  <a:pos x="174" y="0"/>
                </a:cxn>
                <a:cxn ang="0">
                  <a:pos x="86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0" y="49"/>
                </a:cxn>
                <a:cxn ang="0">
                  <a:pos x="0" y="76"/>
                </a:cxn>
                <a:cxn ang="0">
                  <a:pos x="0" y="101"/>
                </a:cxn>
                <a:cxn ang="0">
                  <a:pos x="86" y="101"/>
                </a:cxn>
                <a:cxn ang="0">
                  <a:pos x="174" y="101"/>
                </a:cxn>
                <a:cxn ang="0">
                  <a:pos x="260" y="101"/>
                </a:cxn>
                <a:cxn ang="0">
                  <a:pos x="346" y="101"/>
                </a:cxn>
                <a:cxn ang="0">
                  <a:pos x="431" y="101"/>
                </a:cxn>
                <a:cxn ang="0">
                  <a:pos x="520" y="101"/>
                </a:cxn>
                <a:cxn ang="0">
                  <a:pos x="606" y="101"/>
                </a:cxn>
                <a:cxn ang="0">
                  <a:pos x="691" y="101"/>
                </a:cxn>
                <a:cxn ang="0">
                  <a:pos x="777" y="101"/>
                </a:cxn>
                <a:cxn ang="0">
                  <a:pos x="865" y="101"/>
                </a:cxn>
                <a:cxn ang="0">
                  <a:pos x="951" y="101"/>
                </a:cxn>
                <a:cxn ang="0">
                  <a:pos x="1037" y="101"/>
                </a:cxn>
                <a:cxn ang="0">
                  <a:pos x="1123" y="101"/>
                </a:cxn>
                <a:cxn ang="0">
                  <a:pos x="1211" y="101"/>
                </a:cxn>
                <a:cxn ang="0">
                  <a:pos x="1297" y="101"/>
                </a:cxn>
                <a:cxn ang="0">
                  <a:pos x="1383" y="101"/>
                </a:cxn>
                <a:cxn ang="0">
                  <a:pos x="1383" y="76"/>
                </a:cxn>
                <a:cxn ang="0">
                  <a:pos x="1383" y="49"/>
                </a:cxn>
                <a:cxn ang="0">
                  <a:pos x="1383" y="25"/>
                </a:cxn>
                <a:cxn ang="0">
                  <a:pos x="1383" y="0"/>
                </a:cxn>
              </a:cxnLst>
              <a:rect l="0" t="0" r="r" b="b"/>
              <a:pathLst>
                <a:path w="1383" h="101">
                  <a:moveTo>
                    <a:pt x="1383" y="0"/>
                  </a:moveTo>
                  <a:lnTo>
                    <a:pt x="1297" y="0"/>
                  </a:lnTo>
                  <a:lnTo>
                    <a:pt x="1211" y="0"/>
                  </a:lnTo>
                  <a:lnTo>
                    <a:pt x="1123" y="0"/>
                  </a:lnTo>
                  <a:lnTo>
                    <a:pt x="1037" y="0"/>
                  </a:lnTo>
                  <a:lnTo>
                    <a:pt x="951" y="0"/>
                  </a:lnTo>
                  <a:lnTo>
                    <a:pt x="865" y="0"/>
                  </a:lnTo>
                  <a:lnTo>
                    <a:pt x="777" y="0"/>
                  </a:lnTo>
                  <a:lnTo>
                    <a:pt x="691" y="0"/>
                  </a:lnTo>
                  <a:lnTo>
                    <a:pt x="606" y="0"/>
                  </a:lnTo>
                  <a:lnTo>
                    <a:pt x="520" y="0"/>
                  </a:lnTo>
                  <a:lnTo>
                    <a:pt x="431" y="0"/>
                  </a:lnTo>
                  <a:lnTo>
                    <a:pt x="346" y="0"/>
                  </a:lnTo>
                  <a:lnTo>
                    <a:pt x="260" y="0"/>
                  </a:lnTo>
                  <a:lnTo>
                    <a:pt x="174" y="0"/>
                  </a:lnTo>
                  <a:lnTo>
                    <a:pt x="86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0" y="49"/>
                  </a:lnTo>
                  <a:lnTo>
                    <a:pt x="0" y="76"/>
                  </a:lnTo>
                  <a:lnTo>
                    <a:pt x="0" y="101"/>
                  </a:lnTo>
                  <a:lnTo>
                    <a:pt x="86" y="101"/>
                  </a:lnTo>
                  <a:lnTo>
                    <a:pt x="174" y="101"/>
                  </a:lnTo>
                  <a:lnTo>
                    <a:pt x="260" y="101"/>
                  </a:lnTo>
                  <a:lnTo>
                    <a:pt x="346" y="101"/>
                  </a:lnTo>
                  <a:lnTo>
                    <a:pt x="431" y="101"/>
                  </a:lnTo>
                  <a:lnTo>
                    <a:pt x="520" y="101"/>
                  </a:lnTo>
                  <a:lnTo>
                    <a:pt x="606" y="101"/>
                  </a:lnTo>
                  <a:lnTo>
                    <a:pt x="691" y="101"/>
                  </a:lnTo>
                  <a:lnTo>
                    <a:pt x="777" y="101"/>
                  </a:lnTo>
                  <a:lnTo>
                    <a:pt x="865" y="101"/>
                  </a:lnTo>
                  <a:lnTo>
                    <a:pt x="951" y="101"/>
                  </a:lnTo>
                  <a:lnTo>
                    <a:pt x="1037" y="101"/>
                  </a:lnTo>
                  <a:lnTo>
                    <a:pt x="1123" y="101"/>
                  </a:lnTo>
                  <a:lnTo>
                    <a:pt x="1211" y="101"/>
                  </a:lnTo>
                  <a:lnTo>
                    <a:pt x="1297" y="101"/>
                  </a:lnTo>
                  <a:lnTo>
                    <a:pt x="1383" y="101"/>
                  </a:lnTo>
                  <a:lnTo>
                    <a:pt x="1383" y="76"/>
                  </a:lnTo>
                  <a:lnTo>
                    <a:pt x="1383" y="49"/>
                  </a:lnTo>
                  <a:lnTo>
                    <a:pt x="1383" y="25"/>
                  </a:lnTo>
                  <a:lnTo>
                    <a:pt x="1383" y="0"/>
                  </a:lnTo>
                  <a:close/>
                </a:path>
              </a:pathLst>
            </a:custGeom>
            <a:solidFill>
              <a:srgbClr val="A56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" name="Freeform 46"/>
            <p:cNvSpPr>
              <a:spLocks/>
            </p:cNvSpPr>
            <p:nvPr/>
          </p:nvSpPr>
          <p:spPr bwMode="auto">
            <a:xfrm>
              <a:off x="1266" y="1308"/>
              <a:ext cx="1031" cy="78"/>
            </a:xfrm>
            <a:custGeom>
              <a:avLst/>
              <a:gdLst/>
              <a:ahLst/>
              <a:cxnLst>
                <a:cxn ang="0">
                  <a:pos x="1245" y="0"/>
                </a:cxn>
                <a:cxn ang="0">
                  <a:pos x="1167" y="0"/>
                </a:cxn>
                <a:cxn ang="0">
                  <a:pos x="1091" y="0"/>
                </a:cxn>
                <a:cxn ang="0">
                  <a:pos x="1012" y="0"/>
                </a:cxn>
                <a:cxn ang="0">
                  <a:pos x="934" y="0"/>
                </a:cxn>
                <a:cxn ang="0">
                  <a:pos x="855" y="0"/>
                </a:cxn>
                <a:cxn ang="0">
                  <a:pos x="779" y="0"/>
                </a:cxn>
                <a:cxn ang="0">
                  <a:pos x="701" y="0"/>
                </a:cxn>
                <a:cxn ang="0">
                  <a:pos x="622" y="0"/>
                </a:cxn>
                <a:cxn ang="0">
                  <a:pos x="544" y="0"/>
                </a:cxn>
                <a:cxn ang="0">
                  <a:pos x="465" y="0"/>
                </a:cxn>
                <a:cxn ang="0">
                  <a:pos x="389" y="0"/>
                </a:cxn>
                <a:cxn ang="0">
                  <a:pos x="311" y="0"/>
                </a:cxn>
                <a:cxn ang="0">
                  <a:pos x="233" y="0"/>
                </a:cxn>
                <a:cxn ang="0">
                  <a:pos x="154" y="0"/>
                </a:cxn>
                <a:cxn ang="0">
                  <a:pos x="78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0" y="49"/>
                </a:cxn>
                <a:cxn ang="0">
                  <a:pos x="0" y="76"/>
                </a:cxn>
                <a:cxn ang="0">
                  <a:pos x="0" y="101"/>
                </a:cxn>
                <a:cxn ang="0">
                  <a:pos x="78" y="101"/>
                </a:cxn>
                <a:cxn ang="0">
                  <a:pos x="154" y="101"/>
                </a:cxn>
                <a:cxn ang="0">
                  <a:pos x="233" y="101"/>
                </a:cxn>
                <a:cxn ang="0">
                  <a:pos x="311" y="101"/>
                </a:cxn>
                <a:cxn ang="0">
                  <a:pos x="389" y="101"/>
                </a:cxn>
                <a:cxn ang="0">
                  <a:pos x="465" y="101"/>
                </a:cxn>
                <a:cxn ang="0">
                  <a:pos x="544" y="101"/>
                </a:cxn>
                <a:cxn ang="0">
                  <a:pos x="622" y="101"/>
                </a:cxn>
                <a:cxn ang="0">
                  <a:pos x="701" y="101"/>
                </a:cxn>
                <a:cxn ang="0">
                  <a:pos x="779" y="101"/>
                </a:cxn>
                <a:cxn ang="0">
                  <a:pos x="855" y="101"/>
                </a:cxn>
                <a:cxn ang="0">
                  <a:pos x="934" y="101"/>
                </a:cxn>
                <a:cxn ang="0">
                  <a:pos x="1012" y="101"/>
                </a:cxn>
                <a:cxn ang="0">
                  <a:pos x="1091" y="101"/>
                </a:cxn>
                <a:cxn ang="0">
                  <a:pos x="1167" y="101"/>
                </a:cxn>
                <a:cxn ang="0">
                  <a:pos x="1245" y="101"/>
                </a:cxn>
                <a:cxn ang="0">
                  <a:pos x="1245" y="76"/>
                </a:cxn>
                <a:cxn ang="0">
                  <a:pos x="1245" y="49"/>
                </a:cxn>
                <a:cxn ang="0">
                  <a:pos x="1245" y="25"/>
                </a:cxn>
                <a:cxn ang="0">
                  <a:pos x="1245" y="0"/>
                </a:cxn>
              </a:cxnLst>
              <a:rect l="0" t="0" r="r" b="b"/>
              <a:pathLst>
                <a:path w="1245" h="101">
                  <a:moveTo>
                    <a:pt x="1245" y="0"/>
                  </a:moveTo>
                  <a:lnTo>
                    <a:pt x="1167" y="0"/>
                  </a:lnTo>
                  <a:lnTo>
                    <a:pt x="1091" y="0"/>
                  </a:lnTo>
                  <a:lnTo>
                    <a:pt x="1012" y="0"/>
                  </a:lnTo>
                  <a:lnTo>
                    <a:pt x="934" y="0"/>
                  </a:lnTo>
                  <a:lnTo>
                    <a:pt x="855" y="0"/>
                  </a:lnTo>
                  <a:lnTo>
                    <a:pt x="779" y="0"/>
                  </a:lnTo>
                  <a:lnTo>
                    <a:pt x="701" y="0"/>
                  </a:lnTo>
                  <a:lnTo>
                    <a:pt x="622" y="0"/>
                  </a:lnTo>
                  <a:lnTo>
                    <a:pt x="544" y="0"/>
                  </a:lnTo>
                  <a:lnTo>
                    <a:pt x="465" y="0"/>
                  </a:lnTo>
                  <a:lnTo>
                    <a:pt x="389" y="0"/>
                  </a:lnTo>
                  <a:lnTo>
                    <a:pt x="311" y="0"/>
                  </a:lnTo>
                  <a:lnTo>
                    <a:pt x="233" y="0"/>
                  </a:lnTo>
                  <a:lnTo>
                    <a:pt x="154" y="0"/>
                  </a:lnTo>
                  <a:lnTo>
                    <a:pt x="78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0" y="49"/>
                  </a:lnTo>
                  <a:lnTo>
                    <a:pt x="0" y="76"/>
                  </a:lnTo>
                  <a:lnTo>
                    <a:pt x="0" y="101"/>
                  </a:lnTo>
                  <a:lnTo>
                    <a:pt x="78" y="101"/>
                  </a:lnTo>
                  <a:lnTo>
                    <a:pt x="154" y="101"/>
                  </a:lnTo>
                  <a:lnTo>
                    <a:pt x="233" y="101"/>
                  </a:lnTo>
                  <a:lnTo>
                    <a:pt x="311" y="101"/>
                  </a:lnTo>
                  <a:lnTo>
                    <a:pt x="389" y="101"/>
                  </a:lnTo>
                  <a:lnTo>
                    <a:pt x="465" y="101"/>
                  </a:lnTo>
                  <a:lnTo>
                    <a:pt x="544" y="101"/>
                  </a:lnTo>
                  <a:lnTo>
                    <a:pt x="622" y="101"/>
                  </a:lnTo>
                  <a:lnTo>
                    <a:pt x="701" y="101"/>
                  </a:lnTo>
                  <a:lnTo>
                    <a:pt x="779" y="101"/>
                  </a:lnTo>
                  <a:lnTo>
                    <a:pt x="855" y="101"/>
                  </a:lnTo>
                  <a:lnTo>
                    <a:pt x="934" y="101"/>
                  </a:lnTo>
                  <a:lnTo>
                    <a:pt x="1012" y="101"/>
                  </a:lnTo>
                  <a:lnTo>
                    <a:pt x="1091" y="101"/>
                  </a:lnTo>
                  <a:lnTo>
                    <a:pt x="1167" y="101"/>
                  </a:lnTo>
                  <a:lnTo>
                    <a:pt x="1245" y="101"/>
                  </a:lnTo>
                  <a:lnTo>
                    <a:pt x="1245" y="76"/>
                  </a:lnTo>
                  <a:lnTo>
                    <a:pt x="1245" y="49"/>
                  </a:lnTo>
                  <a:lnTo>
                    <a:pt x="1245" y="25"/>
                  </a:lnTo>
                  <a:lnTo>
                    <a:pt x="1245" y="0"/>
                  </a:lnTo>
                  <a:close/>
                </a:path>
              </a:pathLst>
            </a:custGeom>
            <a:solidFill>
              <a:srgbClr val="AD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" name="Freeform 47"/>
            <p:cNvSpPr>
              <a:spLocks/>
            </p:cNvSpPr>
            <p:nvPr/>
          </p:nvSpPr>
          <p:spPr bwMode="auto">
            <a:xfrm>
              <a:off x="1325" y="1308"/>
              <a:ext cx="916" cy="78"/>
            </a:xfrm>
            <a:custGeom>
              <a:avLst/>
              <a:gdLst/>
              <a:ahLst/>
              <a:cxnLst>
                <a:cxn ang="0">
                  <a:pos x="1106" y="0"/>
                </a:cxn>
                <a:cxn ang="0">
                  <a:pos x="1037" y="0"/>
                </a:cxn>
                <a:cxn ang="0">
                  <a:pos x="968" y="0"/>
                </a:cxn>
                <a:cxn ang="0">
                  <a:pos x="900" y="0"/>
                </a:cxn>
                <a:cxn ang="0">
                  <a:pos x="828" y="0"/>
                </a:cxn>
                <a:cxn ang="0">
                  <a:pos x="760" y="0"/>
                </a:cxn>
                <a:cxn ang="0">
                  <a:pos x="691" y="0"/>
                </a:cxn>
                <a:cxn ang="0">
                  <a:pos x="623" y="0"/>
                </a:cxn>
                <a:cxn ang="0">
                  <a:pos x="554" y="0"/>
                </a:cxn>
                <a:cxn ang="0">
                  <a:pos x="483" y="0"/>
                </a:cxn>
                <a:cxn ang="0">
                  <a:pos x="414" y="0"/>
                </a:cxn>
                <a:cxn ang="0">
                  <a:pos x="345" y="0"/>
                </a:cxn>
                <a:cxn ang="0">
                  <a:pos x="277" y="0"/>
                </a:cxn>
                <a:cxn ang="0">
                  <a:pos x="206" y="0"/>
                </a:cxn>
                <a:cxn ang="0">
                  <a:pos x="137" y="0"/>
                </a:cxn>
                <a:cxn ang="0">
                  <a:pos x="68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0" y="49"/>
                </a:cxn>
                <a:cxn ang="0">
                  <a:pos x="0" y="76"/>
                </a:cxn>
                <a:cxn ang="0">
                  <a:pos x="0" y="101"/>
                </a:cxn>
                <a:cxn ang="0">
                  <a:pos x="68" y="101"/>
                </a:cxn>
                <a:cxn ang="0">
                  <a:pos x="137" y="101"/>
                </a:cxn>
                <a:cxn ang="0">
                  <a:pos x="206" y="101"/>
                </a:cxn>
                <a:cxn ang="0">
                  <a:pos x="277" y="101"/>
                </a:cxn>
                <a:cxn ang="0">
                  <a:pos x="345" y="101"/>
                </a:cxn>
                <a:cxn ang="0">
                  <a:pos x="414" y="101"/>
                </a:cxn>
                <a:cxn ang="0">
                  <a:pos x="483" y="101"/>
                </a:cxn>
                <a:cxn ang="0">
                  <a:pos x="554" y="101"/>
                </a:cxn>
                <a:cxn ang="0">
                  <a:pos x="623" y="101"/>
                </a:cxn>
                <a:cxn ang="0">
                  <a:pos x="691" y="101"/>
                </a:cxn>
                <a:cxn ang="0">
                  <a:pos x="760" y="101"/>
                </a:cxn>
                <a:cxn ang="0">
                  <a:pos x="828" y="101"/>
                </a:cxn>
                <a:cxn ang="0">
                  <a:pos x="900" y="101"/>
                </a:cxn>
                <a:cxn ang="0">
                  <a:pos x="968" y="101"/>
                </a:cxn>
                <a:cxn ang="0">
                  <a:pos x="1037" y="101"/>
                </a:cxn>
                <a:cxn ang="0">
                  <a:pos x="1106" y="101"/>
                </a:cxn>
                <a:cxn ang="0">
                  <a:pos x="1106" y="76"/>
                </a:cxn>
                <a:cxn ang="0">
                  <a:pos x="1106" y="49"/>
                </a:cxn>
                <a:cxn ang="0">
                  <a:pos x="1106" y="25"/>
                </a:cxn>
                <a:cxn ang="0">
                  <a:pos x="1106" y="0"/>
                </a:cxn>
              </a:cxnLst>
              <a:rect l="0" t="0" r="r" b="b"/>
              <a:pathLst>
                <a:path w="1106" h="101">
                  <a:moveTo>
                    <a:pt x="1106" y="0"/>
                  </a:moveTo>
                  <a:lnTo>
                    <a:pt x="1037" y="0"/>
                  </a:lnTo>
                  <a:lnTo>
                    <a:pt x="968" y="0"/>
                  </a:lnTo>
                  <a:lnTo>
                    <a:pt x="900" y="0"/>
                  </a:lnTo>
                  <a:lnTo>
                    <a:pt x="828" y="0"/>
                  </a:lnTo>
                  <a:lnTo>
                    <a:pt x="760" y="0"/>
                  </a:lnTo>
                  <a:lnTo>
                    <a:pt x="691" y="0"/>
                  </a:lnTo>
                  <a:lnTo>
                    <a:pt x="623" y="0"/>
                  </a:lnTo>
                  <a:lnTo>
                    <a:pt x="554" y="0"/>
                  </a:lnTo>
                  <a:lnTo>
                    <a:pt x="483" y="0"/>
                  </a:lnTo>
                  <a:lnTo>
                    <a:pt x="414" y="0"/>
                  </a:lnTo>
                  <a:lnTo>
                    <a:pt x="345" y="0"/>
                  </a:lnTo>
                  <a:lnTo>
                    <a:pt x="277" y="0"/>
                  </a:lnTo>
                  <a:lnTo>
                    <a:pt x="206" y="0"/>
                  </a:lnTo>
                  <a:lnTo>
                    <a:pt x="137" y="0"/>
                  </a:lnTo>
                  <a:lnTo>
                    <a:pt x="68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0" y="49"/>
                  </a:lnTo>
                  <a:lnTo>
                    <a:pt x="0" y="76"/>
                  </a:lnTo>
                  <a:lnTo>
                    <a:pt x="0" y="101"/>
                  </a:lnTo>
                  <a:lnTo>
                    <a:pt x="68" y="101"/>
                  </a:lnTo>
                  <a:lnTo>
                    <a:pt x="137" y="101"/>
                  </a:lnTo>
                  <a:lnTo>
                    <a:pt x="206" y="101"/>
                  </a:lnTo>
                  <a:lnTo>
                    <a:pt x="277" y="101"/>
                  </a:lnTo>
                  <a:lnTo>
                    <a:pt x="345" y="101"/>
                  </a:lnTo>
                  <a:lnTo>
                    <a:pt x="414" y="101"/>
                  </a:lnTo>
                  <a:lnTo>
                    <a:pt x="483" y="101"/>
                  </a:lnTo>
                  <a:lnTo>
                    <a:pt x="554" y="101"/>
                  </a:lnTo>
                  <a:lnTo>
                    <a:pt x="623" y="101"/>
                  </a:lnTo>
                  <a:lnTo>
                    <a:pt x="691" y="101"/>
                  </a:lnTo>
                  <a:lnTo>
                    <a:pt x="760" y="101"/>
                  </a:lnTo>
                  <a:lnTo>
                    <a:pt x="828" y="101"/>
                  </a:lnTo>
                  <a:lnTo>
                    <a:pt x="900" y="101"/>
                  </a:lnTo>
                  <a:lnTo>
                    <a:pt x="968" y="101"/>
                  </a:lnTo>
                  <a:lnTo>
                    <a:pt x="1037" y="101"/>
                  </a:lnTo>
                  <a:lnTo>
                    <a:pt x="1106" y="101"/>
                  </a:lnTo>
                  <a:lnTo>
                    <a:pt x="1106" y="76"/>
                  </a:lnTo>
                  <a:lnTo>
                    <a:pt x="1106" y="49"/>
                  </a:lnTo>
                  <a:lnTo>
                    <a:pt x="1106" y="25"/>
                  </a:lnTo>
                  <a:lnTo>
                    <a:pt x="1106" y="0"/>
                  </a:lnTo>
                  <a:close/>
                </a:path>
              </a:pathLst>
            </a:custGeom>
            <a:solidFill>
              <a:srgbClr val="B77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" name="Freeform 48"/>
            <p:cNvSpPr>
              <a:spLocks/>
            </p:cNvSpPr>
            <p:nvPr/>
          </p:nvSpPr>
          <p:spPr bwMode="auto">
            <a:xfrm>
              <a:off x="1381" y="1308"/>
              <a:ext cx="803" cy="78"/>
            </a:xfrm>
            <a:custGeom>
              <a:avLst/>
              <a:gdLst/>
              <a:ahLst/>
              <a:cxnLst>
                <a:cxn ang="0">
                  <a:pos x="969" y="0"/>
                </a:cxn>
                <a:cxn ang="0">
                  <a:pos x="908" y="0"/>
                </a:cxn>
                <a:cxn ang="0">
                  <a:pos x="849" y="0"/>
                </a:cxn>
                <a:cxn ang="0">
                  <a:pos x="787" y="0"/>
                </a:cxn>
                <a:cxn ang="0">
                  <a:pos x="729" y="0"/>
                </a:cxn>
                <a:cxn ang="0">
                  <a:pos x="667" y="0"/>
                </a:cxn>
                <a:cxn ang="0">
                  <a:pos x="606" y="0"/>
                </a:cxn>
                <a:cxn ang="0">
                  <a:pos x="547" y="0"/>
                </a:cxn>
                <a:cxn ang="0">
                  <a:pos x="486" y="0"/>
                </a:cxn>
                <a:cxn ang="0">
                  <a:pos x="425" y="0"/>
                </a:cxn>
                <a:cxn ang="0">
                  <a:pos x="363" y="0"/>
                </a:cxn>
                <a:cxn ang="0">
                  <a:pos x="304" y="0"/>
                </a:cxn>
                <a:cxn ang="0">
                  <a:pos x="243" y="0"/>
                </a:cxn>
                <a:cxn ang="0">
                  <a:pos x="182" y="0"/>
                </a:cxn>
                <a:cxn ang="0">
                  <a:pos x="121" y="0"/>
                </a:cxn>
                <a:cxn ang="0">
                  <a:pos x="62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0" y="49"/>
                </a:cxn>
                <a:cxn ang="0">
                  <a:pos x="0" y="76"/>
                </a:cxn>
                <a:cxn ang="0">
                  <a:pos x="0" y="101"/>
                </a:cxn>
                <a:cxn ang="0">
                  <a:pos x="62" y="101"/>
                </a:cxn>
                <a:cxn ang="0">
                  <a:pos x="121" y="101"/>
                </a:cxn>
                <a:cxn ang="0">
                  <a:pos x="182" y="101"/>
                </a:cxn>
                <a:cxn ang="0">
                  <a:pos x="243" y="101"/>
                </a:cxn>
                <a:cxn ang="0">
                  <a:pos x="304" y="101"/>
                </a:cxn>
                <a:cxn ang="0">
                  <a:pos x="363" y="101"/>
                </a:cxn>
                <a:cxn ang="0">
                  <a:pos x="425" y="101"/>
                </a:cxn>
                <a:cxn ang="0">
                  <a:pos x="486" y="101"/>
                </a:cxn>
                <a:cxn ang="0">
                  <a:pos x="547" y="101"/>
                </a:cxn>
                <a:cxn ang="0">
                  <a:pos x="606" y="101"/>
                </a:cxn>
                <a:cxn ang="0">
                  <a:pos x="667" y="101"/>
                </a:cxn>
                <a:cxn ang="0">
                  <a:pos x="729" y="101"/>
                </a:cxn>
                <a:cxn ang="0">
                  <a:pos x="787" y="101"/>
                </a:cxn>
                <a:cxn ang="0">
                  <a:pos x="849" y="101"/>
                </a:cxn>
                <a:cxn ang="0">
                  <a:pos x="908" y="101"/>
                </a:cxn>
                <a:cxn ang="0">
                  <a:pos x="969" y="101"/>
                </a:cxn>
                <a:cxn ang="0">
                  <a:pos x="969" y="76"/>
                </a:cxn>
                <a:cxn ang="0">
                  <a:pos x="969" y="49"/>
                </a:cxn>
                <a:cxn ang="0">
                  <a:pos x="969" y="25"/>
                </a:cxn>
                <a:cxn ang="0">
                  <a:pos x="969" y="0"/>
                </a:cxn>
              </a:cxnLst>
              <a:rect l="0" t="0" r="r" b="b"/>
              <a:pathLst>
                <a:path w="969" h="101">
                  <a:moveTo>
                    <a:pt x="969" y="0"/>
                  </a:moveTo>
                  <a:lnTo>
                    <a:pt x="908" y="0"/>
                  </a:lnTo>
                  <a:lnTo>
                    <a:pt x="849" y="0"/>
                  </a:lnTo>
                  <a:lnTo>
                    <a:pt x="787" y="0"/>
                  </a:lnTo>
                  <a:lnTo>
                    <a:pt x="729" y="0"/>
                  </a:lnTo>
                  <a:lnTo>
                    <a:pt x="667" y="0"/>
                  </a:lnTo>
                  <a:lnTo>
                    <a:pt x="606" y="0"/>
                  </a:lnTo>
                  <a:lnTo>
                    <a:pt x="547" y="0"/>
                  </a:lnTo>
                  <a:lnTo>
                    <a:pt x="486" y="0"/>
                  </a:lnTo>
                  <a:lnTo>
                    <a:pt x="425" y="0"/>
                  </a:lnTo>
                  <a:lnTo>
                    <a:pt x="363" y="0"/>
                  </a:lnTo>
                  <a:lnTo>
                    <a:pt x="304" y="0"/>
                  </a:lnTo>
                  <a:lnTo>
                    <a:pt x="243" y="0"/>
                  </a:lnTo>
                  <a:lnTo>
                    <a:pt x="182" y="0"/>
                  </a:lnTo>
                  <a:lnTo>
                    <a:pt x="121" y="0"/>
                  </a:lnTo>
                  <a:lnTo>
                    <a:pt x="62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0" y="49"/>
                  </a:lnTo>
                  <a:lnTo>
                    <a:pt x="0" y="76"/>
                  </a:lnTo>
                  <a:lnTo>
                    <a:pt x="0" y="101"/>
                  </a:lnTo>
                  <a:lnTo>
                    <a:pt x="62" y="101"/>
                  </a:lnTo>
                  <a:lnTo>
                    <a:pt x="121" y="101"/>
                  </a:lnTo>
                  <a:lnTo>
                    <a:pt x="182" y="101"/>
                  </a:lnTo>
                  <a:lnTo>
                    <a:pt x="243" y="101"/>
                  </a:lnTo>
                  <a:lnTo>
                    <a:pt x="304" y="101"/>
                  </a:lnTo>
                  <a:lnTo>
                    <a:pt x="363" y="101"/>
                  </a:lnTo>
                  <a:lnTo>
                    <a:pt x="425" y="101"/>
                  </a:lnTo>
                  <a:lnTo>
                    <a:pt x="486" y="101"/>
                  </a:lnTo>
                  <a:lnTo>
                    <a:pt x="547" y="101"/>
                  </a:lnTo>
                  <a:lnTo>
                    <a:pt x="606" y="101"/>
                  </a:lnTo>
                  <a:lnTo>
                    <a:pt x="667" y="101"/>
                  </a:lnTo>
                  <a:lnTo>
                    <a:pt x="729" y="101"/>
                  </a:lnTo>
                  <a:lnTo>
                    <a:pt x="787" y="101"/>
                  </a:lnTo>
                  <a:lnTo>
                    <a:pt x="849" y="101"/>
                  </a:lnTo>
                  <a:lnTo>
                    <a:pt x="908" y="101"/>
                  </a:lnTo>
                  <a:lnTo>
                    <a:pt x="969" y="101"/>
                  </a:lnTo>
                  <a:lnTo>
                    <a:pt x="969" y="76"/>
                  </a:lnTo>
                  <a:lnTo>
                    <a:pt x="969" y="49"/>
                  </a:lnTo>
                  <a:lnTo>
                    <a:pt x="969" y="25"/>
                  </a:lnTo>
                  <a:lnTo>
                    <a:pt x="969" y="0"/>
                  </a:lnTo>
                  <a:close/>
                </a:path>
              </a:pathLst>
            </a:custGeom>
            <a:solidFill>
              <a:srgbClr val="BF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3" name="Freeform 49"/>
            <p:cNvSpPr>
              <a:spLocks/>
            </p:cNvSpPr>
            <p:nvPr/>
          </p:nvSpPr>
          <p:spPr bwMode="auto">
            <a:xfrm>
              <a:off x="1440" y="1308"/>
              <a:ext cx="687" cy="78"/>
            </a:xfrm>
            <a:custGeom>
              <a:avLst/>
              <a:gdLst/>
              <a:ahLst/>
              <a:cxnLst>
                <a:cxn ang="0">
                  <a:pos x="829" y="0"/>
                </a:cxn>
                <a:cxn ang="0">
                  <a:pos x="778" y="0"/>
                </a:cxn>
                <a:cxn ang="0">
                  <a:pos x="726" y="0"/>
                </a:cxn>
                <a:cxn ang="0">
                  <a:pos x="675" y="0"/>
                </a:cxn>
                <a:cxn ang="0">
                  <a:pos x="621" y="0"/>
                </a:cxn>
                <a:cxn ang="0">
                  <a:pos x="569" y="0"/>
                </a:cxn>
                <a:cxn ang="0">
                  <a:pos x="518" y="0"/>
                </a:cxn>
                <a:cxn ang="0">
                  <a:pos x="466" y="0"/>
                </a:cxn>
                <a:cxn ang="0">
                  <a:pos x="415" y="0"/>
                </a:cxn>
                <a:cxn ang="0">
                  <a:pos x="363" y="0"/>
                </a:cxn>
                <a:cxn ang="0">
                  <a:pos x="312" y="0"/>
                </a:cxn>
                <a:cxn ang="0">
                  <a:pos x="260" y="0"/>
                </a:cxn>
                <a:cxn ang="0">
                  <a:pos x="209" y="0"/>
                </a:cxn>
                <a:cxn ang="0">
                  <a:pos x="155" y="0"/>
                </a:cxn>
                <a:cxn ang="0">
                  <a:pos x="103" y="0"/>
                </a:cxn>
                <a:cxn ang="0">
                  <a:pos x="52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0" y="49"/>
                </a:cxn>
                <a:cxn ang="0">
                  <a:pos x="0" y="76"/>
                </a:cxn>
                <a:cxn ang="0">
                  <a:pos x="0" y="101"/>
                </a:cxn>
                <a:cxn ang="0">
                  <a:pos x="52" y="101"/>
                </a:cxn>
                <a:cxn ang="0">
                  <a:pos x="103" y="101"/>
                </a:cxn>
                <a:cxn ang="0">
                  <a:pos x="155" y="101"/>
                </a:cxn>
                <a:cxn ang="0">
                  <a:pos x="209" y="101"/>
                </a:cxn>
                <a:cxn ang="0">
                  <a:pos x="260" y="101"/>
                </a:cxn>
                <a:cxn ang="0">
                  <a:pos x="312" y="101"/>
                </a:cxn>
                <a:cxn ang="0">
                  <a:pos x="363" y="101"/>
                </a:cxn>
                <a:cxn ang="0">
                  <a:pos x="415" y="101"/>
                </a:cxn>
                <a:cxn ang="0">
                  <a:pos x="466" y="101"/>
                </a:cxn>
                <a:cxn ang="0">
                  <a:pos x="518" y="101"/>
                </a:cxn>
                <a:cxn ang="0">
                  <a:pos x="569" y="101"/>
                </a:cxn>
                <a:cxn ang="0">
                  <a:pos x="621" y="101"/>
                </a:cxn>
                <a:cxn ang="0">
                  <a:pos x="675" y="101"/>
                </a:cxn>
                <a:cxn ang="0">
                  <a:pos x="726" y="101"/>
                </a:cxn>
                <a:cxn ang="0">
                  <a:pos x="778" y="101"/>
                </a:cxn>
                <a:cxn ang="0">
                  <a:pos x="829" y="101"/>
                </a:cxn>
                <a:cxn ang="0">
                  <a:pos x="829" y="76"/>
                </a:cxn>
                <a:cxn ang="0">
                  <a:pos x="829" y="49"/>
                </a:cxn>
                <a:cxn ang="0">
                  <a:pos x="829" y="25"/>
                </a:cxn>
                <a:cxn ang="0">
                  <a:pos x="829" y="0"/>
                </a:cxn>
              </a:cxnLst>
              <a:rect l="0" t="0" r="r" b="b"/>
              <a:pathLst>
                <a:path w="829" h="101">
                  <a:moveTo>
                    <a:pt x="829" y="0"/>
                  </a:moveTo>
                  <a:lnTo>
                    <a:pt x="778" y="0"/>
                  </a:lnTo>
                  <a:lnTo>
                    <a:pt x="726" y="0"/>
                  </a:lnTo>
                  <a:lnTo>
                    <a:pt x="675" y="0"/>
                  </a:lnTo>
                  <a:lnTo>
                    <a:pt x="621" y="0"/>
                  </a:lnTo>
                  <a:lnTo>
                    <a:pt x="569" y="0"/>
                  </a:lnTo>
                  <a:lnTo>
                    <a:pt x="518" y="0"/>
                  </a:lnTo>
                  <a:lnTo>
                    <a:pt x="466" y="0"/>
                  </a:lnTo>
                  <a:lnTo>
                    <a:pt x="415" y="0"/>
                  </a:lnTo>
                  <a:lnTo>
                    <a:pt x="363" y="0"/>
                  </a:lnTo>
                  <a:lnTo>
                    <a:pt x="312" y="0"/>
                  </a:lnTo>
                  <a:lnTo>
                    <a:pt x="260" y="0"/>
                  </a:lnTo>
                  <a:lnTo>
                    <a:pt x="209" y="0"/>
                  </a:lnTo>
                  <a:lnTo>
                    <a:pt x="155" y="0"/>
                  </a:lnTo>
                  <a:lnTo>
                    <a:pt x="103" y="0"/>
                  </a:lnTo>
                  <a:lnTo>
                    <a:pt x="52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0" y="49"/>
                  </a:lnTo>
                  <a:lnTo>
                    <a:pt x="0" y="76"/>
                  </a:lnTo>
                  <a:lnTo>
                    <a:pt x="0" y="101"/>
                  </a:lnTo>
                  <a:lnTo>
                    <a:pt x="52" y="101"/>
                  </a:lnTo>
                  <a:lnTo>
                    <a:pt x="103" y="101"/>
                  </a:lnTo>
                  <a:lnTo>
                    <a:pt x="155" y="101"/>
                  </a:lnTo>
                  <a:lnTo>
                    <a:pt x="209" y="101"/>
                  </a:lnTo>
                  <a:lnTo>
                    <a:pt x="260" y="101"/>
                  </a:lnTo>
                  <a:lnTo>
                    <a:pt x="312" y="101"/>
                  </a:lnTo>
                  <a:lnTo>
                    <a:pt x="363" y="101"/>
                  </a:lnTo>
                  <a:lnTo>
                    <a:pt x="415" y="101"/>
                  </a:lnTo>
                  <a:lnTo>
                    <a:pt x="466" y="101"/>
                  </a:lnTo>
                  <a:lnTo>
                    <a:pt x="518" y="101"/>
                  </a:lnTo>
                  <a:lnTo>
                    <a:pt x="569" y="101"/>
                  </a:lnTo>
                  <a:lnTo>
                    <a:pt x="621" y="101"/>
                  </a:lnTo>
                  <a:lnTo>
                    <a:pt x="675" y="101"/>
                  </a:lnTo>
                  <a:lnTo>
                    <a:pt x="726" y="101"/>
                  </a:lnTo>
                  <a:lnTo>
                    <a:pt x="778" y="101"/>
                  </a:lnTo>
                  <a:lnTo>
                    <a:pt x="829" y="101"/>
                  </a:lnTo>
                  <a:lnTo>
                    <a:pt x="829" y="76"/>
                  </a:lnTo>
                  <a:lnTo>
                    <a:pt x="829" y="49"/>
                  </a:lnTo>
                  <a:lnTo>
                    <a:pt x="829" y="25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rgbClr val="C98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4" name="Freeform 50"/>
            <p:cNvSpPr>
              <a:spLocks/>
            </p:cNvSpPr>
            <p:nvPr/>
          </p:nvSpPr>
          <p:spPr bwMode="auto">
            <a:xfrm>
              <a:off x="1497" y="1308"/>
              <a:ext cx="573" cy="78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647" y="0"/>
                </a:cxn>
                <a:cxn ang="0">
                  <a:pos x="606" y="0"/>
                </a:cxn>
                <a:cxn ang="0">
                  <a:pos x="562" y="0"/>
                </a:cxn>
                <a:cxn ang="0">
                  <a:pos x="520" y="0"/>
                </a:cxn>
                <a:cxn ang="0">
                  <a:pos x="476" y="0"/>
                </a:cxn>
                <a:cxn ang="0">
                  <a:pos x="432" y="0"/>
                </a:cxn>
                <a:cxn ang="0">
                  <a:pos x="390" y="0"/>
                </a:cxn>
                <a:cxn ang="0">
                  <a:pos x="346" y="0"/>
                </a:cxn>
                <a:cxn ang="0">
                  <a:pos x="302" y="0"/>
                </a:cxn>
                <a:cxn ang="0">
                  <a:pos x="260" y="0"/>
                </a:cxn>
                <a:cxn ang="0">
                  <a:pos x="216" y="0"/>
                </a:cxn>
                <a:cxn ang="0">
                  <a:pos x="174" y="0"/>
                </a:cxn>
                <a:cxn ang="0">
                  <a:pos x="130" y="0"/>
                </a:cxn>
                <a:cxn ang="0">
                  <a:pos x="86" y="0"/>
                </a:cxn>
                <a:cxn ang="0">
                  <a:pos x="44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0" y="49"/>
                </a:cxn>
                <a:cxn ang="0">
                  <a:pos x="0" y="76"/>
                </a:cxn>
                <a:cxn ang="0">
                  <a:pos x="0" y="101"/>
                </a:cxn>
                <a:cxn ang="0">
                  <a:pos x="44" y="101"/>
                </a:cxn>
                <a:cxn ang="0">
                  <a:pos x="86" y="101"/>
                </a:cxn>
                <a:cxn ang="0">
                  <a:pos x="130" y="101"/>
                </a:cxn>
                <a:cxn ang="0">
                  <a:pos x="174" y="101"/>
                </a:cxn>
                <a:cxn ang="0">
                  <a:pos x="216" y="101"/>
                </a:cxn>
                <a:cxn ang="0">
                  <a:pos x="260" y="101"/>
                </a:cxn>
                <a:cxn ang="0">
                  <a:pos x="302" y="101"/>
                </a:cxn>
                <a:cxn ang="0">
                  <a:pos x="346" y="101"/>
                </a:cxn>
                <a:cxn ang="0">
                  <a:pos x="390" y="101"/>
                </a:cxn>
                <a:cxn ang="0">
                  <a:pos x="432" y="101"/>
                </a:cxn>
                <a:cxn ang="0">
                  <a:pos x="476" y="101"/>
                </a:cxn>
                <a:cxn ang="0">
                  <a:pos x="520" y="101"/>
                </a:cxn>
                <a:cxn ang="0">
                  <a:pos x="562" y="101"/>
                </a:cxn>
                <a:cxn ang="0">
                  <a:pos x="606" y="101"/>
                </a:cxn>
                <a:cxn ang="0">
                  <a:pos x="647" y="101"/>
                </a:cxn>
                <a:cxn ang="0">
                  <a:pos x="692" y="101"/>
                </a:cxn>
                <a:cxn ang="0">
                  <a:pos x="692" y="76"/>
                </a:cxn>
                <a:cxn ang="0">
                  <a:pos x="692" y="49"/>
                </a:cxn>
                <a:cxn ang="0">
                  <a:pos x="692" y="25"/>
                </a:cxn>
                <a:cxn ang="0">
                  <a:pos x="692" y="0"/>
                </a:cxn>
              </a:cxnLst>
              <a:rect l="0" t="0" r="r" b="b"/>
              <a:pathLst>
                <a:path w="692" h="101">
                  <a:moveTo>
                    <a:pt x="692" y="0"/>
                  </a:moveTo>
                  <a:lnTo>
                    <a:pt x="647" y="0"/>
                  </a:lnTo>
                  <a:lnTo>
                    <a:pt x="606" y="0"/>
                  </a:lnTo>
                  <a:lnTo>
                    <a:pt x="562" y="0"/>
                  </a:lnTo>
                  <a:lnTo>
                    <a:pt x="520" y="0"/>
                  </a:lnTo>
                  <a:lnTo>
                    <a:pt x="476" y="0"/>
                  </a:lnTo>
                  <a:lnTo>
                    <a:pt x="432" y="0"/>
                  </a:lnTo>
                  <a:lnTo>
                    <a:pt x="390" y="0"/>
                  </a:lnTo>
                  <a:lnTo>
                    <a:pt x="346" y="0"/>
                  </a:lnTo>
                  <a:lnTo>
                    <a:pt x="302" y="0"/>
                  </a:lnTo>
                  <a:lnTo>
                    <a:pt x="260" y="0"/>
                  </a:lnTo>
                  <a:lnTo>
                    <a:pt x="216" y="0"/>
                  </a:lnTo>
                  <a:lnTo>
                    <a:pt x="174" y="0"/>
                  </a:lnTo>
                  <a:lnTo>
                    <a:pt x="130" y="0"/>
                  </a:lnTo>
                  <a:lnTo>
                    <a:pt x="86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0" y="49"/>
                  </a:lnTo>
                  <a:lnTo>
                    <a:pt x="0" y="76"/>
                  </a:lnTo>
                  <a:lnTo>
                    <a:pt x="0" y="101"/>
                  </a:lnTo>
                  <a:lnTo>
                    <a:pt x="44" y="101"/>
                  </a:lnTo>
                  <a:lnTo>
                    <a:pt x="86" y="101"/>
                  </a:lnTo>
                  <a:lnTo>
                    <a:pt x="130" y="101"/>
                  </a:lnTo>
                  <a:lnTo>
                    <a:pt x="174" y="101"/>
                  </a:lnTo>
                  <a:lnTo>
                    <a:pt x="216" y="101"/>
                  </a:lnTo>
                  <a:lnTo>
                    <a:pt x="260" y="101"/>
                  </a:lnTo>
                  <a:lnTo>
                    <a:pt x="302" y="101"/>
                  </a:lnTo>
                  <a:lnTo>
                    <a:pt x="346" y="101"/>
                  </a:lnTo>
                  <a:lnTo>
                    <a:pt x="390" y="101"/>
                  </a:lnTo>
                  <a:lnTo>
                    <a:pt x="432" y="101"/>
                  </a:lnTo>
                  <a:lnTo>
                    <a:pt x="476" y="101"/>
                  </a:lnTo>
                  <a:lnTo>
                    <a:pt x="520" y="101"/>
                  </a:lnTo>
                  <a:lnTo>
                    <a:pt x="562" y="101"/>
                  </a:lnTo>
                  <a:lnTo>
                    <a:pt x="606" y="101"/>
                  </a:lnTo>
                  <a:lnTo>
                    <a:pt x="647" y="101"/>
                  </a:lnTo>
                  <a:lnTo>
                    <a:pt x="692" y="101"/>
                  </a:lnTo>
                  <a:lnTo>
                    <a:pt x="692" y="76"/>
                  </a:lnTo>
                  <a:lnTo>
                    <a:pt x="692" y="49"/>
                  </a:lnTo>
                  <a:lnTo>
                    <a:pt x="692" y="25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rgbClr val="D19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" name="Freeform 51"/>
            <p:cNvSpPr>
              <a:spLocks/>
            </p:cNvSpPr>
            <p:nvPr/>
          </p:nvSpPr>
          <p:spPr bwMode="auto">
            <a:xfrm>
              <a:off x="1556" y="1308"/>
              <a:ext cx="459" cy="78"/>
            </a:xfrm>
            <a:custGeom>
              <a:avLst/>
              <a:gdLst/>
              <a:ahLst/>
              <a:cxnLst>
                <a:cxn ang="0">
                  <a:pos x="554" y="0"/>
                </a:cxn>
                <a:cxn ang="0">
                  <a:pos x="520" y="0"/>
                </a:cxn>
                <a:cxn ang="0">
                  <a:pos x="486" y="0"/>
                </a:cxn>
                <a:cxn ang="0">
                  <a:pos x="449" y="0"/>
                </a:cxn>
                <a:cxn ang="0">
                  <a:pos x="415" y="0"/>
                </a:cxn>
                <a:cxn ang="0">
                  <a:pos x="380" y="0"/>
                </a:cxn>
                <a:cxn ang="0">
                  <a:pos x="346" y="0"/>
                </a:cxn>
                <a:cxn ang="0">
                  <a:pos x="312" y="0"/>
                </a:cxn>
                <a:cxn ang="0">
                  <a:pos x="277" y="0"/>
                </a:cxn>
                <a:cxn ang="0">
                  <a:pos x="243" y="0"/>
                </a:cxn>
                <a:cxn ang="0">
                  <a:pos x="206" y="0"/>
                </a:cxn>
                <a:cxn ang="0">
                  <a:pos x="172" y="0"/>
                </a:cxn>
                <a:cxn ang="0">
                  <a:pos x="138" y="0"/>
                </a:cxn>
                <a:cxn ang="0">
                  <a:pos x="103" y="0"/>
                </a:cxn>
                <a:cxn ang="0">
                  <a:pos x="69" y="0"/>
                </a:cxn>
                <a:cxn ang="0">
                  <a:pos x="35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0" y="49"/>
                </a:cxn>
                <a:cxn ang="0">
                  <a:pos x="0" y="76"/>
                </a:cxn>
                <a:cxn ang="0">
                  <a:pos x="0" y="101"/>
                </a:cxn>
                <a:cxn ang="0">
                  <a:pos x="35" y="101"/>
                </a:cxn>
                <a:cxn ang="0">
                  <a:pos x="69" y="101"/>
                </a:cxn>
                <a:cxn ang="0">
                  <a:pos x="103" y="101"/>
                </a:cxn>
                <a:cxn ang="0">
                  <a:pos x="138" y="101"/>
                </a:cxn>
                <a:cxn ang="0">
                  <a:pos x="172" y="101"/>
                </a:cxn>
                <a:cxn ang="0">
                  <a:pos x="206" y="101"/>
                </a:cxn>
                <a:cxn ang="0">
                  <a:pos x="243" y="101"/>
                </a:cxn>
                <a:cxn ang="0">
                  <a:pos x="277" y="101"/>
                </a:cxn>
                <a:cxn ang="0">
                  <a:pos x="312" y="101"/>
                </a:cxn>
                <a:cxn ang="0">
                  <a:pos x="346" y="101"/>
                </a:cxn>
                <a:cxn ang="0">
                  <a:pos x="380" y="101"/>
                </a:cxn>
                <a:cxn ang="0">
                  <a:pos x="415" y="101"/>
                </a:cxn>
                <a:cxn ang="0">
                  <a:pos x="449" y="101"/>
                </a:cxn>
                <a:cxn ang="0">
                  <a:pos x="486" y="101"/>
                </a:cxn>
                <a:cxn ang="0">
                  <a:pos x="520" y="101"/>
                </a:cxn>
                <a:cxn ang="0">
                  <a:pos x="554" y="101"/>
                </a:cxn>
                <a:cxn ang="0">
                  <a:pos x="554" y="76"/>
                </a:cxn>
                <a:cxn ang="0">
                  <a:pos x="554" y="49"/>
                </a:cxn>
                <a:cxn ang="0">
                  <a:pos x="554" y="25"/>
                </a:cxn>
                <a:cxn ang="0">
                  <a:pos x="554" y="0"/>
                </a:cxn>
              </a:cxnLst>
              <a:rect l="0" t="0" r="r" b="b"/>
              <a:pathLst>
                <a:path w="554" h="101">
                  <a:moveTo>
                    <a:pt x="554" y="0"/>
                  </a:moveTo>
                  <a:lnTo>
                    <a:pt x="520" y="0"/>
                  </a:lnTo>
                  <a:lnTo>
                    <a:pt x="486" y="0"/>
                  </a:lnTo>
                  <a:lnTo>
                    <a:pt x="449" y="0"/>
                  </a:lnTo>
                  <a:lnTo>
                    <a:pt x="415" y="0"/>
                  </a:lnTo>
                  <a:lnTo>
                    <a:pt x="380" y="0"/>
                  </a:lnTo>
                  <a:lnTo>
                    <a:pt x="346" y="0"/>
                  </a:lnTo>
                  <a:lnTo>
                    <a:pt x="312" y="0"/>
                  </a:lnTo>
                  <a:lnTo>
                    <a:pt x="277" y="0"/>
                  </a:lnTo>
                  <a:lnTo>
                    <a:pt x="243" y="0"/>
                  </a:lnTo>
                  <a:lnTo>
                    <a:pt x="206" y="0"/>
                  </a:lnTo>
                  <a:lnTo>
                    <a:pt x="172" y="0"/>
                  </a:lnTo>
                  <a:lnTo>
                    <a:pt x="138" y="0"/>
                  </a:lnTo>
                  <a:lnTo>
                    <a:pt x="103" y="0"/>
                  </a:lnTo>
                  <a:lnTo>
                    <a:pt x="69" y="0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0" y="49"/>
                  </a:lnTo>
                  <a:lnTo>
                    <a:pt x="0" y="76"/>
                  </a:lnTo>
                  <a:lnTo>
                    <a:pt x="0" y="101"/>
                  </a:lnTo>
                  <a:lnTo>
                    <a:pt x="35" y="101"/>
                  </a:lnTo>
                  <a:lnTo>
                    <a:pt x="69" y="101"/>
                  </a:lnTo>
                  <a:lnTo>
                    <a:pt x="103" y="101"/>
                  </a:lnTo>
                  <a:lnTo>
                    <a:pt x="138" y="101"/>
                  </a:lnTo>
                  <a:lnTo>
                    <a:pt x="172" y="101"/>
                  </a:lnTo>
                  <a:lnTo>
                    <a:pt x="206" y="101"/>
                  </a:lnTo>
                  <a:lnTo>
                    <a:pt x="243" y="101"/>
                  </a:lnTo>
                  <a:lnTo>
                    <a:pt x="277" y="101"/>
                  </a:lnTo>
                  <a:lnTo>
                    <a:pt x="312" y="101"/>
                  </a:lnTo>
                  <a:lnTo>
                    <a:pt x="346" y="101"/>
                  </a:lnTo>
                  <a:lnTo>
                    <a:pt x="380" y="101"/>
                  </a:lnTo>
                  <a:lnTo>
                    <a:pt x="415" y="101"/>
                  </a:lnTo>
                  <a:lnTo>
                    <a:pt x="449" y="101"/>
                  </a:lnTo>
                  <a:lnTo>
                    <a:pt x="486" y="101"/>
                  </a:lnTo>
                  <a:lnTo>
                    <a:pt x="520" y="101"/>
                  </a:lnTo>
                  <a:lnTo>
                    <a:pt x="554" y="101"/>
                  </a:lnTo>
                  <a:lnTo>
                    <a:pt x="554" y="76"/>
                  </a:lnTo>
                  <a:lnTo>
                    <a:pt x="554" y="49"/>
                  </a:lnTo>
                  <a:lnTo>
                    <a:pt x="554" y="25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D8A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" name="Freeform 52"/>
            <p:cNvSpPr>
              <a:spLocks/>
            </p:cNvSpPr>
            <p:nvPr/>
          </p:nvSpPr>
          <p:spPr bwMode="auto">
            <a:xfrm>
              <a:off x="1613" y="1308"/>
              <a:ext cx="346" cy="78"/>
            </a:xfrm>
            <a:custGeom>
              <a:avLst/>
              <a:gdLst/>
              <a:ahLst/>
              <a:cxnLst>
                <a:cxn ang="0">
                  <a:pos x="417" y="0"/>
                </a:cxn>
                <a:cxn ang="0">
                  <a:pos x="390" y="0"/>
                </a:cxn>
                <a:cxn ang="0">
                  <a:pos x="365" y="0"/>
                </a:cxn>
                <a:cxn ang="0">
                  <a:pos x="338" y="0"/>
                </a:cxn>
                <a:cxn ang="0">
                  <a:pos x="311" y="0"/>
                </a:cxn>
                <a:cxn ang="0">
                  <a:pos x="287" y="0"/>
                </a:cxn>
                <a:cxn ang="0">
                  <a:pos x="260" y="0"/>
                </a:cxn>
                <a:cxn ang="0">
                  <a:pos x="235" y="0"/>
                </a:cxn>
                <a:cxn ang="0">
                  <a:pos x="208" y="0"/>
                </a:cxn>
                <a:cxn ang="0">
                  <a:pos x="181" y="0"/>
                </a:cxn>
                <a:cxn ang="0">
                  <a:pos x="157" y="0"/>
                </a:cxn>
                <a:cxn ang="0">
                  <a:pos x="130" y="0"/>
                </a:cxn>
                <a:cxn ang="0">
                  <a:pos x="105" y="0"/>
                </a:cxn>
                <a:cxn ang="0">
                  <a:pos x="78" y="0"/>
                </a:cxn>
                <a:cxn ang="0">
                  <a:pos x="51" y="0"/>
                </a:cxn>
                <a:cxn ang="0">
                  <a:pos x="27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0" y="49"/>
                </a:cxn>
                <a:cxn ang="0">
                  <a:pos x="0" y="76"/>
                </a:cxn>
                <a:cxn ang="0">
                  <a:pos x="0" y="101"/>
                </a:cxn>
                <a:cxn ang="0">
                  <a:pos x="27" y="101"/>
                </a:cxn>
                <a:cxn ang="0">
                  <a:pos x="51" y="101"/>
                </a:cxn>
                <a:cxn ang="0">
                  <a:pos x="78" y="101"/>
                </a:cxn>
                <a:cxn ang="0">
                  <a:pos x="105" y="101"/>
                </a:cxn>
                <a:cxn ang="0">
                  <a:pos x="130" y="101"/>
                </a:cxn>
                <a:cxn ang="0">
                  <a:pos x="157" y="101"/>
                </a:cxn>
                <a:cxn ang="0">
                  <a:pos x="181" y="101"/>
                </a:cxn>
                <a:cxn ang="0">
                  <a:pos x="208" y="101"/>
                </a:cxn>
                <a:cxn ang="0">
                  <a:pos x="235" y="101"/>
                </a:cxn>
                <a:cxn ang="0">
                  <a:pos x="260" y="101"/>
                </a:cxn>
                <a:cxn ang="0">
                  <a:pos x="287" y="101"/>
                </a:cxn>
                <a:cxn ang="0">
                  <a:pos x="311" y="101"/>
                </a:cxn>
                <a:cxn ang="0">
                  <a:pos x="338" y="101"/>
                </a:cxn>
                <a:cxn ang="0">
                  <a:pos x="365" y="101"/>
                </a:cxn>
                <a:cxn ang="0">
                  <a:pos x="390" y="101"/>
                </a:cxn>
                <a:cxn ang="0">
                  <a:pos x="417" y="101"/>
                </a:cxn>
                <a:cxn ang="0">
                  <a:pos x="417" y="76"/>
                </a:cxn>
                <a:cxn ang="0">
                  <a:pos x="417" y="49"/>
                </a:cxn>
                <a:cxn ang="0">
                  <a:pos x="417" y="25"/>
                </a:cxn>
                <a:cxn ang="0">
                  <a:pos x="417" y="0"/>
                </a:cxn>
              </a:cxnLst>
              <a:rect l="0" t="0" r="r" b="b"/>
              <a:pathLst>
                <a:path w="417" h="101">
                  <a:moveTo>
                    <a:pt x="417" y="0"/>
                  </a:moveTo>
                  <a:lnTo>
                    <a:pt x="390" y="0"/>
                  </a:lnTo>
                  <a:lnTo>
                    <a:pt x="365" y="0"/>
                  </a:lnTo>
                  <a:lnTo>
                    <a:pt x="338" y="0"/>
                  </a:lnTo>
                  <a:lnTo>
                    <a:pt x="311" y="0"/>
                  </a:lnTo>
                  <a:lnTo>
                    <a:pt x="287" y="0"/>
                  </a:lnTo>
                  <a:lnTo>
                    <a:pt x="260" y="0"/>
                  </a:lnTo>
                  <a:lnTo>
                    <a:pt x="235" y="0"/>
                  </a:lnTo>
                  <a:lnTo>
                    <a:pt x="208" y="0"/>
                  </a:lnTo>
                  <a:lnTo>
                    <a:pt x="181" y="0"/>
                  </a:lnTo>
                  <a:lnTo>
                    <a:pt x="157" y="0"/>
                  </a:lnTo>
                  <a:lnTo>
                    <a:pt x="130" y="0"/>
                  </a:lnTo>
                  <a:lnTo>
                    <a:pt x="105" y="0"/>
                  </a:lnTo>
                  <a:lnTo>
                    <a:pt x="78" y="0"/>
                  </a:lnTo>
                  <a:lnTo>
                    <a:pt x="51" y="0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0" y="49"/>
                  </a:lnTo>
                  <a:lnTo>
                    <a:pt x="0" y="76"/>
                  </a:lnTo>
                  <a:lnTo>
                    <a:pt x="0" y="101"/>
                  </a:lnTo>
                  <a:lnTo>
                    <a:pt x="27" y="101"/>
                  </a:lnTo>
                  <a:lnTo>
                    <a:pt x="51" y="101"/>
                  </a:lnTo>
                  <a:lnTo>
                    <a:pt x="78" y="101"/>
                  </a:lnTo>
                  <a:lnTo>
                    <a:pt x="105" y="101"/>
                  </a:lnTo>
                  <a:lnTo>
                    <a:pt x="130" y="101"/>
                  </a:lnTo>
                  <a:lnTo>
                    <a:pt x="157" y="101"/>
                  </a:lnTo>
                  <a:lnTo>
                    <a:pt x="181" y="101"/>
                  </a:lnTo>
                  <a:lnTo>
                    <a:pt x="208" y="101"/>
                  </a:lnTo>
                  <a:lnTo>
                    <a:pt x="235" y="101"/>
                  </a:lnTo>
                  <a:lnTo>
                    <a:pt x="260" y="101"/>
                  </a:lnTo>
                  <a:lnTo>
                    <a:pt x="287" y="101"/>
                  </a:lnTo>
                  <a:lnTo>
                    <a:pt x="311" y="101"/>
                  </a:lnTo>
                  <a:lnTo>
                    <a:pt x="338" y="101"/>
                  </a:lnTo>
                  <a:lnTo>
                    <a:pt x="365" y="101"/>
                  </a:lnTo>
                  <a:lnTo>
                    <a:pt x="390" y="101"/>
                  </a:lnTo>
                  <a:lnTo>
                    <a:pt x="417" y="101"/>
                  </a:lnTo>
                  <a:lnTo>
                    <a:pt x="417" y="76"/>
                  </a:lnTo>
                  <a:lnTo>
                    <a:pt x="417" y="49"/>
                  </a:lnTo>
                  <a:lnTo>
                    <a:pt x="417" y="25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rgbClr val="E2A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" name="Rectangle 53"/>
            <p:cNvSpPr>
              <a:spLocks noChangeArrowheads="1"/>
            </p:cNvSpPr>
            <p:nvPr/>
          </p:nvSpPr>
          <p:spPr bwMode="auto">
            <a:xfrm>
              <a:off x="1672" y="1308"/>
              <a:ext cx="229" cy="78"/>
            </a:xfrm>
            <a:prstGeom prst="rect">
              <a:avLst/>
            </a:prstGeom>
            <a:solidFill>
              <a:srgbClr val="EAB5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8" name="Rectangle 54"/>
            <p:cNvSpPr>
              <a:spLocks noChangeArrowheads="1"/>
            </p:cNvSpPr>
            <p:nvPr/>
          </p:nvSpPr>
          <p:spPr bwMode="auto">
            <a:xfrm>
              <a:off x="1479" y="1455"/>
              <a:ext cx="610" cy="168"/>
            </a:xfrm>
            <a:prstGeom prst="rect">
              <a:avLst/>
            </a:prstGeom>
            <a:solidFill>
              <a:srgbClr val="8C44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9" name="Freeform 55"/>
            <p:cNvSpPr>
              <a:spLocks/>
            </p:cNvSpPr>
            <p:nvPr/>
          </p:nvSpPr>
          <p:spPr bwMode="auto">
            <a:xfrm>
              <a:off x="1507" y="1455"/>
              <a:ext cx="561" cy="168"/>
            </a:xfrm>
            <a:custGeom>
              <a:avLst/>
              <a:gdLst/>
              <a:ahLst/>
              <a:cxnLst>
                <a:cxn ang="0">
                  <a:pos x="677" y="0"/>
                </a:cxn>
                <a:cxn ang="0">
                  <a:pos x="635" y="0"/>
                </a:cxn>
                <a:cxn ang="0">
                  <a:pos x="594" y="0"/>
                </a:cxn>
                <a:cxn ang="0">
                  <a:pos x="550" y="0"/>
                </a:cxn>
                <a:cxn ang="0">
                  <a:pos x="508" y="0"/>
                </a:cxn>
                <a:cxn ang="0">
                  <a:pos x="466" y="0"/>
                </a:cxn>
                <a:cxn ang="0">
                  <a:pos x="425" y="0"/>
                </a:cxn>
                <a:cxn ang="0">
                  <a:pos x="380" y="0"/>
                </a:cxn>
                <a:cxn ang="0">
                  <a:pos x="339" y="0"/>
                </a:cxn>
                <a:cxn ang="0">
                  <a:pos x="297" y="0"/>
                </a:cxn>
                <a:cxn ang="0">
                  <a:pos x="255" y="0"/>
                </a:cxn>
                <a:cxn ang="0">
                  <a:pos x="211" y="0"/>
                </a:cxn>
                <a:cxn ang="0">
                  <a:pos x="170" y="0"/>
                </a:cxn>
                <a:cxn ang="0">
                  <a:pos x="128" y="0"/>
                </a:cxn>
                <a:cxn ang="0">
                  <a:pos x="86" y="0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108"/>
                </a:cxn>
                <a:cxn ang="0">
                  <a:pos x="0" y="165"/>
                </a:cxn>
                <a:cxn ang="0">
                  <a:pos x="0" y="218"/>
                </a:cxn>
                <a:cxn ang="0">
                  <a:pos x="42" y="218"/>
                </a:cxn>
                <a:cxn ang="0">
                  <a:pos x="86" y="218"/>
                </a:cxn>
                <a:cxn ang="0">
                  <a:pos x="128" y="218"/>
                </a:cxn>
                <a:cxn ang="0">
                  <a:pos x="170" y="218"/>
                </a:cxn>
                <a:cxn ang="0">
                  <a:pos x="211" y="218"/>
                </a:cxn>
                <a:cxn ang="0">
                  <a:pos x="255" y="218"/>
                </a:cxn>
                <a:cxn ang="0">
                  <a:pos x="297" y="218"/>
                </a:cxn>
                <a:cxn ang="0">
                  <a:pos x="339" y="218"/>
                </a:cxn>
                <a:cxn ang="0">
                  <a:pos x="380" y="218"/>
                </a:cxn>
                <a:cxn ang="0">
                  <a:pos x="425" y="218"/>
                </a:cxn>
                <a:cxn ang="0">
                  <a:pos x="466" y="218"/>
                </a:cxn>
                <a:cxn ang="0">
                  <a:pos x="508" y="218"/>
                </a:cxn>
                <a:cxn ang="0">
                  <a:pos x="550" y="218"/>
                </a:cxn>
                <a:cxn ang="0">
                  <a:pos x="594" y="218"/>
                </a:cxn>
                <a:cxn ang="0">
                  <a:pos x="635" y="218"/>
                </a:cxn>
                <a:cxn ang="0">
                  <a:pos x="677" y="218"/>
                </a:cxn>
                <a:cxn ang="0">
                  <a:pos x="677" y="165"/>
                </a:cxn>
                <a:cxn ang="0">
                  <a:pos x="677" y="108"/>
                </a:cxn>
                <a:cxn ang="0">
                  <a:pos x="677" y="54"/>
                </a:cxn>
                <a:cxn ang="0">
                  <a:pos x="677" y="0"/>
                </a:cxn>
              </a:cxnLst>
              <a:rect l="0" t="0" r="r" b="b"/>
              <a:pathLst>
                <a:path w="677" h="218">
                  <a:moveTo>
                    <a:pt x="677" y="0"/>
                  </a:moveTo>
                  <a:lnTo>
                    <a:pt x="635" y="0"/>
                  </a:lnTo>
                  <a:lnTo>
                    <a:pt x="594" y="0"/>
                  </a:lnTo>
                  <a:lnTo>
                    <a:pt x="550" y="0"/>
                  </a:lnTo>
                  <a:lnTo>
                    <a:pt x="508" y="0"/>
                  </a:lnTo>
                  <a:lnTo>
                    <a:pt x="466" y="0"/>
                  </a:lnTo>
                  <a:lnTo>
                    <a:pt x="425" y="0"/>
                  </a:lnTo>
                  <a:lnTo>
                    <a:pt x="380" y="0"/>
                  </a:lnTo>
                  <a:lnTo>
                    <a:pt x="339" y="0"/>
                  </a:lnTo>
                  <a:lnTo>
                    <a:pt x="297" y="0"/>
                  </a:lnTo>
                  <a:lnTo>
                    <a:pt x="255" y="0"/>
                  </a:lnTo>
                  <a:lnTo>
                    <a:pt x="211" y="0"/>
                  </a:lnTo>
                  <a:lnTo>
                    <a:pt x="170" y="0"/>
                  </a:lnTo>
                  <a:lnTo>
                    <a:pt x="128" y="0"/>
                  </a:lnTo>
                  <a:lnTo>
                    <a:pt x="86" y="0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108"/>
                  </a:lnTo>
                  <a:lnTo>
                    <a:pt x="0" y="165"/>
                  </a:lnTo>
                  <a:lnTo>
                    <a:pt x="0" y="218"/>
                  </a:lnTo>
                  <a:lnTo>
                    <a:pt x="42" y="218"/>
                  </a:lnTo>
                  <a:lnTo>
                    <a:pt x="86" y="218"/>
                  </a:lnTo>
                  <a:lnTo>
                    <a:pt x="128" y="218"/>
                  </a:lnTo>
                  <a:lnTo>
                    <a:pt x="170" y="218"/>
                  </a:lnTo>
                  <a:lnTo>
                    <a:pt x="211" y="218"/>
                  </a:lnTo>
                  <a:lnTo>
                    <a:pt x="255" y="218"/>
                  </a:lnTo>
                  <a:lnTo>
                    <a:pt x="297" y="218"/>
                  </a:lnTo>
                  <a:lnTo>
                    <a:pt x="339" y="218"/>
                  </a:lnTo>
                  <a:lnTo>
                    <a:pt x="380" y="218"/>
                  </a:lnTo>
                  <a:lnTo>
                    <a:pt x="425" y="218"/>
                  </a:lnTo>
                  <a:lnTo>
                    <a:pt x="466" y="218"/>
                  </a:lnTo>
                  <a:lnTo>
                    <a:pt x="508" y="218"/>
                  </a:lnTo>
                  <a:lnTo>
                    <a:pt x="550" y="218"/>
                  </a:lnTo>
                  <a:lnTo>
                    <a:pt x="594" y="218"/>
                  </a:lnTo>
                  <a:lnTo>
                    <a:pt x="635" y="218"/>
                  </a:lnTo>
                  <a:lnTo>
                    <a:pt x="677" y="218"/>
                  </a:lnTo>
                  <a:lnTo>
                    <a:pt x="677" y="165"/>
                  </a:lnTo>
                  <a:lnTo>
                    <a:pt x="677" y="108"/>
                  </a:lnTo>
                  <a:lnTo>
                    <a:pt x="677" y="54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914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0" name="Freeform 56"/>
            <p:cNvSpPr>
              <a:spLocks/>
            </p:cNvSpPr>
            <p:nvPr/>
          </p:nvSpPr>
          <p:spPr bwMode="auto">
            <a:xfrm>
              <a:off x="1534" y="1455"/>
              <a:ext cx="514" cy="168"/>
            </a:xfrm>
            <a:custGeom>
              <a:avLst/>
              <a:gdLst/>
              <a:ahLst/>
              <a:cxnLst>
                <a:cxn ang="0">
                  <a:pos x="621" y="0"/>
                </a:cxn>
                <a:cxn ang="0">
                  <a:pos x="581" y="0"/>
                </a:cxn>
                <a:cxn ang="0">
                  <a:pos x="542" y="0"/>
                </a:cxn>
                <a:cxn ang="0">
                  <a:pos x="503" y="0"/>
                </a:cxn>
                <a:cxn ang="0">
                  <a:pos x="464" y="0"/>
                </a:cxn>
                <a:cxn ang="0">
                  <a:pos x="427" y="0"/>
                </a:cxn>
                <a:cxn ang="0">
                  <a:pos x="388" y="0"/>
                </a:cxn>
                <a:cxn ang="0">
                  <a:pos x="348" y="0"/>
                </a:cxn>
                <a:cxn ang="0">
                  <a:pos x="309" y="0"/>
                </a:cxn>
                <a:cxn ang="0">
                  <a:pos x="270" y="0"/>
                </a:cxn>
                <a:cxn ang="0">
                  <a:pos x="233" y="0"/>
                </a:cxn>
                <a:cxn ang="0">
                  <a:pos x="194" y="0"/>
                </a:cxn>
                <a:cxn ang="0">
                  <a:pos x="155" y="0"/>
                </a:cxn>
                <a:cxn ang="0">
                  <a:pos x="116" y="0"/>
                </a:cxn>
                <a:cxn ang="0">
                  <a:pos x="79" y="0"/>
                </a:cxn>
                <a:cxn ang="0">
                  <a:pos x="39" y="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108"/>
                </a:cxn>
                <a:cxn ang="0">
                  <a:pos x="0" y="165"/>
                </a:cxn>
                <a:cxn ang="0">
                  <a:pos x="0" y="218"/>
                </a:cxn>
                <a:cxn ang="0">
                  <a:pos x="39" y="218"/>
                </a:cxn>
                <a:cxn ang="0">
                  <a:pos x="79" y="218"/>
                </a:cxn>
                <a:cxn ang="0">
                  <a:pos x="116" y="218"/>
                </a:cxn>
                <a:cxn ang="0">
                  <a:pos x="155" y="218"/>
                </a:cxn>
                <a:cxn ang="0">
                  <a:pos x="194" y="218"/>
                </a:cxn>
                <a:cxn ang="0">
                  <a:pos x="233" y="218"/>
                </a:cxn>
                <a:cxn ang="0">
                  <a:pos x="270" y="218"/>
                </a:cxn>
                <a:cxn ang="0">
                  <a:pos x="309" y="218"/>
                </a:cxn>
                <a:cxn ang="0">
                  <a:pos x="348" y="218"/>
                </a:cxn>
                <a:cxn ang="0">
                  <a:pos x="388" y="218"/>
                </a:cxn>
                <a:cxn ang="0">
                  <a:pos x="427" y="218"/>
                </a:cxn>
                <a:cxn ang="0">
                  <a:pos x="464" y="218"/>
                </a:cxn>
                <a:cxn ang="0">
                  <a:pos x="503" y="218"/>
                </a:cxn>
                <a:cxn ang="0">
                  <a:pos x="542" y="218"/>
                </a:cxn>
                <a:cxn ang="0">
                  <a:pos x="581" y="218"/>
                </a:cxn>
                <a:cxn ang="0">
                  <a:pos x="621" y="218"/>
                </a:cxn>
                <a:cxn ang="0">
                  <a:pos x="621" y="165"/>
                </a:cxn>
                <a:cxn ang="0">
                  <a:pos x="621" y="108"/>
                </a:cxn>
                <a:cxn ang="0">
                  <a:pos x="621" y="54"/>
                </a:cxn>
                <a:cxn ang="0">
                  <a:pos x="621" y="0"/>
                </a:cxn>
              </a:cxnLst>
              <a:rect l="0" t="0" r="r" b="b"/>
              <a:pathLst>
                <a:path w="621" h="218">
                  <a:moveTo>
                    <a:pt x="621" y="0"/>
                  </a:moveTo>
                  <a:lnTo>
                    <a:pt x="581" y="0"/>
                  </a:lnTo>
                  <a:lnTo>
                    <a:pt x="542" y="0"/>
                  </a:lnTo>
                  <a:lnTo>
                    <a:pt x="503" y="0"/>
                  </a:lnTo>
                  <a:lnTo>
                    <a:pt x="464" y="0"/>
                  </a:lnTo>
                  <a:lnTo>
                    <a:pt x="427" y="0"/>
                  </a:lnTo>
                  <a:lnTo>
                    <a:pt x="388" y="0"/>
                  </a:lnTo>
                  <a:lnTo>
                    <a:pt x="348" y="0"/>
                  </a:lnTo>
                  <a:lnTo>
                    <a:pt x="309" y="0"/>
                  </a:lnTo>
                  <a:lnTo>
                    <a:pt x="270" y="0"/>
                  </a:lnTo>
                  <a:lnTo>
                    <a:pt x="233" y="0"/>
                  </a:lnTo>
                  <a:lnTo>
                    <a:pt x="194" y="0"/>
                  </a:lnTo>
                  <a:lnTo>
                    <a:pt x="155" y="0"/>
                  </a:lnTo>
                  <a:lnTo>
                    <a:pt x="116" y="0"/>
                  </a:lnTo>
                  <a:lnTo>
                    <a:pt x="79" y="0"/>
                  </a:lnTo>
                  <a:lnTo>
                    <a:pt x="39" y="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108"/>
                  </a:lnTo>
                  <a:lnTo>
                    <a:pt x="0" y="165"/>
                  </a:lnTo>
                  <a:lnTo>
                    <a:pt x="0" y="218"/>
                  </a:lnTo>
                  <a:lnTo>
                    <a:pt x="39" y="218"/>
                  </a:lnTo>
                  <a:lnTo>
                    <a:pt x="79" y="218"/>
                  </a:lnTo>
                  <a:lnTo>
                    <a:pt x="116" y="218"/>
                  </a:lnTo>
                  <a:lnTo>
                    <a:pt x="155" y="218"/>
                  </a:lnTo>
                  <a:lnTo>
                    <a:pt x="194" y="218"/>
                  </a:lnTo>
                  <a:lnTo>
                    <a:pt x="233" y="218"/>
                  </a:lnTo>
                  <a:lnTo>
                    <a:pt x="270" y="218"/>
                  </a:lnTo>
                  <a:lnTo>
                    <a:pt x="309" y="218"/>
                  </a:lnTo>
                  <a:lnTo>
                    <a:pt x="348" y="218"/>
                  </a:lnTo>
                  <a:lnTo>
                    <a:pt x="388" y="218"/>
                  </a:lnTo>
                  <a:lnTo>
                    <a:pt x="427" y="218"/>
                  </a:lnTo>
                  <a:lnTo>
                    <a:pt x="464" y="218"/>
                  </a:lnTo>
                  <a:lnTo>
                    <a:pt x="503" y="218"/>
                  </a:lnTo>
                  <a:lnTo>
                    <a:pt x="542" y="218"/>
                  </a:lnTo>
                  <a:lnTo>
                    <a:pt x="581" y="218"/>
                  </a:lnTo>
                  <a:lnTo>
                    <a:pt x="621" y="218"/>
                  </a:lnTo>
                  <a:lnTo>
                    <a:pt x="621" y="165"/>
                  </a:lnTo>
                  <a:lnTo>
                    <a:pt x="621" y="108"/>
                  </a:lnTo>
                  <a:lnTo>
                    <a:pt x="621" y="54"/>
                  </a:lnTo>
                  <a:lnTo>
                    <a:pt x="621" y="0"/>
                  </a:lnTo>
                  <a:close/>
                </a:path>
              </a:pathLst>
            </a:custGeom>
            <a:solidFill>
              <a:srgbClr val="995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" name="Freeform 57"/>
            <p:cNvSpPr>
              <a:spLocks/>
            </p:cNvSpPr>
            <p:nvPr/>
          </p:nvSpPr>
          <p:spPr bwMode="auto">
            <a:xfrm>
              <a:off x="1560" y="1455"/>
              <a:ext cx="466" cy="168"/>
            </a:xfrm>
            <a:custGeom>
              <a:avLst/>
              <a:gdLst/>
              <a:ahLst/>
              <a:cxnLst>
                <a:cxn ang="0">
                  <a:pos x="562" y="0"/>
                </a:cxn>
                <a:cxn ang="0">
                  <a:pos x="527" y="0"/>
                </a:cxn>
                <a:cxn ang="0">
                  <a:pos x="491" y="0"/>
                </a:cxn>
                <a:cxn ang="0">
                  <a:pos x="456" y="0"/>
                </a:cxn>
                <a:cxn ang="0">
                  <a:pos x="422" y="0"/>
                </a:cxn>
                <a:cxn ang="0">
                  <a:pos x="388" y="0"/>
                </a:cxn>
                <a:cxn ang="0">
                  <a:pos x="351" y="0"/>
                </a:cxn>
                <a:cxn ang="0">
                  <a:pos x="316" y="0"/>
                </a:cxn>
                <a:cxn ang="0">
                  <a:pos x="282" y="0"/>
                </a:cxn>
                <a:cxn ang="0">
                  <a:pos x="248" y="0"/>
                </a:cxn>
                <a:cxn ang="0">
                  <a:pos x="211" y="0"/>
                </a:cxn>
                <a:cxn ang="0">
                  <a:pos x="177" y="0"/>
                </a:cxn>
                <a:cxn ang="0">
                  <a:pos x="142" y="0"/>
                </a:cxn>
                <a:cxn ang="0">
                  <a:pos x="106" y="0"/>
                </a:cxn>
                <a:cxn ang="0">
                  <a:pos x="71" y="0"/>
                </a:cxn>
                <a:cxn ang="0">
                  <a:pos x="34" y="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108"/>
                </a:cxn>
                <a:cxn ang="0">
                  <a:pos x="0" y="165"/>
                </a:cxn>
                <a:cxn ang="0">
                  <a:pos x="0" y="218"/>
                </a:cxn>
                <a:cxn ang="0">
                  <a:pos x="34" y="218"/>
                </a:cxn>
                <a:cxn ang="0">
                  <a:pos x="71" y="218"/>
                </a:cxn>
                <a:cxn ang="0">
                  <a:pos x="106" y="218"/>
                </a:cxn>
                <a:cxn ang="0">
                  <a:pos x="142" y="218"/>
                </a:cxn>
                <a:cxn ang="0">
                  <a:pos x="177" y="218"/>
                </a:cxn>
                <a:cxn ang="0">
                  <a:pos x="211" y="218"/>
                </a:cxn>
                <a:cxn ang="0">
                  <a:pos x="248" y="218"/>
                </a:cxn>
                <a:cxn ang="0">
                  <a:pos x="282" y="218"/>
                </a:cxn>
                <a:cxn ang="0">
                  <a:pos x="316" y="218"/>
                </a:cxn>
                <a:cxn ang="0">
                  <a:pos x="351" y="218"/>
                </a:cxn>
                <a:cxn ang="0">
                  <a:pos x="388" y="218"/>
                </a:cxn>
                <a:cxn ang="0">
                  <a:pos x="422" y="218"/>
                </a:cxn>
                <a:cxn ang="0">
                  <a:pos x="456" y="218"/>
                </a:cxn>
                <a:cxn ang="0">
                  <a:pos x="491" y="218"/>
                </a:cxn>
                <a:cxn ang="0">
                  <a:pos x="527" y="218"/>
                </a:cxn>
                <a:cxn ang="0">
                  <a:pos x="562" y="218"/>
                </a:cxn>
                <a:cxn ang="0">
                  <a:pos x="562" y="165"/>
                </a:cxn>
                <a:cxn ang="0">
                  <a:pos x="562" y="108"/>
                </a:cxn>
                <a:cxn ang="0">
                  <a:pos x="562" y="54"/>
                </a:cxn>
                <a:cxn ang="0">
                  <a:pos x="562" y="0"/>
                </a:cxn>
              </a:cxnLst>
              <a:rect l="0" t="0" r="r" b="b"/>
              <a:pathLst>
                <a:path w="562" h="218">
                  <a:moveTo>
                    <a:pt x="562" y="0"/>
                  </a:moveTo>
                  <a:lnTo>
                    <a:pt x="527" y="0"/>
                  </a:lnTo>
                  <a:lnTo>
                    <a:pt x="491" y="0"/>
                  </a:lnTo>
                  <a:lnTo>
                    <a:pt x="456" y="0"/>
                  </a:lnTo>
                  <a:lnTo>
                    <a:pt x="422" y="0"/>
                  </a:lnTo>
                  <a:lnTo>
                    <a:pt x="388" y="0"/>
                  </a:lnTo>
                  <a:lnTo>
                    <a:pt x="351" y="0"/>
                  </a:lnTo>
                  <a:lnTo>
                    <a:pt x="316" y="0"/>
                  </a:lnTo>
                  <a:lnTo>
                    <a:pt x="282" y="0"/>
                  </a:lnTo>
                  <a:lnTo>
                    <a:pt x="248" y="0"/>
                  </a:lnTo>
                  <a:lnTo>
                    <a:pt x="211" y="0"/>
                  </a:lnTo>
                  <a:lnTo>
                    <a:pt x="177" y="0"/>
                  </a:lnTo>
                  <a:lnTo>
                    <a:pt x="142" y="0"/>
                  </a:lnTo>
                  <a:lnTo>
                    <a:pt x="106" y="0"/>
                  </a:lnTo>
                  <a:lnTo>
                    <a:pt x="71" y="0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108"/>
                  </a:lnTo>
                  <a:lnTo>
                    <a:pt x="0" y="165"/>
                  </a:lnTo>
                  <a:lnTo>
                    <a:pt x="0" y="218"/>
                  </a:lnTo>
                  <a:lnTo>
                    <a:pt x="34" y="218"/>
                  </a:lnTo>
                  <a:lnTo>
                    <a:pt x="71" y="218"/>
                  </a:lnTo>
                  <a:lnTo>
                    <a:pt x="106" y="218"/>
                  </a:lnTo>
                  <a:lnTo>
                    <a:pt x="142" y="218"/>
                  </a:lnTo>
                  <a:lnTo>
                    <a:pt x="177" y="218"/>
                  </a:lnTo>
                  <a:lnTo>
                    <a:pt x="211" y="218"/>
                  </a:lnTo>
                  <a:lnTo>
                    <a:pt x="248" y="218"/>
                  </a:lnTo>
                  <a:lnTo>
                    <a:pt x="282" y="218"/>
                  </a:lnTo>
                  <a:lnTo>
                    <a:pt x="316" y="218"/>
                  </a:lnTo>
                  <a:lnTo>
                    <a:pt x="351" y="218"/>
                  </a:lnTo>
                  <a:lnTo>
                    <a:pt x="388" y="218"/>
                  </a:lnTo>
                  <a:lnTo>
                    <a:pt x="422" y="218"/>
                  </a:lnTo>
                  <a:lnTo>
                    <a:pt x="456" y="218"/>
                  </a:lnTo>
                  <a:lnTo>
                    <a:pt x="491" y="218"/>
                  </a:lnTo>
                  <a:lnTo>
                    <a:pt x="527" y="218"/>
                  </a:lnTo>
                  <a:lnTo>
                    <a:pt x="562" y="218"/>
                  </a:lnTo>
                  <a:lnTo>
                    <a:pt x="562" y="165"/>
                  </a:lnTo>
                  <a:lnTo>
                    <a:pt x="562" y="108"/>
                  </a:lnTo>
                  <a:lnTo>
                    <a:pt x="562" y="54"/>
                  </a:lnTo>
                  <a:lnTo>
                    <a:pt x="562" y="0"/>
                  </a:lnTo>
                  <a:close/>
                </a:path>
              </a:pathLst>
            </a:custGeom>
            <a:solidFill>
              <a:srgbClr val="9E5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2" name="Freeform 58"/>
            <p:cNvSpPr>
              <a:spLocks/>
            </p:cNvSpPr>
            <p:nvPr/>
          </p:nvSpPr>
          <p:spPr bwMode="auto">
            <a:xfrm>
              <a:off x="1587" y="1455"/>
              <a:ext cx="418" cy="168"/>
            </a:xfrm>
            <a:custGeom>
              <a:avLst/>
              <a:gdLst/>
              <a:ahLst/>
              <a:cxnLst>
                <a:cxn ang="0">
                  <a:pos x="505" y="0"/>
                </a:cxn>
                <a:cxn ang="0">
                  <a:pos x="473" y="0"/>
                </a:cxn>
                <a:cxn ang="0">
                  <a:pos x="441" y="0"/>
                </a:cxn>
                <a:cxn ang="0">
                  <a:pos x="412" y="0"/>
                </a:cxn>
                <a:cxn ang="0">
                  <a:pos x="380" y="0"/>
                </a:cxn>
                <a:cxn ang="0">
                  <a:pos x="348" y="0"/>
                </a:cxn>
                <a:cxn ang="0">
                  <a:pos x="316" y="0"/>
                </a:cxn>
                <a:cxn ang="0">
                  <a:pos x="284" y="0"/>
                </a:cxn>
                <a:cxn ang="0">
                  <a:pos x="253" y="0"/>
                </a:cxn>
                <a:cxn ang="0">
                  <a:pos x="221" y="0"/>
                </a:cxn>
                <a:cxn ang="0">
                  <a:pos x="191" y="0"/>
                </a:cxn>
                <a:cxn ang="0">
                  <a:pos x="159" y="0"/>
                </a:cxn>
                <a:cxn ang="0">
                  <a:pos x="128" y="0"/>
                </a:cxn>
                <a:cxn ang="0">
                  <a:pos x="96" y="0"/>
                </a:cxn>
                <a:cxn ang="0">
                  <a:pos x="64" y="0"/>
                </a:cxn>
                <a:cxn ang="0">
                  <a:pos x="32" y="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108"/>
                </a:cxn>
                <a:cxn ang="0">
                  <a:pos x="0" y="165"/>
                </a:cxn>
                <a:cxn ang="0">
                  <a:pos x="0" y="218"/>
                </a:cxn>
                <a:cxn ang="0">
                  <a:pos x="32" y="218"/>
                </a:cxn>
                <a:cxn ang="0">
                  <a:pos x="64" y="218"/>
                </a:cxn>
                <a:cxn ang="0">
                  <a:pos x="96" y="218"/>
                </a:cxn>
                <a:cxn ang="0">
                  <a:pos x="128" y="218"/>
                </a:cxn>
                <a:cxn ang="0">
                  <a:pos x="159" y="218"/>
                </a:cxn>
                <a:cxn ang="0">
                  <a:pos x="191" y="218"/>
                </a:cxn>
                <a:cxn ang="0">
                  <a:pos x="221" y="218"/>
                </a:cxn>
                <a:cxn ang="0">
                  <a:pos x="253" y="218"/>
                </a:cxn>
                <a:cxn ang="0">
                  <a:pos x="284" y="218"/>
                </a:cxn>
                <a:cxn ang="0">
                  <a:pos x="316" y="218"/>
                </a:cxn>
                <a:cxn ang="0">
                  <a:pos x="348" y="218"/>
                </a:cxn>
                <a:cxn ang="0">
                  <a:pos x="380" y="218"/>
                </a:cxn>
                <a:cxn ang="0">
                  <a:pos x="412" y="218"/>
                </a:cxn>
                <a:cxn ang="0">
                  <a:pos x="441" y="218"/>
                </a:cxn>
                <a:cxn ang="0">
                  <a:pos x="473" y="218"/>
                </a:cxn>
                <a:cxn ang="0">
                  <a:pos x="505" y="218"/>
                </a:cxn>
                <a:cxn ang="0">
                  <a:pos x="505" y="165"/>
                </a:cxn>
                <a:cxn ang="0">
                  <a:pos x="505" y="108"/>
                </a:cxn>
                <a:cxn ang="0">
                  <a:pos x="505" y="54"/>
                </a:cxn>
                <a:cxn ang="0">
                  <a:pos x="505" y="0"/>
                </a:cxn>
              </a:cxnLst>
              <a:rect l="0" t="0" r="r" b="b"/>
              <a:pathLst>
                <a:path w="505" h="218">
                  <a:moveTo>
                    <a:pt x="505" y="0"/>
                  </a:moveTo>
                  <a:lnTo>
                    <a:pt x="473" y="0"/>
                  </a:lnTo>
                  <a:lnTo>
                    <a:pt x="441" y="0"/>
                  </a:lnTo>
                  <a:lnTo>
                    <a:pt x="412" y="0"/>
                  </a:lnTo>
                  <a:lnTo>
                    <a:pt x="380" y="0"/>
                  </a:lnTo>
                  <a:lnTo>
                    <a:pt x="348" y="0"/>
                  </a:lnTo>
                  <a:lnTo>
                    <a:pt x="316" y="0"/>
                  </a:lnTo>
                  <a:lnTo>
                    <a:pt x="284" y="0"/>
                  </a:lnTo>
                  <a:lnTo>
                    <a:pt x="253" y="0"/>
                  </a:lnTo>
                  <a:lnTo>
                    <a:pt x="221" y="0"/>
                  </a:lnTo>
                  <a:lnTo>
                    <a:pt x="191" y="0"/>
                  </a:lnTo>
                  <a:lnTo>
                    <a:pt x="159" y="0"/>
                  </a:lnTo>
                  <a:lnTo>
                    <a:pt x="128" y="0"/>
                  </a:lnTo>
                  <a:lnTo>
                    <a:pt x="96" y="0"/>
                  </a:lnTo>
                  <a:lnTo>
                    <a:pt x="64" y="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108"/>
                  </a:lnTo>
                  <a:lnTo>
                    <a:pt x="0" y="165"/>
                  </a:lnTo>
                  <a:lnTo>
                    <a:pt x="0" y="218"/>
                  </a:lnTo>
                  <a:lnTo>
                    <a:pt x="32" y="218"/>
                  </a:lnTo>
                  <a:lnTo>
                    <a:pt x="64" y="218"/>
                  </a:lnTo>
                  <a:lnTo>
                    <a:pt x="96" y="218"/>
                  </a:lnTo>
                  <a:lnTo>
                    <a:pt x="128" y="218"/>
                  </a:lnTo>
                  <a:lnTo>
                    <a:pt x="159" y="218"/>
                  </a:lnTo>
                  <a:lnTo>
                    <a:pt x="191" y="218"/>
                  </a:lnTo>
                  <a:lnTo>
                    <a:pt x="221" y="218"/>
                  </a:lnTo>
                  <a:lnTo>
                    <a:pt x="253" y="218"/>
                  </a:lnTo>
                  <a:lnTo>
                    <a:pt x="284" y="218"/>
                  </a:lnTo>
                  <a:lnTo>
                    <a:pt x="316" y="218"/>
                  </a:lnTo>
                  <a:lnTo>
                    <a:pt x="348" y="218"/>
                  </a:lnTo>
                  <a:lnTo>
                    <a:pt x="380" y="218"/>
                  </a:lnTo>
                  <a:lnTo>
                    <a:pt x="412" y="218"/>
                  </a:lnTo>
                  <a:lnTo>
                    <a:pt x="441" y="218"/>
                  </a:lnTo>
                  <a:lnTo>
                    <a:pt x="473" y="218"/>
                  </a:lnTo>
                  <a:lnTo>
                    <a:pt x="505" y="218"/>
                  </a:lnTo>
                  <a:lnTo>
                    <a:pt x="505" y="165"/>
                  </a:lnTo>
                  <a:lnTo>
                    <a:pt x="505" y="108"/>
                  </a:lnTo>
                  <a:lnTo>
                    <a:pt x="505" y="5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A56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3" name="Freeform 59"/>
            <p:cNvSpPr>
              <a:spLocks/>
            </p:cNvSpPr>
            <p:nvPr/>
          </p:nvSpPr>
          <p:spPr bwMode="auto">
            <a:xfrm>
              <a:off x="1615" y="1455"/>
              <a:ext cx="370" cy="168"/>
            </a:xfrm>
            <a:custGeom>
              <a:avLst/>
              <a:gdLst/>
              <a:ahLst/>
              <a:cxnLst>
                <a:cxn ang="0">
                  <a:pos x="447" y="0"/>
                </a:cxn>
                <a:cxn ang="0">
                  <a:pos x="420" y="0"/>
                </a:cxn>
                <a:cxn ang="0">
                  <a:pos x="390" y="0"/>
                </a:cxn>
                <a:cxn ang="0">
                  <a:pos x="363" y="0"/>
                </a:cxn>
                <a:cxn ang="0">
                  <a:pos x="334" y="0"/>
                </a:cxn>
                <a:cxn ang="0">
                  <a:pos x="307" y="0"/>
                </a:cxn>
                <a:cxn ang="0">
                  <a:pos x="277" y="0"/>
                </a:cxn>
                <a:cxn ang="0">
                  <a:pos x="250" y="0"/>
                </a:cxn>
                <a:cxn ang="0">
                  <a:pos x="223" y="0"/>
                </a:cxn>
                <a:cxn ang="0">
                  <a:pos x="194" y="0"/>
                </a:cxn>
                <a:cxn ang="0">
                  <a:pos x="167" y="0"/>
                </a:cxn>
                <a:cxn ang="0">
                  <a:pos x="140" y="0"/>
                </a:cxn>
                <a:cxn ang="0">
                  <a:pos x="111" y="0"/>
                </a:cxn>
                <a:cxn ang="0">
                  <a:pos x="84" y="0"/>
                </a:cxn>
                <a:cxn ang="0">
                  <a:pos x="57" y="0"/>
                </a:cxn>
                <a:cxn ang="0">
                  <a:pos x="27" y="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108"/>
                </a:cxn>
                <a:cxn ang="0">
                  <a:pos x="0" y="165"/>
                </a:cxn>
                <a:cxn ang="0">
                  <a:pos x="0" y="218"/>
                </a:cxn>
                <a:cxn ang="0">
                  <a:pos x="27" y="218"/>
                </a:cxn>
                <a:cxn ang="0">
                  <a:pos x="57" y="218"/>
                </a:cxn>
                <a:cxn ang="0">
                  <a:pos x="84" y="218"/>
                </a:cxn>
                <a:cxn ang="0">
                  <a:pos x="111" y="218"/>
                </a:cxn>
                <a:cxn ang="0">
                  <a:pos x="140" y="218"/>
                </a:cxn>
                <a:cxn ang="0">
                  <a:pos x="167" y="218"/>
                </a:cxn>
                <a:cxn ang="0">
                  <a:pos x="194" y="218"/>
                </a:cxn>
                <a:cxn ang="0">
                  <a:pos x="223" y="218"/>
                </a:cxn>
                <a:cxn ang="0">
                  <a:pos x="250" y="218"/>
                </a:cxn>
                <a:cxn ang="0">
                  <a:pos x="277" y="218"/>
                </a:cxn>
                <a:cxn ang="0">
                  <a:pos x="307" y="218"/>
                </a:cxn>
                <a:cxn ang="0">
                  <a:pos x="334" y="218"/>
                </a:cxn>
                <a:cxn ang="0">
                  <a:pos x="363" y="218"/>
                </a:cxn>
                <a:cxn ang="0">
                  <a:pos x="390" y="218"/>
                </a:cxn>
                <a:cxn ang="0">
                  <a:pos x="420" y="218"/>
                </a:cxn>
                <a:cxn ang="0">
                  <a:pos x="447" y="218"/>
                </a:cxn>
                <a:cxn ang="0">
                  <a:pos x="447" y="165"/>
                </a:cxn>
                <a:cxn ang="0">
                  <a:pos x="447" y="108"/>
                </a:cxn>
                <a:cxn ang="0">
                  <a:pos x="447" y="54"/>
                </a:cxn>
                <a:cxn ang="0">
                  <a:pos x="447" y="0"/>
                </a:cxn>
              </a:cxnLst>
              <a:rect l="0" t="0" r="r" b="b"/>
              <a:pathLst>
                <a:path w="447" h="218">
                  <a:moveTo>
                    <a:pt x="447" y="0"/>
                  </a:moveTo>
                  <a:lnTo>
                    <a:pt x="420" y="0"/>
                  </a:lnTo>
                  <a:lnTo>
                    <a:pt x="390" y="0"/>
                  </a:lnTo>
                  <a:lnTo>
                    <a:pt x="363" y="0"/>
                  </a:lnTo>
                  <a:lnTo>
                    <a:pt x="334" y="0"/>
                  </a:lnTo>
                  <a:lnTo>
                    <a:pt x="307" y="0"/>
                  </a:lnTo>
                  <a:lnTo>
                    <a:pt x="277" y="0"/>
                  </a:lnTo>
                  <a:lnTo>
                    <a:pt x="250" y="0"/>
                  </a:lnTo>
                  <a:lnTo>
                    <a:pt x="223" y="0"/>
                  </a:lnTo>
                  <a:lnTo>
                    <a:pt x="194" y="0"/>
                  </a:lnTo>
                  <a:lnTo>
                    <a:pt x="167" y="0"/>
                  </a:lnTo>
                  <a:lnTo>
                    <a:pt x="140" y="0"/>
                  </a:lnTo>
                  <a:lnTo>
                    <a:pt x="111" y="0"/>
                  </a:lnTo>
                  <a:lnTo>
                    <a:pt x="84" y="0"/>
                  </a:lnTo>
                  <a:lnTo>
                    <a:pt x="57" y="0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108"/>
                  </a:lnTo>
                  <a:lnTo>
                    <a:pt x="0" y="165"/>
                  </a:lnTo>
                  <a:lnTo>
                    <a:pt x="0" y="218"/>
                  </a:lnTo>
                  <a:lnTo>
                    <a:pt x="27" y="218"/>
                  </a:lnTo>
                  <a:lnTo>
                    <a:pt x="57" y="218"/>
                  </a:lnTo>
                  <a:lnTo>
                    <a:pt x="84" y="218"/>
                  </a:lnTo>
                  <a:lnTo>
                    <a:pt x="111" y="218"/>
                  </a:lnTo>
                  <a:lnTo>
                    <a:pt x="140" y="218"/>
                  </a:lnTo>
                  <a:lnTo>
                    <a:pt x="167" y="218"/>
                  </a:lnTo>
                  <a:lnTo>
                    <a:pt x="194" y="218"/>
                  </a:lnTo>
                  <a:lnTo>
                    <a:pt x="223" y="218"/>
                  </a:lnTo>
                  <a:lnTo>
                    <a:pt x="250" y="218"/>
                  </a:lnTo>
                  <a:lnTo>
                    <a:pt x="277" y="218"/>
                  </a:lnTo>
                  <a:lnTo>
                    <a:pt x="307" y="218"/>
                  </a:lnTo>
                  <a:lnTo>
                    <a:pt x="334" y="218"/>
                  </a:lnTo>
                  <a:lnTo>
                    <a:pt x="363" y="218"/>
                  </a:lnTo>
                  <a:lnTo>
                    <a:pt x="390" y="218"/>
                  </a:lnTo>
                  <a:lnTo>
                    <a:pt x="420" y="218"/>
                  </a:lnTo>
                  <a:lnTo>
                    <a:pt x="447" y="218"/>
                  </a:lnTo>
                  <a:lnTo>
                    <a:pt x="447" y="165"/>
                  </a:lnTo>
                  <a:lnTo>
                    <a:pt x="447" y="108"/>
                  </a:lnTo>
                  <a:lnTo>
                    <a:pt x="447" y="54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AA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4" name="Freeform 60"/>
            <p:cNvSpPr>
              <a:spLocks/>
            </p:cNvSpPr>
            <p:nvPr/>
          </p:nvSpPr>
          <p:spPr bwMode="auto">
            <a:xfrm>
              <a:off x="1641" y="1455"/>
              <a:ext cx="323" cy="168"/>
            </a:xfrm>
            <a:custGeom>
              <a:avLst/>
              <a:gdLst/>
              <a:ahLst/>
              <a:cxnLst>
                <a:cxn ang="0">
                  <a:pos x="390" y="0"/>
                </a:cxn>
                <a:cxn ang="0">
                  <a:pos x="341" y="0"/>
                </a:cxn>
                <a:cxn ang="0">
                  <a:pos x="292" y="0"/>
                </a:cxn>
                <a:cxn ang="0">
                  <a:pos x="243" y="0"/>
                </a:cxn>
                <a:cxn ang="0">
                  <a:pos x="196" y="0"/>
                </a:cxn>
                <a:cxn ang="0">
                  <a:pos x="147" y="0"/>
                </a:cxn>
                <a:cxn ang="0">
                  <a:pos x="98" y="0"/>
                </a:cxn>
                <a:cxn ang="0">
                  <a:pos x="49" y="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108"/>
                </a:cxn>
                <a:cxn ang="0">
                  <a:pos x="0" y="165"/>
                </a:cxn>
                <a:cxn ang="0">
                  <a:pos x="0" y="218"/>
                </a:cxn>
                <a:cxn ang="0">
                  <a:pos x="49" y="218"/>
                </a:cxn>
                <a:cxn ang="0">
                  <a:pos x="98" y="218"/>
                </a:cxn>
                <a:cxn ang="0">
                  <a:pos x="147" y="218"/>
                </a:cxn>
                <a:cxn ang="0">
                  <a:pos x="196" y="218"/>
                </a:cxn>
                <a:cxn ang="0">
                  <a:pos x="243" y="218"/>
                </a:cxn>
                <a:cxn ang="0">
                  <a:pos x="292" y="218"/>
                </a:cxn>
                <a:cxn ang="0">
                  <a:pos x="341" y="218"/>
                </a:cxn>
                <a:cxn ang="0">
                  <a:pos x="390" y="218"/>
                </a:cxn>
                <a:cxn ang="0">
                  <a:pos x="390" y="165"/>
                </a:cxn>
                <a:cxn ang="0">
                  <a:pos x="390" y="108"/>
                </a:cxn>
                <a:cxn ang="0">
                  <a:pos x="390" y="54"/>
                </a:cxn>
                <a:cxn ang="0">
                  <a:pos x="390" y="0"/>
                </a:cxn>
              </a:cxnLst>
              <a:rect l="0" t="0" r="r" b="b"/>
              <a:pathLst>
                <a:path w="390" h="218">
                  <a:moveTo>
                    <a:pt x="390" y="0"/>
                  </a:moveTo>
                  <a:lnTo>
                    <a:pt x="341" y="0"/>
                  </a:lnTo>
                  <a:lnTo>
                    <a:pt x="292" y="0"/>
                  </a:lnTo>
                  <a:lnTo>
                    <a:pt x="243" y="0"/>
                  </a:lnTo>
                  <a:lnTo>
                    <a:pt x="196" y="0"/>
                  </a:lnTo>
                  <a:lnTo>
                    <a:pt x="147" y="0"/>
                  </a:lnTo>
                  <a:lnTo>
                    <a:pt x="98" y="0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108"/>
                  </a:lnTo>
                  <a:lnTo>
                    <a:pt x="0" y="165"/>
                  </a:lnTo>
                  <a:lnTo>
                    <a:pt x="0" y="218"/>
                  </a:lnTo>
                  <a:lnTo>
                    <a:pt x="49" y="218"/>
                  </a:lnTo>
                  <a:lnTo>
                    <a:pt x="98" y="218"/>
                  </a:lnTo>
                  <a:lnTo>
                    <a:pt x="147" y="218"/>
                  </a:lnTo>
                  <a:lnTo>
                    <a:pt x="196" y="218"/>
                  </a:lnTo>
                  <a:lnTo>
                    <a:pt x="243" y="218"/>
                  </a:lnTo>
                  <a:lnTo>
                    <a:pt x="292" y="218"/>
                  </a:lnTo>
                  <a:lnTo>
                    <a:pt x="341" y="218"/>
                  </a:lnTo>
                  <a:lnTo>
                    <a:pt x="390" y="218"/>
                  </a:lnTo>
                  <a:lnTo>
                    <a:pt x="390" y="165"/>
                  </a:lnTo>
                  <a:lnTo>
                    <a:pt x="390" y="108"/>
                  </a:lnTo>
                  <a:lnTo>
                    <a:pt x="390" y="54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B2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" name="Freeform 61"/>
            <p:cNvSpPr>
              <a:spLocks/>
            </p:cNvSpPr>
            <p:nvPr/>
          </p:nvSpPr>
          <p:spPr bwMode="auto">
            <a:xfrm>
              <a:off x="1668" y="1455"/>
              <a:ext cx="274" cy="168"/>
            </a:xfrm>
            <a:custGeom>
              <a:avLst/>
              <a:gdLst/>
              <a:ahLst/>
              <a:cxnLst>
                <a:cxn ang="0">
                  <a:pos x="331" y="0"/>
                </a:cxn>
                <a:cxn ang="0">
                  <a:pos x="289" y="0"/>
                </a:cxn>
                <a:cxn ang="0">
                  <a:pos x="248" y="0"/>
                </a:cxn>
                <a:cxn ang="0">
                  <a:pos x="206" y="0"/>
                </a:cxn>
                <a:cxn ang="0">
                  <a:pos x="167" y="0"/>
                </a:cxn>
                <a:cxn ang="0">
                  <a:pos x="125" y="0"/>
                </a:cxn>
                <a:cxn ang="0">
                  <a:pos x="83" y="0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108"/>
                </a:cxn>
                <a:cxn ang="0">
                  <a:pos x="0" y="165"/>
                </a:cxn>
                <a:cxn ang="0">
                  <a:pos x="0" y="218"/>
                </a:cxn>
                <a:cxn ang="0">
                  <a:pos x="42" y="218"/>
                </a:cxn>
                <a:cxn ang="0">
                  <a:pos x="83" y="218"/>
                </a:cxn>
                <a:cxn ang="0">
                  <a:pos x="125" y="218"/>
                </a:cxn>
                <a:cxn ang="0">
                  <a:pos x="167" y="218"/>
                </a:cxn>
                <a:cxn ang="0">
                  <a:pos x="206" y="218"/>
                </a:cxn>
                <a:cxn ang="0">
                  <a:pos x="248" y="218"/>
                </a:cxn>
                <a:cxn ang="0">
                  <a:pos x="289" y="218"/>
                </a:cxn>
                <a:cxn ang="0">
                  <a:pos x="331" y="218"/>
                </a:cxn>
                <a:cxn ang="0">
                  <a:pos x="331" y="165"/>
                </a:cxn>
                <a:cxn ang="0">
                  <a:pos x="331" y="108"/>
                </a:cxn>
                <a:cxn ang="0">
                  <a:pos x="331" y="54"/>
                </a:cxn>
                <a:cxn ang="0">
                  <a:pos x="331" y="0"/>
                </a:cxn>
              </a:cxnLst>
              <a:rect l="0" t="0" r="r" b="b"/>
              <a:pathLst>
                <a:path w="331" h="218">
                  <a:moveTo>
                    <a:pt x="331" y="0"/>
                  </a:moveTo>
                  <a:lnTo>
                    <a:pt x="289" y="0"/>
                  </a:lnTo>
                  <a:lnTo>
                    <a:pt x="248" y="0"/>
                  </a:lnTo>
                  <a:lnTo>
                    <a:pt x="206" y="0"/>
                  </a:lnTo>
                  <a:lnTo>
                    <a:pt x="167" y="0"/>
                  </a:lnTo>
                  <a:lnTo>
                    <a:pt x="125" y="0"/>
                  </a:lnTo>
                  <a:lnTo>
                    <a:pt x="83" y="0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108"/>
                  </a:lnTo>
                  <a:lnTo>
                    <a:pt x="0" y="165"/>
                  </a:lnTo>
                  <a:lnTo>
                    <a:pt x="0" y="218"/>
                  </a:lnTo>
                  <a:lnTo>
                    <a:pt x="42" y="218"/>
                  </a:lnTo>
                  <a:lnTo>
                    <a:pt x="83" y="218"/>
                  </a:lnTo>
                  <a:lnTo>
                    <a:pt x="125" y="218"/>
                  </a:lnTo>
                  <a:lnTo>
                    <a:pt x="167" y="218"/>
                  </a:lnTo>
                  <a:lnTo>
                    <a:pt x="206" y="218"/>
                  </a:lnTo>
                  <a:lnTo>
                    <a:pt x="248" y="218"/>
                  </a:lnTo>
                  <a:lnTo>
                    <a:pt x="289" y="218"/>
                  </a:lnTo>
                  <a:lnTo>
                    <a:pt x="331" y="218"/>
                  </a:lnTo>
                  <a:lnTo>
                    <a:pt x="331" y="165"/>
                  </a:lnTo>
                  <a:lnTo>
                    <a:pt x="331" y="108"/>
                  </a:lnTo>
                  <a:lnTo>
                    <a:pt x="331" y="54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rgbClr val="B77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" name="Freeform 62"/>
            <p:cNvSpPr>
              <a:spLocks/>
            </p:cNvSpPr>
            <p:nvPr/>
          </p:nvSpPr>
          <p:spPr bwMode="auto">
            <a:xfrm>
              <a:off x="1696" y="1455"/>
              <a:ext cx="226" cy="168"/>
            </a:xfrm>
            <a:custGeom>
              <a:avLst/>
              <a:gdLst/>
              <a:ahLst/>
              <a:cxnLst>
                <a:cxn ang="0">
                  <a:pos x="273" y="0"/>
                </a:cxn>
                <a:cxn ang="0">
                  <a:pos x="238" y="0"/>
                </a:cxn>
                <a:cxn ang="0">
                  <a:pos x="204" y="0"/>
                </a:cxn>
                <a:cxn ang="0">
                  <a:pos x="170" y="0"/>
                </a:cxn>
                <a:cxn ang="0">
                  <a:pos x="138" y="0"/>
                </a:cxn>
                <a:cxn ang="0">
                  <a:pos x="103" y="0"/>
                </a:cxn>
                <a:cxn ang="0">
                  <a:pos x="69" y="0"/>
                </a:cxn>
                <a:cxn ang="0">
                  <a:pos x="35" y="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108"/>
                </a:cxn>
                <a:cxn ang="0">
                  <a:pos x="0" y="165"/>
                </a:cxn>
                <a:cxn ang="0">
                  <a:pos x="0" y="218"/>
                </a:cxn>
                <a:cxn ang="0">
                  <a:pos x="35" y="218"/>
                </a:cxn>
                <a:cxn ang="0">
                  <a:pos x="69" y="218"/>
                </a:cxn>
                <a:cxn ang="0">
                  <a:pos x="103" y="218"/>
                </a:cxn>
                <a:cxn ang="0">
                  <a:pos x="138" y="218"/>
                </a:cxn>
                <a:cxn ang="0">
                  <a:pos x="170" y="218"/>
                </a:cxn>
                <a:cxn ang="0">
                  <a:pos x="204" y="218"/>
                </a:cxn>
                <a:cxn ang="0">
                  <a:pos x="238" y="218"/>
                </a:cxn>
                <a:cxn ang="0">
                  <a:pos x="273" y="218"/>
                </a:cxn>
                <a:cxn ang="0">
                  <a:pos x="273" y="165"/>
                </a:cxn>
                <a:cxn ang="0">
                  <a:pos x="273" y="108"/>
                </a:cxn>
                <a:cxn ang="0">
                  <a:pos x="273" y="54"/>
                </a:cxn>
                <a:cxn ang="0">
                  <a:pos x="273" y="0"/>
                </a:cxn>
              </a:cxnLst>
              <a:rect l="0" t="0" r="r" b="b"/>
              <a:pathLst>
                <a:path w="273" h="218">
                  <a:moveTo>
                    <a:pt x="273" y="0"/>
                  </a:moveTo>
                  <a:lnTo>
                    <a:pt x="238" y="0"/>
                  </a:lnTo>
                  <a:lnTo>
                    <a:pt x="204" y="0"/>
                  </a:lnTo>
                  <a:lnTo>
                    <a:pt x="170" y="0"/>
                  </a:lnTo>
                  <a:lnTo>
                    <a:pt x="138" y="0"/>
                  </a:lnTo>
                  <a:lnTo>
                    <a:pt x="103" y="0"/>
                  </a:lnTo>
                  <a:lnTo>
                    <a:pt x="69" y="0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108"/>
                  </a:lnTo>
                  <a:lnTo>
                    <a:pt x="0" y="165"/>
                  </a:lnTo>
                  <a:lnTo>
                    <a:pt x="0" y="218"/>
                  </a:lnTo>
                  <a:lnTo>
                    <a:pt x="35" y="218"/>
                  </a:lnTo>
                  <a:lnTo>
                    <a:pt x="69" y="218"/>
                  </a:lnTo>
                  <a:lnTo>
                    <a:pt x="103" y="218"/>
                  </a:lnTo>
                  <a:lnTo>
                    <a:pt x="138" y="218"/>
                  </a:lnTo>
                  <a:lnTo>
                    <a:pt x="170" y="218"/>
                  </a:lnTo>
                  <a:lnTo>
                    <a:pt x="204" y="218"/>
                  </a:lnTo>
                  <a:lnTo>
                    <a:pt x="238" y="218"/>
                  </a:lnTo>
                  <a:lnTo>
                    <a:pt x="273" y="218"/>
                  </a:lnTo>
                  <a:lnTo>
                    <a:pt x="273" y="165"/>
                  </a:lnTo>
                  <a:lnTo>
                    <a:pt x="273" y="108"/>
                  </a:lnTo>
                  <a:lnTo>
                    <a:pt x="273" y="54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BF7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" name="Freeform 63"/>
            <p:cNvSpPr>
              <a:spLocks/>
            </p:cNvSpPr>
            <p:nvPr/>
          </p:nvSpPr>
          <p:spPr bwMode="auto">
            <a:xfrm>
              <a:off x="1723" y="1455"/>
              <a:ext cx="178" cy="168"/>
            </a:xfrm>
            <a:custGeom>
              <a:avLst/>
              <a:gdLst/>
              <a:ahLst/>
              <a:cxnLst>
                <a:cxn ang="0">
                  <a:pos x="216" y="0"/>
                </a:cxn>
                <a:cxn ang="0">
                  <a:pos x="189" y="0"/>
                </a:cxn>
                <a:cxn ang="0">
                  <a:pos x="162" y="0"/>
                </a:cxn>
                <a:cxn ang="0">
                  <a:pos x="135" y="0"/>
                </a:cxn>
                <a:cxn ang="0">
                  <a:pos x="108" y="0"/>
                </a:cxn>
                <a:cxn ang="0">
                  <a:pos x="81" y="0"/>
                </a:cxn>
                <a:cxn ang="0">
                  <a:pos x="54" y="0"/>
                </a:cxn>
                <a:cxn ang="0">
                  <a:pos x="27" y="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108"/>
                </a:cxn>
                <a:cxn ang="0">
                  <a:pos x="0" y="165"/>
                </a:cxn>
                <a:cxn ang="0">
                  <a:pos x="0" y="218"/>
                </a:cxn>
                <a:cxn ang="0">
                  <a:pos x="27" y="218"/>
                </a:cxn>
                <a:cxn ang="0">
                  <a:pos x="54" y="218"/>
                </a:cxn>
                <a:cxn ang="0">
                  <a:pos x="81" y="218"/>
                </a:cxn>
                <a:cxn ang="0">
                  <a:pos x="108" y="218"/>
                </a:cxn>
                <a:cxn ang="0">
                  <a:pos x="135" y="218"/>
                </a:cxn>
                <a:cxn ang="0">
                  <a:pos x="162" y="218"/>
                </a:cxn>
                <a:cxn ang="0">
                  <a:pos x="189" y="218"/>
                </a:cxn>
                <a:cxn ang="0">
                  <a:pos x="216" y="218"/>
                </a:cxn>
                <a:cxn ang="0">
                  <a:pos x="216" y="165"/>
                </a:cxn>
                <a:cxn ang="0">
                  <a:pos x="216" y="108"/>
                </a:cxn>
                <a:cxn ang="0">
                  <a:pos x="216" y="54"/>
                </a:cxn>
                <a:cxn ang="0">
                  <a:pos x="216" y="0"/>
                </a:cxn>
              </a:cxnLst>
              <a:rect l="0" t="0" r="r" b="b"/>
              <a:pathLst>
                <a:path w="216" h="218">
                  <a:moveTo>
                    <a:pt x="216" y="0"/>
                  </a:moveTo>
                  <a:lnTo>
                    <a:pt x="189" y="0"/>
                  </a:lnTo>
                  <a:lnTo>
                    <a:pt x="162" y="0"/>
                  </a:lnTo>
                  <a:lnTo>
                    <a:pt x="135" y="0"/>
                  </a:lnTo>
                  <a:lnTo>
                    <a:pt x="108" y="0"/>
                  </a:lnTo>
                  <a:lnTo>
                    <a:pt x="81" y="0"/>
                  </a:lnTo>
                  <a:lnTo>
                    <a:pt x="54" y="0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108"/>
                  </a:lnTo>
                  <a:lnTo>
                    <a:pt x="0" y="165"/>
                  </a:lnTo>
                  <a:lnTo>
                    <a:pt x="0" y="218"/>
                  </a:lnTo>
                  <a:lnTo>
                    <a:pt x="27" y="218"/>
                  </a:lnTo>
                  <a:lnTo>
                    <a:pt x="54" y="218"/>
                  </a:lnTo>
                  <a:lnTo>
                    <a:pt x="81" y="218"/>
                  </a:lnTo>
                  <a:lnTo>
                    <a:pt x="108" y="218"/>
                  </a:lnTo>
                  <a:lnTo>
                    <a:pt x="135" y="218"/>
                  </a:lnTo>
                  <a:lnTo>
                    <a:pt x="162" y="218"/>
                  </a:lnTo>
                  <a:lnTo>
                    <a:pt x="189" y="218"/>
                  </a:lnTo>
                  <a:lnTo>
                    <a:pt x="216" y="218"/>
                  </a:lnTo>
                  <a:lnTo>
                    <a:pt x="216" y="165"/>
                  </a:lnTo>
                  <a:lnTo>
                    <a:pt x="216" y="108"/>
                  </a:lnTo>
                  <a:lnTo>
                    <a:pt x="216" y="54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C4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" name="Freeform 64"/>
            <p:cNvSpPr>
              <a:spLocks/>
            </p:cNvSpPr>
            <p:nvPr/>
          </p:nvSpPr>
          <p:spPr bwMode="auto">
            <a:xfrm>
              <a:off x="1749" y="1455"/>
              <a:ext cx="133" cy="168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40" y="0"/>
                </a:cxn>
                <a:cxn ang="0">
                  <a:pos x="120" y="0"/>
                </a:cxn>
                <a:cxn ang="0">
                  <a:pos x="101" y="0"/>
                </a:cxn>
                <a:cxn ang="0">
                  <a:pos x="81" y="0"/>
                </a:cxn>
                <a:cxn ang="0">
                  <a:pos x="59" y="0"/>
                </a:cxn>
                <a:cxn ang="0">
                  <a:pos x="39" y="0"/>
                </a:cxn>
                <a:cxn ang="0">
                  <a:pos x="20" y="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108"/>
                </a:cxn>
                <a:cxn ang="0">
                  <a:pos x="0" y="165"/>
                </a:cxn>
                <a:cxn ang="0">
                  <a:pos x="0" y="218"/>
                </a:cxn>
                <a:cxn ang="0">
                  <a:pos x="20" y="218"/>
                </a:cxn>
                <a:cxn ang="0">
                  <a:pos x="39" y="218"/>
                </a:cxn>
                <a:cxn ang="0">
                  <a:pos x="59" y="218"/>
                </a:cxn>
                <a:cxn ang="0">
                  <a:pos x="81" y="218"/>
                </a:cxn>
                <a:cxn ang="0">
                  <a:pos x="101" y="218"/>
                </a:cxn>
                <a:cxn ang="0">
                  <a:pos x="120" y="218"/>
                </a:cxn>
                <a:cxn ang="0">
                  <a:pos x="140" y="218"/>
                </a:cxn>
                <a:cxn ang="0">
                  <a:pos x="160" y="218"/>
                </a:cxn>
                <a:cxn ang="0">
                  <a:pos x="160" y="165"/>
                </a:cxn>
                <a:cxn ang="0">
                  <a:pos x="160" y="108"/>
                </a:cxn>
                <a:cxn ang="0">
                  <a:pos x="160" y="54"/>
                </a:cxn>
                <a:cxn ang="0">
                  <a:pos x="160" y="0"/>
                </a:cxn>
              </a:cxnLst>
              <a:rect l="0" t="0" r="r" b="b"/>
              <a:pathLst>
                <a:path w="160" h="218">
                  <a:moveTo>
                    <a:pt x="160" y="0"/>
                  </a:moveTo>
                  <a:lnTo>
                    <a:pt x="140" y="0"/>
                  </a:lnTo>
                  <a:lnTo>
                    <a:pt x="120" y="0"/>
                  </a:lnTo>
                  <a:lnTo>
                    <a:pt x="101" y="0"/>
                  </a:lnTo>
                  <a:lnTo>
                    <a:pt x="81" y="0"/>
                  </a:lnTo>
                  <a:lnTo>
                    <a:pt x="59" y="0"/>
                  </a:lnTo>
                  <a:lnTo>
                    <a:pt x="39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108"/>
                  </a:lnTo>
                  <a:lnTo>
                    <a:pt x="0" y="165"/>
                  </a:lnTo>
                  <a:lnTo>
                    <a:pt x="0" y="218"/>
                  </a:lnTo>
                  <a:lnTo>
                    <a:pt x="20" y="218"/>
                  </a:lnTo>
                  <a:lnTo>
                    <a:pt x="39" y="218"/>
                  </a:lnTo>
                  <a:lnTo>
                    <a:pt x="59" y="218"/>
                  </a:lnTo>
                  <a:lnTo>
                    <a:pt x="81" y="218"/>
                  </a:lnTo>
                  <a:lnTo>
                    <a:pt x="101" y="218"/>
                  </a:lnTo>
                  <a:lnTo>
                    <a:pt x="120" y="218"/>
                  </a:lnTo>
                  <a:lnTo>
                    <a:pt x="140" y="218"/>
                  </a:lnTo>
                  <a:lnTo>
                    <a:pt x="160" y="218"/>
                  </a:lnTo>
                  <a:lnTo>
                    <a:pt x="160" y="165"/>
                  </a:lnTo>
                  <a:lnTo>
                    <a:pt x="160" y="108"/>
                  </a:lnTo>
                  <a:lnTo>
                    <a:pt x="160" y="5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CC8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9" name="Rectangle 65"/>
            <p:cNvSpPr>
              <a:spLocks noChangeArrowheads="1"/>
            </p:cNvSpPr>
            <p:nvPr/>
          </p:nvSpPr>
          <p:spPr bwMode="auto">
            <a:xfrm>
              <a:off x="1776" y="1455"/>
              <a:ext cx="83" cy="168"/>
            </a:xfrm>
            <a:prstGeom prst="rect">
              <a:avLst/>
            </a:prstGeom>
            <a:solidFill>
              <a:srgbClr val="D18E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0" name="Freeform 66"/>
            <p:cNvSpPr>
              <a:spLocks/>
            </p:cNvSpPr>
            <p:nvPr/>
          </p:nvSpPr>
          <p:spPr bwMode="auto">
            <a:xfrm>
              <a:off x="1619" y="1651"/>
              <a:ext cx="333" cy="117"/>
            </a:xfrm>
            <a:custGeom>
              <a:avLst/>
              <a:gdLst/>
              <a:ahLst/>
              <a:cxnLst>
                <a:cxn ang="0">
                  <a:pos x="402" y="0"/>
                </a:cxn>
                <a:cxn ang="0">
                  <a:pos x="0" y="0"/>
                </a:cxn>
                <a:cxn ang="0">
                  <a:pos x="64" y="152"/>
                </a:cxn>
                <a:cxn ang="0">
                  <a:pos x="341" y="152"/>
                </a:cxn>
                <a:cxn ang="0">
                  <a:pos x="361" y="96"/>
                </a:cxn>
                <a:cxn ang="0">
                  <a:pos x="402" y="0"/>
                </a:cxn>
              </a:cxnLst>
              <a:rect l="0" t="0" r="r" b="b"/>
              <a:pathLst>
                <a:path w="402" h="152">
                  <a:moveTo>
                    <a:pt x="402" y="0"/>
                  </a:moveTo>
                  <a:lnTo>
                    <a:pt x="0" y="0"/>
                  </a:lnTo>
                  <a:lnTo>
                    <a:pt x="64" y="152"/>
                  </a:lnTo>
                  <a:lnTo>
                    <a:pt x="341" y="152"/>
                  </a:lnTo>
                  <a:lnTo>
                    <a:pt x="361" y="96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1" name="Freeform 67"/>
            <p:cNvSpPr>
              <a:spLocks/>
            </p:cNvSpPr>
            <p:nvPr/>
          </p:nvSpPr>
          <p:spPr bwMode="auto">
            <a:xfrm>
              <a:off x="1631" y="1651"/>
              <a:ext cx="315" cy="117"/>
            </a:xfrm>
            <a:custGeom>
              <a:avLst/>
              <a:gdLst/>
              <a:ahLst/>
              <a:cxnLst>
                <a:cxn ang="0">
                  <a:pos x="380" y="0"/>
                </a:cxn>
                <a:cxn ang="0">
                  <a:pos x="333" y="0"/>
                </a:cxn>
                <a:cxn ang="0">
                  <a:pos x="284" y="0"/>
                </a:cxn>
                <a:cxn ang="0">
                  <a:pos x="238" y="0"/>
                </a:cxn>
                <a:cxn ang="0">
                  <a:pos x="191" y="0"/>
                </a:cxn>
                <a:cxn ang="0">
                  <a:pos x="142" y="0"/>
                </a:cxn>
                <a:cxn ang="0">
                  <a:pos x="96" y="0"/>
                </a:cxn>
                <a:cxn ang="0">
                  <a:pos x="47" y="0"/>
                </a:cxn>
                <a:cxn ang="0">
                  <a:pos x="0" y="0"/>
                </a:cxn>
                <a:cxn ang="0">
                  <a:pos x="15" y="37"/>
                </a:cxn>
                <a:cxn ang="0">
                  <a:pos x="29" y="76"/>
                </a:cxn>
                <a:cxn ang="0">
                  <a:pos x="44" y="115"/>
                </a:cxn>
                <a:cxn ang="0">
                  <a:pos x="61" y="152"/>
                </a:cxn>
                <a:cxn ang="0">
                  <a:pos x="93" y="152"/>
                </a:cxn>
                <a:cxn ang="0">
                  <a:pos x="125" y="152"/>
                </a:cxn>
                <a:cxn ang="0">
                  <a:pos x="157" y="152"/>
                </a:cxn>
                <a:cxn ang="0">
                  <a:pos x="191" y="152"/>
                </a:cxn>
                <a:cxn ang="0">
                  <a:pos x="223" y="152"/>
                </a:cxn>
                <a:cxn ang="0">
                  <a:pos x="255" y="152"/>
                </a:cxn>
                <a:cxn ang="0">
                  <a:pos x="287" y="152"/>
                </a:cxn>
                <a:cxn ang="0">
                  <a:pos x="319" y="152"/>
                </a:cxn>
                <a:cxn ang="0">
                  <a:pos x="324" y="140"/>
                </a:cxn>
                <a:cxn ang="0">
                  <a:pos x="329" y="125"/>
                </a:cxn>
                <a:cxn ang="0">
                  <a:pos x="331" y="110"/>
                </a:cxn>
                <a:cxn ang="0">
                  <a:pos x="336" y="96"/>
                </a:cxn>
                <a:cxn ang="0">
                  <a:pos x="348" y="71"/>
                </a:cxn>
                <a:cxn ang="0">
                  <a:pos x="358" y="47"/>
                </a:cxn>
                <a:cxn ang="0">
                  <a:pos x="370" y="25"/>
                </a:cxn>
                <a:cxn ang="0">
                  <a:pos x="380" y="0"/>
                </a:cxn>
              </a:cxnLst>
              <a:rect l="0" t="0" r="r" b="b"/>
              <a:pathLst>
                <a:path w="380" h="152">
                  <a:moveTo>
                    <a:pt x="380" y="0"/>
                  </a:moveTo>
                  <a:lnTo>
                    <a:pt x="333" y="0"/>
                  </a:lnTo>
                  <a:lnTo>
                    <a:pt x="284" y="0"/>
                  </a:lnTo>
                  <a:lnTo>
                    <a:pt x="238" y="0"/>
                  </a:lnTo>
                  <a:lnTo>
                    <a:pt x="191" y="0"/>
                  </a:lnTo>
                  <a:lnTo>
                    <a:pt x="142" y="0"/>
                  </a:lnTo>
                  <a:lnTo>
                    <a:pt x="96" y="0"/>
                  </a:lnTo>
                  <a:lnTo>
                    <a:pt x="47" y="0"/>
                  </a:lnTo>
                  <a:lnTo>
                    <a:pt x="0" y="0"/>
                  </a:lnTo>
                  <a:lnTo>
                    <a:pt x="15" y="37"/>
                  </a:lnTo>
                  <a:lnTo>
                    <a:pt x="29" y="76"/>
                  </a:lnTo>
                  <a:lnTo>
                    <a:pt x="44" y="115"/>
                  </a:lnTo>
                  <a:lnTo>
                    <a:pt x="61" y="152"/>
                  </a:lnTo>
                  <a:lnTo>
                    <a:pt x="93" y="152"/>
                  </a:lnTo>
                  <a:lnTo>
                    <a:pt x="125" y="152"/>
                  </a:lnTo>
                  <a:lnTo>
                    <a:pt x="157" y="152"/>
                  </a:lnTo>
                  <a:lnTo>
                    <a:pt x="191" y="152"/>
                  </a:lnTo>
                  <a:lnTo>
                    <a:pt x="223" y="152"/>
                  </a:lnTo>
                  <a:lnTo>
                    <a:pt x="255" y="152"/>
                  </a:lnTo>
                  <a:lnTo>
                    <a:pt x="287" y="152"/>
                  </a:lnTo>
                  <a:lnTo>
                    <a:pt x="319" y="152"/>
                  </a:lnTo>
                  <a:lnTo>
                    <a:pt x="324" y="140"/>
                  </a:lnTo>
                  <a:lnTo>
                    <a:pt x="329" y="125"/>
                  </a:lnTo>
                  <a:lnTo>
                    <a:pt x="331" y="110"/>
                  </a:lnTo>
                  <a:lnTo>
                    <a:pt x="336" y="96"/>
                  </a:lnTo>
                  <a:lnTo>
                    <a:pt x="348" y="71"/>
                  </a:lnTo>
                  <a:lnTo>
                    <a:pt x="358" y="47"/>
                  </a:lnTo>
                  <a:lnTo>
                    <a:pt x="370" y="25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914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2" name="Freeform 68"/>
            <p:cNvSpPr>
              <a:spLocks/>
            </p:cNvSpPr>
            <p:nvPr/>
          </p:nvSpPr>
          <p:spPr bwMode="auto">
            <a:xfrm>
              <a:off x="1641" y="1654"/>
              <a:ext cx="299" cy="117"/>
            </a:xfrm>
            <a:custGeom>
              <a:avLst/>
              <a:gdLst/>
              <a:ahLst/>
              <a:cxnLst>
                <a:cxn ang="0">
                  <a:pos x="361" y="0"/>
                </a:cxn>
                <a:cxn ang="0">
                  <a:pos x="317" y="0"/>
                </a:cxn>
                <a:cxn ang="0">
                  <a:pos x="270" y="0"/>
                </a:cxn>
                <a:cxn ang="0">
                  <a:pos x="226" y="0"/>
                </a:cxn>
                <a:cxn ang="0">
                  <a:pos x="182" y="0"/>
                </a:cxn>
                <a:cxn ang="0">
                  <a:pos x="135" y="0"/>
                </a:cxn>
                <a:cxn ang="0">
                  <a:pos x="91" y="0"/>
                </a:cxn>
                <a:cxn ang="0">
                  <a:pos x="44" y="0"/>
                </a:cxn>
                <a:cxn ang="0">
                  <a:pos x="0" y="0"/>
                </a:cxn>
                <a:cxn ang="0">
                  <a:pos x="15" y="36"/>
                </a:cxn>
                <a:cxn ang="0">
                  <a:pos x="30" y="73"/>
                </a:cxn>
                <a:cxn ang="0">
                  <a:pos x="44" y="112"/>
                </a:cxn>
                <a:cxn ang="0">
                  <a:pos x="59" y="149"/>
                </a:cxn>
                <a:cxn ang="0">
                  <a:pos x="88" y="149"/>
                </a:cxn>
                <a:cxn ang="0">
                  <a:pos x="120" y="149"/>
                </a:cxn>
                <a:cxn ang="0">
                  <a:pos x="150" y="149"/>
                </a:cxn>
                <a:cxn ang="0">
                  <a:pos x="179" y="149"/>
                </a:cxn>
                <a:cxn ang="0">
                  <a:pos x="209" y="149"/>
                </a:cxn>
                <a:cxn ang="0">
                  <a:pos x="238" y="149"/>
                </a:cxn>
                <a:cxn ang="0">
                  <a:pos x="270" y="152"/>
                </a:cxn>
                <a:cxn ang="0">
                  <a:pos x="299" y="152"/>
                </a:cxn>
                <a:cxn ang="0">
                  <a:pos x="304" y="137"/>
                </a:cxn>
                <a:cxn ang="0">
                  <a:pos x="309" y="122"/>
                </a:cxn>
                <a:cxn ang="0">
                  <a:pos x="312" y="107"/>
                </a:cxn>
                <a:cxn ang="0">
                  <a:pos x="317" y="93"/>
                </a:cxn>
                <a:cxn ang="0">
                  <a:pos x="329" y="68"/>
                </a:cxn>
                <a:cxn ang="0">
                  <a:pos x="339" y="46"/>
                </a:cxn>
                <a:cxn ang="0">
                  <a:pos x="351" y="22"/>
                </a:cxn>
                <a:cxn ang="0">
                  <a:pos x="361" y="0"/>
                </a:cxn>
              </a:cxnLst>
              <a:rect l="0" t="0" r="r" b="b"/>
              <a:pathLst>
                <a:path w="361" h="152">
                  <a:moveTo>
                    <a:pt x="361" y="0"/>
                  </a:moveTo>
                  <a:lnTo>
                    <a:pt x="317" y="0"/>
                  </a:lnTo>
                  <a:lnTo>
                    <a:pt x="270" y="0"/>
                  </a:lnTo>
                  <a:lnTo>
                    <a:pt x="226" y="0"/>
                  </a:lnTo>
                  <a:lnTo>
                    <a:pt x="182" y="0"/>
                  </a:lnTo>
                  <a:lnTo>
                    <a:pt x="135" y="0"/>
                  </a:lnTo>
                  <a:lnTo>
                    <a:pt x="91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15" y="36"/>
                  </a:lnTo>
                  <a:lnTo>
                    <a:pt x="30" y="73"/>
                  </a:lnTo>
                  <a:lnTo>
                    <a:pt x="44" y="112"/>
                  </a:lnTo>
                  <a:lnTo>
                    <a:pt x="59" y="149"/>
                  </a:lnTo>
                  <a:lnTo>
                    <a:pt x="88" y="149"/>
                  </a:lnTo>
                  <a:lnTo>
                    <a:pt x="120" y="149"/>
                  </a:lnTo>
                  <a:lnTo>
                    <a:pt x="150" y="149"/>
                  </a:lnTo>
                  <a:lnTo>
                    <a:pt x="179" y="149"/>
                  </a:lnTo>
                  <a:lnTo>
                    <a:pt x="209" y="149"/>
                  </a:lnTo>
                  <a:lnTo>
                    <a:pt x="238" y="149"/>
                  </a:lnTo>
                  <a:lnTo>
                    <a:pt x="270" y="152"/>
                  </a:lnTo>
                  <a:lnTo>
                    <a:pt x="299" y="152"/>
                  </a:lnTo>
                  <a:lnTo>
                    <a:pt x="304" y="137"/>
                  </a:lnTo>
                  <a:lnTo>
                    <a:pt x="309" y="122"/>
                  </a:lnTo>
                  <a:lnTo>
                    <a:pt x="312" y="107"/>
                  </a:lnTo>
                  <a:lnTo>
                    <a:pt x="317" y="93"/>
                  </a:lnTo>
                  <a:lnTo>
                    <a:pt x="329" y="68"/>
                  </a:lnTo>
                  <a:lnTo>
                    <a:pt x="339" y="46"/>
                  </a:lnTo>
                  <a:lnTo>
                    <a:pt x="351" y="22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93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3" name="Freeform 69"/>
            <p:cNvSpPr>
              <a:spLocks/>
            </p:cNvSpPr>
            <p:nvPr/>
          </p:nvSpPr>
          <p:spPr bwMode="auto">
            <a:xfrm>
              <a:off x="1654" y="1654"/>
              <a:ext cx="278" cy="117"/>
            </a:xfrm>
            <a:custGeom>
              <a:avLst/>
              <a:gdLst/>
              <a:ahLst/>
              <a:cxnLst>
                <a:cxn ang="0">
                  <a:pos x="336" y="0"/>
                </a:cxn>
                <a:cxn ang="0">
                  <a:pos x="294" y="0"/>
                </a:cxn>
                <a:cxn ang="0">
                  <a:pos x="252" y="0"/>
                </a:cxn>
                <a:cxn ang="0">
                  <a:pos x="208" y="0"/>
                </a:cxn>
                <a:cxn ang="0">
                  <a:pos x="167" y="0"/>
                </a:cxn>
                <a:cxn ang="0">
                  <a:pos x="125" y="0"/>
                </a:cxn>
                <a:cxn ang="0">
                  <a:pos x="83" y="0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12" y="36"/>
                </a:cxn>
                <a:cxn ang="0">
                  <a:pos x="27" y="73"/>
                </a:cxn>
                <a:cxn ang="0">
                  <a:pos x="42" y="112"/>
                </a:cxn>
                <a:cxn ang="0">
                  <a:pos x="56" y="149"/>
                </a:cxn>
                <a:cxn ang="0">
                  <a:pos x="83" y="149"/>
                </a:cxn>
                <a:cxn ang="0">
                  <a:pos x="113" y="149"/>
                </a:cxn>
                <a:cxn ang="0">
                  <a:pos x="140" y="149"/>
                </a:cxn>
                <a:cxn ang="0">
                  <a:pos x="167" y="149"/>
                </a:cxn>
                <a:cxn ang="0">
                  <a:pos x="194" y="152"/>
                </a:cxn>
                <a:cxn ang="0">
                  <a:pos x="223" y="152"/>
                </a:cxn>
                <a:cxn ang="0">
                  <a:pos x="250" y="152"/>
                </a:cxn>
                <a:cxn ang="0">
                  <a:pos x="277" y="152"/>
                </a:cxn>
                <a:cxn ang="0">
                  <a:pos x="282" y="137"/>
                </a:cxn>
                <a:cxn ang="0">
                  <a:pos x="284" y="122"/>
                </a:cxn>
                <a:cxn ang="0">
                  <a:pos x="289" y="107"/>
                </a:cxn>
                <a:cxn ang="0">
                  <a:pos x="294" y="93"/>
                </a:cxn>
                <a:cxn ang="0">
                  <a:pos x="304" y="68"/>
                </a:cxn>
                <a:cxn ang="0">
                  <a:pos x="314" y="46"/>
                </a:cxn>
                <a:cxn ang="0">
                  <a:pos x="326" y="24"/>
                </a:cxn>
                <a:cxn ang="0">
                  <a:pos x="336" y="0"/>
                </a:cxn>
              </a:cxnLst>
              <a:rect l="0" t="0" r="r" b="b"/>
              <a:pathLst>
                <a:path w="336" h="152">
                  <a:moveTo>
                    <a:pt x="336" y="0"/>
                  </a:moveTo>
                  <a:lnTo>
                    <a:pt x="294" y="0"/>
                  </a:lnTo>
                  <a:lnTo>
                    <a:pt x="252" y="0"/>
                  </a:lnTo>
                  <a:lnTo>
                    <a:pt x="208" y="0"/>
                  </a:lnTo>
                  <a:lnTo>
                    <a:pt x="167" y="0"/>
                  </a:lnTo>
                  <a:lnTo>
                    <a:pt x="125" y="0"/>
                  </a:lnTo>
                  <a:lnTo>
                    <a:pt x="83" y="0"/>
                  </a:lnTo>
                  <a:lnTo>
                    <a:pt x="42" y="0"/>
                  </a:lnTo>
                  <a:lnTo>
                    <a:pt x="0" y="0"/>
                  </a:lnTo>
                  <a:lnTo>
                    <a:pt x="12" y="36"/>
                  </a:lnTo>
                  <a:lnTo>
                    <a:pt x="27" y="73"/>
                  </a:lnTo>
                  <a:lnTo>
                    <a:pt x="42" y="112"/>
                  </a:lnTo>
                  <a:lnTo>
                    <a:pt x="56" y="149"/>
                  </a:lnTo>
                  <a:lnTo>
                    <a:pt x="83" y="149"/>
                  </a:lnTo>
                  <a:lnTo>
                    <a:pt x="113" y="149"/>
                  </a:lnTo>
                  <a:lnTo>
                    <a:pt x="140" y="149"/>
                  </a:lnTo>
                  <a:lnTo>
                    <a:pt x="167" y="149"/>
                  </a:lnTo>
                  <a:lnTo>
                    <a:pt x="194" y="152"/>
                  </a:lnTo>
                  <a:lnTo>
                    <a:pt x="223" y="152"/>
                  </a:lnTo>
                  <a:lnTo>
                    <a:pt x="250" y="152"/>
                  </a:lnTo>
                  <a:lnTo>
                    <a:pt x="277" y="152"/>
                  </a:lnTo>
                  <a:lnTo>
                    <a:pt x="282" y="137"/>
                  </a:lnTo>
                  <a:lnTo>
                    <a:pt x="284" y="122"/>
                  </a:lnTo>
                  <a:lnTo>
                    <a:pt x="289" y="107"/>
                  </a:lnTo>
                  <a:lnTo>
                    <a:pt x="294" y="93"/>
                  </a:lnTo>
                  <a:lnTo>
                    <a:pt x="304" y="68"/>
                  </a:lnTo>
                  <a:lnTo>
                    <a:pt x="314" y="46"/>
                  </a:lnTo>
                  <a:lnTo>
                    <a:pt x="326" y="24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994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4" name="Freeform 70"/>
            <p:cNvSpPr>
              <a:spLocks/>
            </p:cNvSpPr>
            <p:nvPr/>
          </p:nvSpPr>
          <p:spPr bwMode="auto">
            <a:xfrm>
              <a:off x="1664" y="1654"/>
              <a:ext cx="261" cy="117"/>
            </a:xfrm>
            <a:custGeom>
              <a:avLst/>
              <a:gdLst/>
              <a:ahLst/>
              <a:cxnLst>
                <a:cxn ang="0">
                  <a:pos x="316" y="0"/>
                </a:cxn>
                <a:cxn ang="0">
                  <a:pos x="277" y="0"/>
                </a:cxn>
                <a:cxn ang="0">
                  <a:pos x="238" y="0"/>
                </a:cxn>
                <a:cxn ang="0">
                  <a:pos x="199" y="0"/>
                </a:cxn>
                <a:cxn ang="0">
                  <a:pos x="160" y="0"/>
                </a:cxn>
                <a:cxn ang="0">
                  <a:pos x="118" y="0"/>
                </a:cxn>
                <a:cxn ang="0">
                  <a:pos x="79" y="0"/>
                </a:cxn>
                <a:cxn ang="0">
                  <a:pos x="39" y="0"/>
                </a:cxn>
                <a:cxn ang="0">
                  <a:pos x="0" y="0"/>
                </a:cxn>
                <a:cxn ang="0">
                  <a:pos x="15" y="36"/>
                </a:cxn>
                <a:cxn ang="0">
                  <a:pos x="30" y="73"/>
                </a:cxn>
                <a:cxn ang="0">
                  <a:pos x="42" y="112"/>
                </a:cxn>
                <a:cxn ang="0">
                  <a:pos x="57" y="149"/>
                </a:cxn>
                <a:cxn ang="0">
                  <a:pos x="81" y="149"/>
                </a:cxn>
                <a:cxn ang="0">
                  <a:pos x="106" y="149"/>
                </a:cxn>
                <a:cxn ang="0">
                  <a:pos x="130" y="149"/>
                </a:cxn>
                <a:cxn ang="0">
                  <a:pos x="157" y="149"/>
                </a:cxn>
                <a:cxn ang="0">
                  <a:pos x="182" y="152"/>
                </a:cxn>
                <a:cxn ang="0">
                  <a:pos x="206" y="152"/>
                </a:cxn>
                <a:cxn ang="0">
                  <a:pos x="233" y="152"/>
                </a:cxn>
                <a:cxn ang="0">
                  <a:pos x="258" y="152"/>
                </a:cxn>
                <a:cxn ang="0">
                  <a:pos x="263" y="137"/>
                </a:cxn>
                <a:cxn ang="0">
                  <a:pos x="265" y="122"/>
                </a:cxn>
                <a:cxn ang="0">
                  <a:pos x="270" y="107"/>
                </a:cxn>
                <a:cxn ang="0">
                  <a:pos x="272" y="93"/>
                </a:cxn>
                <a:cxn ang="0">
                  <a:pos x="285" y="71"/>
                </a:cxn>
                <a:cxn ang="0">
                  <a:pos x="294" y="46"/>
                </a:cxn>
                <a:cxn ang="0">
                  <a:pos x="307" y="24"/>
                </a:cxn>
                <a:cxn ang="0">
                  <a:pos x="316" y="0"/>
                </a:cxn>
              </a:cxnLst>
              <a:rect l="0" t="0" r="r" b="b"/>
              <a:pathLst>
                <a:path w="316" h="152">
                  <a:moveTo>
                    <a:pt x="316" y="0"/>
                  </a:moveTo>
                  <a:lnTo>
                    <a:pt x="277" y="0"/>
                  </a:lnTo>
                  <a:lnTo>
                    <a:pt x="238" y="0"/>
                  </a:lnTo>
                  <a:lnTo>
                    <a:pt x="199" y="0"/>
                  </a:lnTo>
                  <a:lnTo>
                    <a:pt x="160" y="0"/>
                  </a:lnTo>
                  <a:lnTo>
                    <a:pt x="118" y="0"/>
                  </a:lnTo>
                  <a:lnTo>
                    <a:pt x="79" y="0"/>
                  </a:lnTo>
                  <a:lnTo>
                    <a:pt x="39" y="0"/>
                  </a:lnTo>
                  <a:lnTo>
                    <a:pt x="0" y="0"/>
                  </a:lnTo>
                  <a:lnTo>
                    <a:pt x="15" y="36"/>
                  </a:lnTo>
                  <a:lnTo>
                    <a:pt x="30" y="73"/>
                  </a:lnTo>
                  <a:lnTo>
                    <a:pt x="42" y="112"/>
                  </a:lnTo>
                  <a:lnTo>
                    <a:pt x="57" y="149"/>
                  </a:lnTo>
                  <a:lnTo>
                    <a:pt x="81" y="149"/>
                  </a:lnTo>
                  <a:lnTo>
                    <a:pt x="106" y="149"/>
                  </a:lnTo>
                  <a:lnTo>
                    <a:pt x="130" y="149"/>
                  </a:lnTo>
                  <a:lnTo>
                    <a:pt x="157" y="149"/>
                  </a:lnTo>
                  <a:lnTo>
                    <a:pt x="182" y="152"/>
                  </a:lnTo>
                  <a:lnTo>
                    <a:pt x="206" y="152"/>
                  </a:lnTo>
                  <a:lnTo>
                    <a:pt x="233" y="152"/>
                  </a:lnTo>
                  <a:lnTo>
                    <a:pt x="258" y="152"/>
                  </a:lnTo>
                  <a:lnTo>
                    <a:pt x="263" y="137"/>
                  </a:lnTo>
                  <a:lnTo>
                    <a:pt x="265" y="122"/>
                  </a:lnTo>
                  <a:lnTo>
                    <a:pt x="270" y="107"/>
                  </a:lnTo>
                  <a:lnTo>
                    <a:pt x="272" y="93"/>
                  </a:lnTo>
                  <a:lnTo>
                    <a:pt x="285" y="71"/>
                  </a:lnTo>
                  <a:lnTo>
                    <a:pt x="294" y="46"/>
                  </a:lnTo>
                  <a:lnTo>
                    <a:pt x="307" y="24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rgbClr val="9B5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" name="Freeform 71"/>
            <p:cNvSpPr>
              <a:spLocks/>
            </p:cNvSpPr>
            <p:nvPr/>
          </p:nvSpPr>
          <p:spPr bwMode="auto">
            <a:xfrm>
              <a:off x="1674" y="1654"/>
              <a:ext cx="244" cy="117"/>
            </a:xfrm>
            <a:custGeom>
              <a:avLst/>
              <a:gdLst/>
              <a:ahLst/>
              <a:cxnLst>
                <a:cxn ang="0">
                  <a:pos x="295" y="0"/>
                </a:cxn>
                <a:cxn ang="0">
                  <a:pos x="258" y="0"/>
                </a:cxn>
                <a:cxn ang="0">
                  <a:pos x="221" y="0"/>
                </a:cxn>
                <a:cxn ang="0">
                  <a:pos x="184" y="0"/>
                </a:cxn>
                <a:cxn ang="0">
                  <a:pos x="148" y="0"/>
                </a:cxn>
                <a:cxn ang="0">
                  <a:pos x="111" y="0"/>
                </a:cxn>
                <a:cxn ang="0">
                  <a:pos x="74" y="0"/>
                </a:cxn>
                <a:cxn ang="0">
                  <a:pos x="37" y="0"/>
                </a:cxn>
                <a:cxn ang="0">
                  <a:pos x="0" y="0"/>
                </a:cxn>
                <a:cxn ang="0">
                  <a:pos x="15" y="36"/>
                </a:cxn>
                <a:cxn ang="0">
                  <a:pos x="27" y="73"/>
                </a:cxn>
                <a:cxn ang="0">
                  <a:pos x="42" y="112"/>
                </a:cxn>
                <a:cxn ang="0">
                  <a:pos x="54" y="149"/>
                </a:cxn>
                <a:cxn ang="0">
                  <a:pos x="76" y="149"/>
                </a:cxn>
                <a:cxn ang="0">
                  <a:pos x="101" y="152"/>
                </a:cxn>
                <a:cxn ang="0">
                  <a:pos x="123" y="152"/>
                </a:cxn>
                <a:cxn ang="0">
                  <a:pos x="148" y="152"/>
                </a:cxn>
                <a:cxn ang="0">
                  <a:pos x="170" y="152"/>
                </a:cxn>
                <a:cxn ang="0">
                  <a:pos x="192" y="152"/>
                </a:cxn>
                <a:cxn ang="0">
                  <a:pos x="216" y="152"/>
                </a:cxn>
                <a:cxn ang="0">
                  <a:pos x="238" y="152"/>
                </a:cxn>
                <a:cxn ang="0">
                  <a:pos x="243" y="137"/>
                </a:cxn>
                <a:cxn ang="0">
                  <a:pos x="246" y="122"/>
                </a:cxn>
                <a:cxn ang="0">
                  <a:pos x="251" y="110"/>
                </a:cxn>
                <a:cxn ang="0">
                  <a:pos x="253" y="95"/>
                </a:cxn>
                <a:cxn ang="0">
                  <a:pos x="263" y="71"/>
                </a:cxn>
                <a:cxn ang="0">
                  <a:pos x="275" y="46"/>
                </a:cxn>
                <a:cxn ang="0">
                  <a:pos x="285" y="24"/>
                </a:cxn>
                <a:cxn ang="0">
                  <a:pos x="295" y="0"/>
                </a:cxn>
              </a:cxnLst>
              <a:rect l="0" t="0" r="r" b="b"/>
              <a:pathLst>
                <a:path w="295" h="152">
                  <a:moveTo>
                    <a:pt x="295" y="0"/>
                  </a:moveTo>
                  <a:lnTo>
                    <a:pt x="258" y="0"/>
                  </a:lnTo>
                  <a:lnTo>
                    <a:pt x="221" y="0"/>
                  </a:lnTo>
                  <a:lnTo>
                    <a:pt x="184" y="0"/>
                  </a:lnTo>
                  <a:lnTo>
                    <a:pt x="148" y="0"/>
                  </a:lnTo>
                  <a:lnTo>
                    <a:pt x="111" y="0"/>
                  </a:lnTo>
                  <a:lnTo>
                    <a:pt x="74" y="0"/>
                  </a:lnTo>
                  <a:lnTo>
                    <a:pt x="37" y="0"/>
                  </a:lnTo>
                  <a:lnTo>
                    <a:pt x="0" y="0"/>
                  </a:lnTo>
                  <a:lnTo>
                    <a:pt x="15" y="36"/>
                  </a:lnTo>
                  <a:lnTo>
                    <a:pt x="27" y="73"/>
                  </a:lnTo>
                  <a:lnTo>
                    <a:pt x="42" y="112"/>
                  </a:lnTo>
                  <a:lnTo>
                    <a:pt x="54" y="149"/>
                  </a:lnTo>
                  <a:lnTo>
                    <a:pt x="76" y="149"/>
                  </a:lnTo>
                  <a:lnTo>
                    <a:pt x="101" y="152"/>
                  </a:lnTo>
                  <a:lnTo>
                    <a:pt x="123" y="152"/>
                  </a:lnTo>
                  <a:lnTo>
                    <a:pt x="148" y="152"/>
                  </a:lnTo>
                  <a:lnTo>
                    <a:pt x="170" y="152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38" y="152"/>
                  </a:lnTo>
                  <a:lnTo>
                    <a:pt x="243" y="137"/>
                  </a:lnTo>
                  <a:lnTo>
                    <a:pt x="246" y="122"/>
                  </a:lnTo>
                  <a:lnTo>
                    <a:pt x="251" y="110"/>
                  </a:lnTo>
                  <a:lnTo>
                    <a:pt x="253" y="95"/>
                  </a:lnTo>
                  <a:lnTo>
                    <a:pt x="263" y="71"/>
                  </a:lnTo>
                  <a:lnTo>
                    <a:pt x="275" y="46"/>
                  </a:lnTo>
                  <a:lnTo>
                    <a:pt x="285" y="24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A05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" name="Freeform 72"/>
            <p:cNvSpPr>
              <a:spLocks/>
            </p:cNvSpPr>
            <p:nvPr/>
          </p:nvSpPr>
          <p:spPr bwMode="auto">
            <a:xfrm>
              <a:off x="1686" y="1654"/>
              <a:ext cx="225" cy="11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238" y="0"/>
                </a:cxn>
                <a:cxn ang="0">
                  <a:pos x="204" y="0"/>
                </a:cxn>
                <a:cxn ang="0">
                  <a:pos x="169" y="0"/>
                </a:cxn>
                <a:cxn ang="0">
                  <a:pos x="137" y="0"/>
                </a:cxn>
                <a:cxn ang="0">
                  <a:pos x="103" y="0"/>
                </a:cxn>
                <a:cxn ang="0">
                  <a:pos x="69" y="0"/>
                </a:cxn>
                <a:cxn ang="0">
                  <a:pos x="34" y="0"/>
                </a:cxn>
                <a:cxn ang="0">
                  <a:pos x="0" y="0"/>
                </a:cxn>
                <a:cxn ang="0">
                  <a:pos x="12" y="36"/>
                </a:cxn>
                <a:cxn ang="0">
                  <a:pos x="27" y="73"/>
                </a:cxn>
                <a:cxn ang="0">
                  <a:pos x="39" y="112"/>
                </a:cxn>
                <a:cxn ang="0">
                  <a:pos x="52" y="149"/>
                </a:cxn>
                <a:cxn ang="0">
                  <a:pos x="71" y="149"/>
                </a:cxn>
                <a:cxn ang="0">
                  <a:pos x="93" y="152"/>
                </a:cxn>
                <a:cxn ang="0">
                  <a:pos x="113" y="152"/>
                </a:cxn>
                <a:cxn ang="0">
                  <a:pos x="133" y="152"/>
                </a:cxn>
                <a:cxn ang="0">
                  <a:pos x="152" y="152"/>
                </a:cxn>
                <a:cxn ang="0">
                  <a:pos x="174" y="152"/>
                </a:cxn>
                <a:cxn ang="0">
                  <a:pos x="194" y="152"/>
                </a:cxn>
                <a:cxn ang="0">
                  <a:pos x="216" y="152"/>
                </a:cxn>
                <a:cxn ang="0">
                  <a:pos x="221" y="139"/>
                </a:cxn>
                <a:cxn ang="0">
                  <a:pos x="223" y="125"/>
                </a:cxn>
                <a:cxn ang="0">
                  <a:pos x="228" y="110"/>
                </a:cxn>
                <a:cxn ang="0">
                  <a:pos x="231" y="95"/>
                </a:cxn>
                <a:cxn ang="0">
                  <a:pos x="240" y="71"/>
                </a:cxn>
                <a:cxn ang="0">
                  <a:pos x="250" y="46"/>
                </a:cxn>
                <a:cxn ang="0">
                  <a:pos x="263" y="24"/>
                </a:cxn>
                <a:cxn ang="0">
                  <a:pos x="272" y="0"/>
                </a:cxn>
              </a:cxnLst>
              <a:rect l="0" t="0" r="r" b="b"/>
              <a:pathLst>
                <a:path w="272" h="152">
                  <a:moveTo>
                    <a:pt x="272" y="0"/>
                  </a:moveTo>
                  <a:lnTo>
                    <a:pt x="238" y="0"/>
                  </a:lnTo>
                  <a:lnTo>
                    <a:pt x="204" y="0"/>
                  </a:lnTo>
                  <a:lnTo>
                    <a:pt x="169" y="0"/>
                  </a:lnTo>
                  <a:lnTo>
                    <a:pt x="137" y="0"/>
                  </a:lnTo>
                  <a:lnTo>
                    <a:pt x="103" y="0"/>
                  </a:lnTo>
                  <a:lnTo>
                    <a:pt x="69" y="0"/>
                  </a:lnTo>
                  <a:lnTo>
                    <a:pt x="34" y="0"/>
                  </a:lnTo>
                  <a:lnTo>
                    <a:pt x="0" y="0"/>
                  </a:lnTo>
                  <a:lnTo>
                    <a:pt x="12" y="36"/>
                  </a:lnTo>
                  <a:lnTo>
                    <a:pt x="27" y="73"/>
                  </a:lnTo>
                  <a:lnTo>
                    <a:pt x="39" y="112"/>
                  </a:lnTo>
                  <a:lnTo>
                    <a:pt x="52" y="149"/>
                  </a:lnTo>
                  <a:lnTo>
                    <a:pt x="71" y="149"/>
                  </a:lnTo>
                  <a:lnTo>
                    <a:pt x="93" y="152"/>
                  </a:lnTo>
                  <a:lnTo>
                    <a:pt x="113" y="152"/>
                  </a:lnTo>
                  <a:lnTo>
                    <a:pt x="133" y="152"/>
                  </a:lnTo>
                  <a:lnTo>
                    <a:pt x="152" y="152"/>
                  </a:lnTo>
                  <a:lnTo>
                    <a:pt x="174" y="152"/>
                  </a:lnTo>
                  <a:lnTo>
                    <a:pt x="194" y="152"/>
                  </a:lnTo>
                  <a:lnTo>
                    <a:pt x="216" y="152"/>
                  </a:lnTo>
                  <a:lnTo>
                    <a:pt x="221" y="139"/>
                  </a:lnTo>
                  <a:lnTo>
                    <a:pt x="223" y="125"/>
                  </a:lnTo>
                  <a:lnTo>
                    <a:pt x="228" y="110"/>
                  </a:lnTo>
                  <a:lnTo>
                    <a:pt x="231" y="95"/>
                  </a:lnTo>
                  <a:lnTo>
                    <a:pt x="240" y="71"/>
                  </a:lnTo>
                  <a:lnTo>
                    <a:pt x="250" y="46"/>
                  </a:lnTo>
                  <a:lnTo>
                    <a:pt x="263" y="24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A35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" name="Freeform 73"/>
            <p:cNvSpPr>
              <a:spLocks/>
            </p:cNvSpPr>
            <p:nvPr/>
          </p:nvSpPr>
          <p:spPr bwMode="auto">
            <a:xfrm>
              <a:off x="1696" y="1655"/>
              <a:ext cx="208" cy="116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219" y="0"/>
                </a:cxn>
                <a:cxn ang="0">
                  <a:pos x="189" y="0"/>
                </a:cxn>
                <a:cxn ang="0">
                  <a:pos x="157" y="0"/>
                </a:cxn>
                <a:cxn ang="0">
                  <a:pos x="125" y="0"/>
                </a:cxn>
                <a:cxn ang="0">
                  <a:pos x="94" y="0"/>
                </a:cxn>
                <a:cxn ang="0">
                  <a:pos x="64" y="0"/>
                </a:cxn>
                <a:cxn ang="0">
                  <a:pos x="32" y="0"/>
                </a:cxn>
                <a:cxn ang="0">
                  <a:pos x="0" y="0"/>
                </a:cxn>
                <a:cxn ang="0">
                  <a:pos x="13" y="37"/>
                </a:cxn>
                <a:cxn ang="0">
                  <a:pos x="27" y="74"/>
                </a:cxn>
                <a:cxn ang="0">
                  <a:pos x="40" y="110"/>
                </a:cxn>
                <a:cxn ang="0">
                  <a:pos x="52" y="147"/>
                </a:cxn>
                <a:cxn ang="0">
                  <a:pos x="69" y="147"/>
                </a:cxn>
                <a:cxn ang="0">
                  <a:pos x="86" y="150"/>
                </a:cxn>
                <a:cxn ang="0">
                  <a:pos x="106" y="150"/>
                </a:cxn>
                <a:cxn ang="0">
                  <a:pos x="123" y="150"/>
                </a:cxn>
                <a:cxn ang="0">
                  <a:pos x="143" y="150"/>
                </a:cxn>
                <a:cxn ang="0">
                  <a:pos x="160" y="150"/>
                </a:cxn>
                <a:cxn ang="0">
                  <a:pos x="179" y="150"/>
                </a:cxn>
                <a:cxn ang="0">
                  <a:pos x="197" y="150"/>
                </a:cxn>
                <a:cxn ang="0">
                  <a:pos x="199" y="137"/>
                </a:cxn>
                <a:cxn ang="0">
                  <a:pos x="204" y="123"/>
                </a:cxn>
                <a:cxn ang="0">
                  <a:pos x="206" y="108"/>
                </a:cxn>
                <a:cxn ang="0">
                  <a:pos x="209" y="93"/>
                </a:cxn>
                <a:cxn ang="0">
                  <a:pos x="219" y="69"/>
                </a:cxn>
                <a:cxn ang="0">
                  <a:pos x="231" y="47"/>
                </a:cxn>
                <a:cxn ang="0">
                  <a:pos x="241" y="22"/>
                </a:cxn>
                <a:cxn ang="0">
                  <a:pos x="251" y="0"/>
                </a:cxn>
              </a:cxnLst>
              <a:rect l="0" t="0" r="r" b="b"/>
              <a:pathLst>
                <a:path w="251" h="150">
                  <a:moveTo>
                    <a:pt x="251" y="0"/>
                  </a:moveTo>
                  <a:lnTo>
                    <a:pt x="219" y="0"/>
                  </a:lnTo>
                  <a:lnTo>
                    <a:pt x="189" y="0"/>
                  </a:lnTo>
                  <a:lnTo>
                    <a:pt x="157" y="0"/>
                  </a:lnTo>
                  <a:lnTo>
                    <a:pt x="125" y="0"/>
                  </a:lnTo>
                  <a:lnTo>
                    <a:pt x="94" y="0"/>
                  </a:lnTo>
                  <a:lnTo>
                    <a:pt x="64" y="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13" y="37"/>
                  </a:lnTo>
                  <a:lnTo>
                    <a:pt x="27" y="74"/>
                  </a:lnTo>
                  <a:lnTo>
                    <a:pt x="40" y="110"/>
                  </a:lnTo>
                  <a:lnTo>
                    <a:pt x="52" y="147"/>
                  </a:lnTo>
                  <a:lnTo>
                    <a:pt x="69" y="147"/>
                  </a:lnTo>
                  <a:lnTo>
                    <a:pt x="86" y="150"/>
                  </a:lnTo>
                  <a:lnTo>
                    <a:pt x="106" y="150"/>
                  </a:lnTo>
                  <a:lnTo>
                    <a:pt x="123" y="150"/>
                  </a:lnTo>
                  <a:lnTo>
                    <a:pt x="143" y="150"/>
                  </a:lnTo>
                  <a:lnTo>
                    <a:pt x="160" y="150"/>
                  </a:lnTo>
                  <a:lnTo>
                    <a:pt x="179" y="150"/>
                  </a:lnTo>
                  <a:lnTo>
                    <a:pt x="197" y="150"/>
                  </a:lnTo>
                  <a:lnTo>
                    <a:pt x="199" y="137"/>
                  </a:lnTo>
                  <a:lnTo>
                    <a:pt x="204" y="123"/>
                  </a:lnTo>
                  <a:lnTo>
                    <a:pt x="206" y="108"/>
                  </a:lnTo>
                  <a:lnTo>
                    <a:pt x="209" y="93"/>
                  </a:lnTo>
                  <a:lnTo>
                    <a:pt x="219" y="69"/>
                  </a:lnTo>
                  <a:lnTo>
                    <a:pt x="231" y="47"/>
                  </a:lnTo>
                  <a:lnTo>
                    <a:pt x="241" y="22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A85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" name="Freeform 74"/>
            <p:cNvSpPr>
              <a:spLocks/>
            </p:cNvSpPr>
            <p:nvPr/>
          </p:nvSpPr>
          <p:spPr bwMode="auto">
            <a:xfrm>
              <a:off x="1707" y="1655"/>
              <a:ext cx="190" cy="11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201" y="0"/>
                </a:cxn>
                <a:cxn ang="0">
                  <a:pos x="171" y="0"/>
                </a:cxn>
                <a:cxn ang="0">
                  <a:pos x="142" y="0"/>
                </a:cxn>
                <a:cxn ang="0">
                  <a:pos x="115" y="0"/>
                </a:cxn>
                <a:cxn ang="0">
                  <a:pos x="85" y="0"/>
                </a:cxn>
                <a:cxn ang="0">
                  <a:pos x="56" y="0"/>
                </a:cxn>
                <a:cxn ang="0">
                  <a:pos x="29" y="0"/>
                </a:cxn>
                <a:cxn ang="0">
                  <a:pos x="0" y="0"/>
                </a:cxn>
                <a:cxn ang="0">
                  <a:pos x="12" y="37"/>
                </a:cxn>
                <a:cxn ang="0">
                  <a:pos x="24" y="74"/>
                </a:cxn>
                <a:cxn ang="0">
                  <a:pos x="36" y="110"/>
                </a:cxn>
                <a:cxn ang="0">
                  <a:pos x="49" y="147"/>
                </a:cxn>
                <a:cxn ang="0">
                  <a:pos x="63" y="147"/>
                </a:cxn>
                <a:cxn ang="0">
                  <a:pos x="81" y="150"/>
                </a:cxn>
                <a:cxn ang="0">
                  <a:pos x="95" y="150"/>
                </a:cxn>
                <a:cxn ang="0">
                  <a:pos x="112" y="150"/>
                </a:cxn>
                <a:cxn ang="0">
                  <a:pos x="130" y="150"/>
                </a:cxn>
                <a:cxn ang="0">
                  <a:pos x="144" y="150"/>
                </a:cxn>
                <a:cxn ang="0">
                  <a:pos x="162" y="150"/>
                </a:cxn>
                <a:cxn ang="0">
                  <a:pos x="176" y="150"/>
                </a:cxn>
                <a:cxn ang="0">
                  <a:pos x="179" y="137"/>
                </a:cxn>
                <a:cxn ang="0">
                  <a:pos x="181" y="123"/>
                </a:cxn>
                <a:cxn ang="0">
                  <a:pos x="186" y="108"/>
                </a:cxn>
                <a:cxn ang="0">
                  <a:pos x="188" y="93"/>
                </a:cxn>
                <a:cxn ang="0">
                  <a:pos x="198" y="69"/>
                </a:cxn>
                <a:cxn ang="0">
                  <a:pos x="208" y="47"/>
                </a:cxn>
                <a:cxn ang="0">
                  <a:pos x="220" y="25"/>
                </a:cxn>
                <a:cxn ang="0">
                  <a:pos x="230" y="0"/>
                </a:cxn>
              </a:cxnLst>
              <a:rect l="0" t="0" r="r" b="b"/>
              <a:pathLst>
                <a:path w="230" h="150">
                  <a:moveTo>
                    <a:pt x="230" y="0"/>
                  </a:moveTo>
                  <a:lnTo>
                    <a:pt x="201" y="0"/>
                  </a:lnTo>
                  <a:lnTo>
                    <a:pt x="171" y="0"/>
                  </a:lnTo>
                  <a:lnTo>
                    <a:pt x="142" y="0"/>
                  </a:lnTo>
                  <a:lnTo>
                    <a:pt x="115" y="0"/>
                  </a:lnTo>
                  <a:lnTo>
                    <a:pt x="85" y="0"/>
                  </a:lnTo>
                  <a:lnTo>
                    <a:pt x="56" y="0"/>
                  </a:lnTo>
                  <a:lnTo>
                    <a:pt x="29" y="0"/>
                  </a:lnTo>
                  <a:lnTo>
                    <a:pt x="0" y="0"/>
                  </a:lnTo>
                  <a:lnTo>
                    <a:pt x="12" y="37"/>
                  </a:lnTo>
                  <a:lnTo>
                    <a:pt x="24" y="74"/>
                  </a:lnTo>
                  <a:lnTo>
                    <a:pt x="36" y="110"/>
                  </a:lnTo>
                  <a:lnTo>
                    <a:pt x="49" y="147"/>
                  </a:lnTo>
                  <a:lnTo>
                    <a:pt x="63" y="147"/>
                  </a:lnTo>
                  <a:lnTo>
                    <a:pt x="81" y="150"/>
                  </a:lnTo>
                  <a:lnTo>
                    <a:pt x="95" y="150"/>
                  </a:lnTo>
                  <a:lnTo>
                    <a:pt x="112" y="150"/>
                  </a:lnTo>
                  <a:lnTo>
                    <a:pt x="130" y="150"/>
                  </a:lnTo>
                  <a:lnTo>
                    <a:pt x="144" y="150"/>
                  </a:lnTo>
                  <a:lnTo>
                    <a:pt x="162" y="150"/>
                  </a:lnTo>
                  <a:lnTo>
                    <a:pt x="176" y="150"/>
                  </a:lnTo>
                  <a:lnTo>
                    <a:pt x="179" y="137"/>
                  </a:lnTo>
                  <a:lnTo>
                    <a:pt x="181" y="123"/>
                  </a:lnTo>
                  <a:lnTo>
                    <a:pt x="186" y="108"/>
                  </a:lnTo>
                  <a:lnTo>
                    <a:pt x="188" y="93"/>
                  </a:lnTo>
                  <a:lnTo>
                    <a:pt x="198" y="69"/>
                  </a:lnTo>
                  <a:lnTo>
                    <a:pt x="208" y="47"/>
                  </a:lnTo>
                  <a:lnTo>
                    <a:pt x="220" y="25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AA6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9" name="Freeform 75"/>
            <p:cNvSpPr>
              <a:spLocks/>
            </p:cNvSpPr>
            <p:nvPr/>
          </p:nvSpPr>
          <p:spPr bwMode="auto">
            <a:xfrm>
              <a:off x="1718" y="1655"/>
              <a:ext cx="171" cy="116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182" y="0"/>
                </a:cxn>
                <a:cxn ang="0">
                  <a:pos x="155" y="0"/>
                </a:cxn>
                <a:cxn ang="0">
                  <a:pos x="130" y="0"/>
                </a:cxn>
                <a:cxn ang="0">
                  <a:pos x="103" y="0"/>
                </a:cxn>
                <a:cxn ang="0">
                  <a:pos x="79" y="0"/>
                </a:cxn>
                <a:cxn ang="0">
                  <a:pos x="52" y="0"/>
                </a:cxn>
                <a:cxn ang="0">
                  <a:pos x="27" y="0"/>
                </a:cxn>
                <a:cxn ang="0">
                  <a:pos x="0" y="0"/>
                </a:cxn>
                <a:cxn ang="0">
                  <a:pos x="13" y="37"/>
                </a:cxn>
                <a:cxn ang="0">
                  <a:pos x="25" y="74"/>
                </a:cxn>
                <a:cxn ang="0">
                  <a:pos x="35" y="110"/>
                </a:cxn>
                <a:cxn ang="0">
                  <a:pos x="47" y="147"/>
                </a:cxn>
                <a:cxn ang="0">
                  <a:pos x="62" y="147"/>
                </a:cxn>
                <a:cxn ang="0">
                  <a:pos x="74" y="150"/>
                </a:cxn>
                <a:cxn ang="0">
                  <a:pos x="89" y="150"/>
                </a:cxn>
                <a:cxn ang="0">
                  <a:pos x="101" y="150"/>
                </a:cxn>
                <a:cxn ang="0">
                  <a:pos x="113" y="150"/>
                </a:cxn>
                <a:cxn ang="0">
                  <a:pos x="128" y="150"/>
                </a:cxn>
                <a:cxn ang="0">
                  <a:pos x="140" y="150"/>
                </a:cxn>
                <a:cxn ang="0">
                  <a:pos x="155" y="150"/>
                </a:cxn>
                <a:cxn ang="0">
                  <a:pos x="157" y="137"/>
                </a:cxn>
                <a:cxn ang="0">
                  <a:pos x="160" y="123"/>
                </a:cxn>
                <a:cxn ang="0">
                  <a:pos x="165" y="108"/>
                </a:cxn>
                <a:cxn ang="0">
                  <a:pos x="167" y="93"/>
                </a:cxn>
                <a:cxn ang="0">
                  <a:pos x="177" y="71"/>
                </a:cxn>
                <a:cxn ang="0">
                  <a:pos x="187" y="47"/>
                </a:cxn>
                <a:cxn ang="0">
                  <a:pos x="197" y="25"/>
                </a:cxn>
                <a:cxn ang="0">
                  <a:pos x="206" y="0"/>
                </a:cxn>
              </a:cxnLst>
              <a:rect l="0" t="0" r="r" b="b"/>
              <a:pathLst>
                <a:path w="206" h="150">
                  <a:moveTo>
                    <a:pt x="206" y="0"/>
                  </a:moveTo>
                  <a:lnTo>
                    <a:pt x="182" y="0"/>
                  </a:lnTo>
                  <a:lnTo>
                    <a:pt x="155" y="0"/>
                  </a:lnTo>
                  <a:lnTo>
                    <a:pt x="130" y="0"/>
                  </a:lnTo>
                  <a:lnTo>
                    <a:pt x="103" y="0"/>
                  </a:lnTo>
                  <a:lnTo>
                    <a:pt x="79" y="0"/>
                  </a:lnTo>
                  <a:lnTo>
                    <a:pt x="52" y="0"/>
                  </a:lnTo>
                  <a:lnTo>
                    <a:pt x="27" y="0"/>
                  </a:lnTo>
                  <a:lnTo>
                    <a:pt x="0" y="0"/>
                  </a:lnTo>
                  <a:lnTo>
                    <a:pt x="13" y="37"/>
                  </a:lnTo>
                  <a:lnTo>
                    <a:pt x="25" y="74"/>
                  </a:lnTo>
                  <a:lnTo>
                    <a:pt x="35" y="110"/>
                  </a:lnTo>
                  <a:lnTo>
                    <a:pt x="47" y="147"/>
                  </a:lnTo>
                  <a:lnTo>
                    <a:pt x="62" y="147"/>
                  </a:lnTo>
                  <a:lnTo>
                    <a:pt x="74" y="150"/>
                  </a:lnTo>
                  <a:lnTo>
                    <a:pt x="89" y="150"/>
                  </a:lnTo>
                  <a:lnTo>
                    <a:pt x="101" y="150"/>
                  </a:lnTo>
                  <a:lnTo>
                    <a:pt x="113" y="150"/>
                  </a:lnTo>
                  <a:lnTo>
                    <a:pt x="128" y="150"/>
                  </a:lnTo>
                  <a:lnTo>
                    <a:pt x="140" y="150"/>
                  </a:lnTo>
                  <a:lnTo>
                    <a:pt x="155" y="150"/>
                  </a:lnTo>
                  <a:lnTo>
                    <a:pt x="157" y="137"/>
                  </a:lnTo>
                  <a:lnTo>
                    <a:pt x="160" y="123"/>
                  </a:lnTo>
                  <a:lnTo>
                    <a:pt x="165" y="108"/>
                  </a:lnTo>
                  <a:lnTo>
                    <a:pt x="167" y="93"/>
                  </a:lnTo>
                  <a:lnTo>
                    <a:pt x="177" y="71"/>
                  </a:lnTo>
                  <a:lnTo>
                    <a:pt x="187" y="47"/>
                  </a:lnTo>
                  <a:lnTo>
                    <a:pt x="197" y="2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AF6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0" name="Freeform 76"/>
            <p:cNvSpPr>
              <a:spLocks/>
            </p:cNvSpPr>
            <p:nvPr/>
          </p:nvSpPr>
          <p:spPr bwMode="auto">
            <a:xfrm>
              <a:off x="1729" y="1655"/>
              <a:ext cx="154" cy="116"/>
            </a:xfrm>
            <a:custGeom>
              <a:avLst/>
              <a:gdLst/>
              <a:ahLst/>
              <a:cxnLst>
                <a:cxn ang="0">
                  <a:pos x="186" y="0"/>
                </a:cxn>
                <a:cxn ang="0">
                  <a:pos x="161" y="0"/>
                </a:cxn>
                <a:cxn ang="0">
                  <a:pos x="139" y="0"/>
                </a:cxn>
                <a:cxn ang="0">
                  <a:pos x="115" y="0"/>
                </a:cxn>
                <a:cxn ang="0">
                  <a:pos x="93" y="0"/>
                </a:cxn>
                <a:cxn ang="0">
                  <a:pos x="68" y="0"/>
                </a:cxn>
                <a:cxn ang="0">
                  <a:pos x="46" y="0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12" y="37"/>
                </a:cxn>
                <a:cxn ang="0">
                  <a:pos x="22" y="74"/>
                </a:cxn>
                <a:cxn ang="0">
                  <a:pos x="34" y="110"/>
                </a:cxn>
                <a:cxn ang="0">
                  <a:pos x="46" y="147"/>
                </a:cxn>
                <a:cxn ang="0">
                  <a:pos x="58" y="147"/>
                </a:cxn>
                <a:cxn ang="0">
                  <a:pos x="68" y="150"/>
                </a:cxn>
                <a:cxn ang="0">
                  <a:pos x="81" y="150"/>
                </a:cxn>
                <a:cxn ang="0">
                  <a:pos x="90" y="150"/>
                </a:cxn>
                <a:cxn ang="0">
                  <a:pos x="103" y="150"/>
                </a:cxn>
                <a:cxn ang="0">
                  <a:pos x="112" y="150"/>
                </a:cxn>
                <a:cxn ang="0">
                  <a:pos x="125" y="150"/>
                </a:cxn>
                <a:cxn ang="0">
                  <a:pos x="135" y="150"/>
                </a:cxn>
                <a:cxn ang="0">
                  <a:pos x="137" y="137"/>
                </a:cxn>
                <a:cxn ang="0">
                  <a:pos x="139" y="123"/>
                </a:cxn>
                <a:cxn ang="0">
                  <a:pos x="142" y="108"/>
                </a:cxn>
                <a:cxn ang="0">
                  <a:pos x="144" y="93"/>
                </a:cxn>
                <a:cxn ang="0">
                  <a:pos x="154" y="71"/>
                </a:cxn>
                <a:cxn ang="0">
                  <a:pos x="166" y="47"/>
                </a:cxn>
                <a:cxn ang="0">
                  <a:pos x="176" y="25"/>
                </a:cxn>
                <a:cxn ang="0">
                  <a:pos x="186" y="0"/>
                </a:cxn>
              </a:cxnLst>
              <a:rect l="0" t="0" r="r" b="b"/>
              <a:pathLst>
                <a:path w="186" h="150">
                  <a:moveTo>
                    <a:pt x="186" y="0"/>
                  </a:moveTo>
                  <a:lnTo>
                    <a:pt x="161" y="0"/>
                  </a:lnTo>
                  <a:lnTo>
                    <a:pt x="139" y="0"/>
                  </a:lnTo>
                  <a:lnTo>
                    <a:pt x="115" y="0"/>
                  </a:lnTo>
                  <a:lnTo>
                    <a:pt x="93" y="0"/>
                  </a:lnTo>
                  <a:lnTo>
                    <a:pt x="68" y="0"/>
                  </a:lnTo>
                  <a:lnTo>
                    <a:pt x="46" y="0"/>
                  </a:lnTo>
                  <a:lnTo>
                    <a:pt x="22" y="0"/>
                  </a:lnTo>
                  <a:lnTo>
                    <a:pt x="0" y="0"/>
                  </a:lnTo>
                  <a:lnTo>
                    <a:pt x="12" y="37"/>
                  </a:lnTo>
                  <a:lnTo>
                    <a:pt x="22" y="74"/>
                  </a:lnTo>
                  <a:lnTo>
                    <a:pt x="34" y="110"/>
                  </a:lnTo>
                  <a:lnTo>
                    <a:pt x="46" y="147"/>
                  </a:lnTo>
                  <a:lnTo>
                    <a:pt x="58" y="147"/>
                  </a:lnTo>
                  <a:lnTo>
                    <a:pt x="68" y="150"/>
                  </a:lnTo>
                  <a:lnTo>
                    <a:pt x="81" y="150"/>
                  </a:lnTo>
                  <a:lnTo>
                    <a:pt x="90" y="150"/>
                  </a:lnTo>
                  <a:lnTo>
                    <a:pt x="103" y="150"/>
                  </a:lnTo>
                  <a:lnTo>
                    <a:pt x="112" y="150"/>
                  </a:lnTo>
                  <a:lnTo>
                    <a:pt x="125" y="150"/>
                  </a:lnTo>
                  <a:lnTo>
                    <a:pt x="135" y="150"/>
                  </a:lnTo>
                  <a:lnTo>
                    <a:pt x="137" y="137"/>
                  </a:lnTo>
                  <a:lnTo>
                    <a:pt x="139" y="123"/>
                  </a:lnTo>
                  <a:lnTo>
                    <a:pt x="142" y="108"/>
                  </a:lnTo>
                  <a:lnTo>
                    <a:pt x="144" y="93"/>
                  </a:lnTo>
                  <a:lnTo>
                    <a:pt x="154" y="71"/>
                  </a:lnTo>
                  <a:lnTo>
                    <a:pt x="166" y="47"/>
                  </a:lnTo>
                  <a:lnTo>
                    <a:pt x="176" y="25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B2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1" name="Freeform 77"/>
            <p:cNvSpPr>
              <a:spLocks/>
            </p:cNvSpPr>
            <p:nvPr/>
          </p:nvSpPr>
          <p:spPr bwMode="auto">
            <a:xfrm>
              <a:off x="1739" y="1658"/>
              <a:ext cx="136" cy="116"/>
            </a:xfrm>
            <a:custGeom>
              <a:avLst/>
              <a:gdLst/>
              <a:ahLst/>
              <a:cxnLst>
                <a:cxn ang="0">
                  <a:pos x="164" y="0"/>
                </a:cxn>
                <a:cxn ang="0">
                  <a:pos x="0" y="0"/>
                </a:cxn>
                <a:cxn ang="0">
                  <a:pos x="44" y="144"/>
                </a:cxn>
                <a:cxn ang="0">
                  <a:pos x="115" y="151"/>
                </a:cxn>
                <a:cxn ang="0">
                  <a:pos x="125" y="93"/>
                </a:cxn>
                <a:cxn ang="0">
                  <a:pos x="164" y="0"/>
                </a:cxn>
              </a:cxnLst>
              <a:rect l="0" t="0" r="r" b="b"/>
              <a:pathLst>
                <a:path w="164" h="151">
                  <a:moveTo>
                    <a:pt x="164" y="0"/>
                  </a:moveTo>
                  <a:lnTo>
                    <a:pt x="0" y="0"/>
                  </a:lnTo>
                  <a:lnTo>
                    <a:pt x="44" y="144"/>
                  </a:lnTo>
                  <a:lnTo>
                    <a:pt x="115" y="151"/>
                  </a:lnTo>
                  <a:lnTo>
                    <a:pt x="125" y="93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2" name="Rectangle 78"/>
            <p:cNvSpPr>
              <a:spLocks noChangeArrowheads="1"/>
            </p:cNvSpPr>
            <p:nvPr/>
          </p:nvSpPr>
          <p:spPr bwMode="auto">
            <a:xfrm>
              <a:off x="2167" y="1952"/>
              <a:ext cx="77" cy="402"/>
            </a:xfrm>
            <a:prstGeom prst="rect">
              <a:avLst/>
            </a:prstGeom>
            <a:solidFill>
              <a:srgbClr val="8C44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3" name="Rectangle 79"/>
            <p:cNvSpPr>
              <a:spLocks noChangeArrowheads="1"/>
            </p:cNvSpPr>
            <p:nvPr/>
          </p:nvSpPr>
          <p:spPr bwMode="auto">
            <a:xfrm>
              <a:off x="2176" y="1952"/>
              <a:ext cx="58" cy="402"/>
            </a:xfrm>
            <a:prstGeom prst="rect">
              <a:avLst/>
            </a:prstGeom>
            <a:solidFill>
              <a:srgbClr val="B76B0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4" name="Rectangle 80"/>
            <p:cNvSpPr>
              <a:spLocks noChangeArrowheads="1"/>
            </p:cNvSpPr>
            <p:nvPr/>
          </p:nvSpPr>
          <p:spPr bwMode="auto">
            <a:xfrm>
              <a:off x="2192" y="1952"/>
              <a:ext cx="38" cy="402"/>
            </a:xfrm>
            <a:prstGeom prst="rect">
              <a:avLst/>
            </a:prstGeom>
            <a:solidFill>
              <a:srgbClr val="D18E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" name="Rectangle 81"/>
            <p:cNvSpPr>
              <a:spLocks noChangeArrowheads="1"/>
            </p:cNvSpPr>
            <p:nvPr/>
          </p:nvSpPr>
          <p:spPr bwMode="auto">
            <a:xfrm>
              <a:off x="2202" y="1952"/>
              <a:ext cx="18" cy="402"/>
            </a:xfrm>
            <a:prstGeom prst="rect">
              <a:avLst/>
            </a:prstGeom>
            <a:solidFill>
              <a:srgbClr val="FFC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" name="Freeform 82"/>
            <p:cNvSpPr>
              <a:spLocks/>
            </p:cNvSpPr>
            <p:nvPr/>
          </p:nvSpPr>
          <p:spPr bwMode="auto">
            <a:xfrm>
              <a:off x="1674" y="1710"/>
              <a:ext cx="197" cy="281"/>
            </a:xfrm>
            <a:custGeom>
              <a:avLst/>
              <a:gdLst/>
              <a:ahLst/>
              <a:cxnLst>
                <a:cxn ang="0">
                  <a:pos x="202" y="0"/>
                </a:cxn>
                <a:cxn ang="0">
                  <a:pos x="40" y="0"/>
                </a:cxn>
                <a:cxn ang="0">
                  <a:pos x="25" y="3"/>
                </a:cxn>
                <a:cxn ang="0">
                  <a:pos x="13" y="12"/>
                </a:cxn>
                <a:cxn ang="0">
                  <a:pos x="3" y="25"/>
                </a:cxn>
                <a:cxn ang="0">
                  <a:pos x="0" y="39"/>
                </a:cxn>
                <a:cxn ang="0">
                  <a:pos x="0" y="326"/>
                </a:cxn>
                <a:cxn ang="0">
                  <a:pos x="3" y="341"/>
                </a:cxn>
                <a:cxn ang="0">
                  <a:pos x="13" y="353"/>
                </a:cxn>
                <a:cxn ang="0">
                  <a:pos x="25" y="363"/>
                </a:cxn>
                <a:cxn ang="0">
                  <a:pos x="40" y="365"/>
                </a:cxn>
                <a:cxn ang="0">
                  <a:pos x="202" y="365"/>
                </a:cxn>
                <a:cxn ang="0">
                  <a:pos x="216" y="363"/>
                </a:cxn>
                <a:cxn ang="0">
                  <a:pos x="228" y="353"/>
                </a:cxn>
                <a:cxn ang="0">
                  <a:pos x="236" y="341"/>
                </a:cxn>
                <a:cxn ang="0">
                  <a:pos x="238" y="326"/>
                </a:cxn>
                <a:cxn ang="0">
                  <a:pos x="238" y="39"/>
                </a:cxn>
                <a:cxn ang="0">
                  <a:pos x="236" y="25"/>
                </a:cxn>
                <a:cxn ang="0">
                  <a:pos x="228" y="12"/>
                </a:cxn>
                <a:cxn ang="0">
                  <a:pos x="216" y="3"/>
                </a:cxn>
                <a:cxn ang="0">
                  <a:pos x="202" y="0"/>
                </a:cxn>
              </a:cxnLst>
              <a:rect l="0" t="0" r="r" b="b"/>
              <a:pathLst>
                <a:path w="238" h="365">
                  <a:moveTo>
                    <a:pt x="202" y="0"/>
                  </a:moveTo>
                  <a:lnTo>
                    <a:pt x="40" y="0"/>
                  </a:lnTo>
                  <a:lnTo>
                    <a:pt x="25" y="3"/>
                  </a:lnTo>
                  <a:lnTo>
                    <a:pt x="13" y="12"/>
                  </a:lnTo>
                  <a:lnTo>
                    <a:pt x="3" y="25"/>
                  </a:lnTo>
                  <a:lnTo>
                    <a:pt x="0" y="39"/>
                  </a:lnTo>
                  <a:lnTo>
                    <a:pt x="0" y="326"/>
                  </a:lnTo>
                  <a:lnTo>
                    <a:pt x="3" y="341"/>
                  </a:lnTo>
                  <a:lnTo>
                    <a:pt x="13" y="353"/>
                  </a:lnTo>
                  <a:lnTo>
                    <a:pt x="25" y="363"/>
                  </a:lnTo>
                  <a:lnTo>
                    <a:pt x="40" y="365"/>
                  </a:lnTo>
                  <a:lnTo>
                    <a:pt x="202" y="365"/>
                  </a:lnTo>
                  <a:lnTo>
                    <a:pt x="216" y="363"/>
                  </a:lnTo>
                  <a:lnTo>
                    <a:pt x="228" y="353"/>
                  </a:lnTo>
                  <a:lnTo>
                    <a:pt x="236" y="341"/>
                  </a:lnTo>
                  <a:lnTo>
                    <a:pt x="238" y="326"/>
                  </a:lnTo>
                  <a:lnTo>
                    <a:pt x="238" y="39"/>
                  </a:lnTo>
                  <a:lnTo>
                    <a:pt x="236" y="25"/>
                  </a:lnTo>
                  <a:lnTo>
                    <a:pt x="228" y="12"/>
                  </a:lnTo>
                  <a:lnTo>
                    <a:pt x="216" y="3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" name="Freeform 83"/>
            <p:cNvSpPr>
              <a:spLocks/>
            </p:cNvSpPr>
            <p:nvPr/>
          </p:nvSpPr>
          <p:spPr bwMode="auto">
            <a:xfrm>
              <a:off x="1693" y="1727"/>
              <a:ext cx="198" cy="279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39" y="0"/>
                </a:cxn>
                <a:cxn ang="0">
                  <a:pos x="24" y="3"/>
                </a:cxn>
                <a:cxn ang="0">
                  <a:pos x="12" y="12"/>
                </a:cxn>
                <a:cxn ang="0">
                  <a:pos x="2" y="25"/>
                </a:cxn>
                <a:cxn ang="0">
                  <a:pos x="0" y="39"/>
                </a:cxn>
                <a:cxn ang="0">
                  <a:pos x="0" y="329"/>
                </a:cxn>
                <a:cxn ang="0">
                  <a:pos x="2" y="343"/>
                </a:cxn>
                <a:cxn ang="0">
                  <a:pos x="12" y="353"/>
                </a:cxn>
                <a:cxn ang="0">
                  <a:pos x="24" y="360"/>
                </a:cxn>
                <a:cxn ang="0">
                  <a:pos x="39" y="363"/>
                </a:cxn>
                <a:cxn ang="0">
                  <a:pos x="201" y="363"/>
                </a:cxn>
                <a:cxn ang="0">
                  <a:pos x="215" y="360"/>
                </a:cxn>
                <a:cxn ang="0">
                  <a:pos x="228" y="353"/>
                </a:cxn>
                <a:cxn ang="0">
                  <a:pos x="237" y="343"/>
                </a:cxn>
                <a:cxn ang="0">
                  <a:pos x="240" y="329"/>
                </a:cxn>
                <a:cxn ang="0">
                  <a:pos x="240" y="39"/>
                </a:cxn>
                <a:cxn ang="0">
                  <a:pos x="237" y="25"/>
                </a:cxn>
                <a:cxn ang="0">
                  <a:pos x="228" y="12"/>
                </a:cxn>
                <a:cxn ang="0">
                  <a:pos x="215" y="3"/>
                </a:cxn>
                <a:cxn ang="0">
                  <a:pos x="201" y="0"/>
                </a:cxn>
              </a:cxnLst>
              <a:rect l="0" t="0" r="r" b="b"/>
              <a:pathLst>
                <a:path w="240" h="363">
                  <a:moveTo>
                    <a:pt x="201" y="0"/>
                  </a:moveTo>
                  <a:lnTo>
                    <a:pt x="39" y="0"/>
                  </a:lnTo>
                  <a:lnTo>
                    <a:pt x="24" y="3"/>
                  </a:lnTo>
                  <a:lnTo>
                    <a:pt x="12" y="12"/>
                  </a:lnTo>
                  <a:lnTo>
                    <a:pt x="2" y="25"/>
                  </a:lnTo>
                  <a:lnTo>
                    <a:pt x="0" y="39"/>
                  </a:lnTo>
                  <a:lnTo>
                    <a:pt x="0" y="329"/>
                  </a:lnTo>
                  <a:lnTo>
                    <a:pt x="2" y="343"/>
                  </a:lnTo>
                  <a:lnTo>
                    <a:pt x="12" y="353"/>
                  </a:lnTo>
                  <a:lnTo>
                    <a:pt x="24" y="360"/>
                  </a:lnTo>
                  <a:lnTo>
                    <a:pt x="39" y="363"/>
                  </a:lnTo>
                  <a:lnTo>
                    <a:pt x="201" y="363"/>
                  </a:lnTo>
                  <a:lnTo>
                    <a:pt x="215" y="360"/>
                  </a:lnTo>
                  <a:lnTo>
                    <a:pt x="228" y="353"/>
                  </a:lnTo>
                  <a:lnTo>
                    <a:pt x="237" y="343"/>
                  </a:lnTo>
                  <a:lnTo>
                    <a:pt x="240" y="329"/>
                  </a:lnTo>
                  <a:lnTo>
                    <a:pt x="240" y="39"/>
                  </a:lnTo>
                  <a:lnTo>
                    <a:pt x="237" y="25"/>
                  </a:lnTo>
                  <a:lnTo>
                    <a:pt x="228" y="12"/>
                  </a:lnTo>
                  <a:lnTo>
                    <a:pt x="215" y="3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EAB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8" name="Freeform 84"/>
            <p:cNvSpPr>
              <a:spLocks/>
            </p:cNvSpPr>
            <p:nvPr/>
          </p:nvSpPr>
          <p:spPr bwMode="auto">
            <a:xfrm>
              <a:off x="1674" y="1727"/>
              <a:ext cx="197" cy="279"/>
            </a:xfrm>
            <a:custGeom>
              <a:avLst/>
              <a:gdLst/>
              <a:ahLst/>
              <a:cxnLst>
                <a:cxn ang="0">
                  <a:pos x="202" y="0"/>
                </a:cxn>
                <a:cxn ang="0">
                  <a:pos x="40" y="0"/>
                </a:cxn>
                <a:cxn ang="0">
                  <a:pos x="25" y="3"/>
                </a:cxn>
                <a:cxn ang="0">
                  <a:pos x="13" y="12"/>
                </a:cxn>
                <a:cxn ang="0">
                  <a:pos x="3" y="25"/>
                </a:cxn>
                <a:cxn ang="0">
                  <a:pos x="0" y="39"/>
                </a:cxn>
                <a:cxn ang="0">
                  <a:pos x="0" y="329"/>
                </a:cxn>
                <a:cxn ang="0">
                  <a:pos x="3" y="343"/>
                </a:cxn>
                <a:cxn ang="0">
                  <a:pos x="13" y="353"/>
                </a:cxn>
                <a:cxn ang="0">
                  <a:pos x="25" y="360"/>
                </a:cxn>
                <a:cxn ang="0">
                  <a:pos x="40" y="363"/>
                </a:cxn>
                <a:cxn ang="0">
                  <a:pos x="202" y="363"/>
                </a:cxn>
                <a:cxn ang="0">
                  <a:pos x="216" y="360"/>
                </a:cxn>
                <a:cxn ang="0">
                  <a:pos x="228" y="353"/>
                </a:cxn>
                <a:cxn ang="0">
                  <a:pos x="236" y="343"/>
                </a:cxn>
                <a:cxn ang="0">
                  <a:pos x="238" y="329"/>
                </a:cxn>
                <a:cxn ang="0">
                  <a:pos x="238" y="39"/>
                </a:cxn>
                <a:cxn ang="0">
                  <a:pos x="236" y="25"/>
                </a:cxn>
                <a:cxn ang="0">
                  <a:pos x="228" y="12"/>
                </a:cxn>
                <a:cxn ang="0">
                  <a:pos x="216" y="3"/>
                </a:cxn>
                <a:cxn ang="0">
                  <a:pos x="202" y="0"/>
                </a:cxn>
              </a:cxnLst>
              <a:rect l="0" t="0" r="r" b="b"/>
              <a:pathLst>
                <a:path w="238" h="363">
                  <a:moveTo>
                    <a:pt x="202" y="0"/>
                  </a:moveTo>
                  <a:lnTo>
                    <a:pt x="40" y="0"/>
                  </a:lnTo>
                  <a:lnTo>
                    <a:pt x="25" y="3"/>
                  </a:lnTo>
                  <a:lnTo>
                    <a:pt x="13" y="12"/>
                  </a:lnTo>
                  <a:lnTo>
                    <a:pt x="3" y="25"/>
                  </a:lnTo>
                  <a:lnTo>
                    <a:pt x="0" y="39"/>
                  </a:lnTo>
                  <a:lnTo>
                    <a:pt x="0" y="329"/>
                  </a:lnTo>
                  <a:lnTo>
                    <a:pt x="3" y="343"/>
                  </a:lnTo>
                  <a:lnTo>
                    <a:pt x="13" y="353"/>
                  </a:lnTo>
                  <a:lnTo>
                    <a:pt x="25" y="360"/>
                  </a:lnTo>
                  <a:lnTo>
                    <a:pt x="40" y="363"/>
                  </a:lnTo>
                  <a:lnTo>
                    <a:pt x="202" y="363"/>
                  </a:lnTo>
                  <a:lnTo>
                    <a:pt x="216" y="360"/>
                  </a:lnTo>
                  <a:lnTo>
                    <a:pt x="228" y="353"/>
                  </a:lnTo>
                  <a:lnTo>
                    <a:pt x="236" y="343"/>
                  </a:lnTo>
                  <a:lnTo>
                    <a:pt x="238" y="329"/>
                  </a:lnTo>
                  <a:lnTo>
                    <a:pt x="238" y="39"/>
                  </a:lnTo>
                  <a:lnTo>
                    <a:pt x="236" y="25"/>
                  </a:lnTo>
                  <a:lnTo>
                    <a:pt x="228" y="12"/>
                  </a:lnTo>
                  <a:lnTo>
                    <a:pt x="216" y="3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9" name="Freeform 85"/>
            <p:cNvSpPr>
              <a:spLocks/>
            </p:cNvSpPr>
            <p:nvPr/>
          </p:nvSpPr>
          <p:spPr bwMode="auto">
            <a:xfrm>
              <a:off x="1418" y="1781"/>
              <a:ext cx="205" cy="145"/>
            </a:xfrm>
            <a:custGeom>
              <a:avLst/>
              <a:gdLst/>
              <a:ahLst/>
              <a:cxnLst>
                <a:cxn ang="0">
                  <a:pos x="248" y="0"/>
                </a:cxn>
                <a:cxn ang="0">
                  <a:pos x="10" y="0"/>
                </a:cxn>
                <a:cxn ang="0">
                  <a:pos x="0" y="179"/>
                </a:cxn>
                <a:cxn ang="0">
                  <a:pos x="248" y="187"/>
                </a:cxn>
                <a:cxn ang="0">
                  <a:pos x="248" y="0"/>
                </a:cxn>
              </a:cxnLst>
              <a:rect l="0" t="0" r="r" b="b"/>
              <a:pathLst>
                <a:path w="248" h="187">
                  <a:moveTo>
                    <a:pt x="248" y="0"/>
                  </a:moveTo>
                  <a:lnTo>
                    <a:pt x="10" y="0"/>
                  </a:lnTo>
                  <a:lnTo>
                    <a:pt x="0" y="179"/>
                  </a:lnTo>
                  <a:lnTo>
                    <a:pt x="248" y="187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0" name="Rectangle 86"/>
            <p:cNvSpPr>
              <a:spLocks noChangeArrowheads="1"/>
            </p:cNvSpPr>
            <p:nvPr/>
          </p:nvSpPr>
          <p:spPr bwMode="auto">
            <a:xfrm>
              <a:off x="1213" y="2471"/>
              <a:ext cx="1753" cy="139"/>
            </a:xfrm>
            <a:prstGeom prst="rect">
              <a:avLst/>
            </a:prstGeom>
            <a:solidFill>
              <a:srgbClr val="8C44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" name="Rectangle 87"/>
            <p:cNvSpPr>
              <a:spLocks noChangeArrowheads="1"/>
            </p:cNvSpPr>
            <p:nvPr/>
          </p:nvSpPr>
          <p:spPr bwMode="auto">
            <a:xfrm>
              <a:off x="1607" y="2178"/>
              <a:ext cx="313" cy="168"/>
            </a:xfrm>
            <a:prstGeom prst="rect">
              <a:avLst/>
            </a:prstGeom>
            <a:solidFill>
              <a:srgbClr val="8C44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2" name="Rectangle 88"/>
            <p:cNvSpPr>
              <a:spLocks noChangeArrowheads="1"/>
            </p:cNvSpPr>
            <p:nvPr/>
          </p:nvSpPr>
          <p:spPr bwMode="auto">
            <a:xfrm>
              <a:off x="1655" y="2178"/>
              <a:ext cx="238" cy="168"/>
            </a:xfrm>
            <a:prstGeom prst="rect">
              <a:avLst/>
            </a:prstGeom>
            <a:solidFill>
              <a:srgbClr val="B76B0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3" name="Rectangle 89"/>
            <p:cNvSpPr>
              <a:spLocks noChangeArrowheads="1"/>
            </p:cNvSpPr>
            <p:nvPr/>
          </p:nvSpPr>
          <p:spPr bwMode="auto">
            <a:xfrm>
              <a:off x="1703" y="2178"/>
              <a:ext cx="101" cy="168"/>
            </a:xfrm>
            <a:prstGeom prst="rect">
              <a:avLst/>
            </a:prstGeom>
            <a:solidFill>
              <a:srgbClr val="D18E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4" name="Rectangle 90"/>
            <p:cNvSpPr>
              <a:spLocks noChangeArrowheads="1"/>
            </p:cNvSpPr>
            <p:nvPr/>
          </p:nvSpPr>
          <p:spPr bwMode="auto">
            <a:xfrm>
              <a:off x="4353" y="1818"/>
              <a:ext cx="86" cy="79"/>
            </a:xfrm>
            <a:prstGeom prst="rect">
              <a:avLst/>
            </a:prstGeom>
            <a:solidFill>
              <a:srgbClr val="00335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5" name="Freeform 91"/>
            <p:cNvSpPr>
              <a:spLocks/>
            </p:cNvSpPr>
            <p:nvPr/>
          </p:nvSpPr>
          <p:spPr bwMode="auto">
            <a:xfrm>
              <a:off x="3780" y="1308"/>
              <a:ext cx="1028" cy="1306"/>
            </a:xfrm>
            <a:custGeom>
              <a:avLst/>
              <a:gdLst/>
              <a:ahLst/>
              <a:cxnLst>
                <a:cxn ang="0">
                  <a:pos x="0" y="1336"/>
                </a:cxn>
                <a:cxn ang="0">
                  <a:pos x="0" y="1694"/>
                </a:cxn>
                <a:cxn ang="0">
                  <a:pos x="961" y="1696"/>
                </a:cxn>
                <a:cxn ang="0">
                  <a:pos x="961" y="1512"/>
                </a:cxn>
                <a:cxn ang="0">
                  <a:pos x="770" y="1448"/>
                </a:cxn>
                <a:cxn ang="0">
                  <a:pos x="706" y="1343"/>
                </a:cxn>
                <a:cxn ang="0">
                  <a:pos x="493" y="1343"/>
                </a:cxn>
                <a:cxn ang="0">
                  <a:pos x="493" y="1125"/>
                </a:cxn>
                <a:cxn ang="0">
                  <a:pos x="341" y="1125"/>
                </a:cxn>
                <a:cxn ang="0">
                  <a:pos x="341" y="907"/>
                </a:cxn>
                <a:cxn ang="0">
                  <a:pos x="461" y="904"/>
                </a:cxn>
                <a:cxn ang="0">
                  <a:pos x="456" y="804"/>
                </a:cxn>
                <a:cxn ang="0">
                  <a:pos x="706" y="804"/>
                </a:cxn>
                <a:cxn ang="0">
                  <a:pos x="706" y="593"/>
                </a:cxn>
                <a:cxn ang="0">
                  <a:pos x="464" y="593"/>
                </a:cxn>
                <a:cxn ang="0">
                  <a:pos x="527" y="454"/>
                </a:cxn>
                <a:cxn ang="0">
                  <a:pos x="647" y="407"/>
                </a:cxn>
                <a:cxn ang="0">
                  <a:pos x="645" y="196"/>
                </a:cxn>
                <a:cxn ang="0">
                  <a:pos x="557" y="125"/>
                </a:cxn>
                <a:cxn ang="0">
                  <a:pos x="1241" y="130"/>
                </a:cxn>
                <a:cxn ang="0">
                  <a:pos x="1241" y="0"/>
                </a:cxn>
                <a:cxn ang="0">
                  <a:pos x="0" y="0"/>
                </a:cxn>
                <a:cxn ang="0">
                  <a:pos x="0" y="458"/>
                </a:cxn>
                <a:cxn ang="0">
                  <a:pos x="0" y="458"/>
                </a:cxn>
                <a:cxn ang="0">
                  <a:pos x="69" y="596"/>
                </a:cxn>
                <a:cxn ang="0">
                  <a:pos x="0" y="588"/>
                </a:cxn>
                <a:cxn ang="0">
                  <a:pos x="0" y="824"/>
                </a:cxn>
                <a:cxn ang="0">
                  <a:pos x="69" y="824"/>
                </a:cxn>
                <a:cxn ang="0">
                  <a:pos x="69" y="904"/>
                </a:cxn>
                <a:cxn ang="0">
                  <a:pos x="186" y="912"/>
                </a:cxn>
                <a:cxn ang="0">
                  <a:pos x="189" y="1125"/>
                </a:cxn>
                <a:cxn ang="0">
                  <a:pos x="52" y="1127"/>
                </a:cxn>
                <a:cxn ang="0">
                  <a:pos x="52" y="1336"/>
                </a:cxn>
                <a:cxn ang="0">
                  <a:pos x="0" y="1336"/>
                </a:cxn>
              </a:cxnLst>
              <a:rect l="0" t="0" r="r" b="b"/>
              <a:pathLst>
                <a:path w="1241" h="1696">
                  <a:moveTo>
                    <a:pt x="0" y="1336"/>
                  </a:moveTo>
                  <a:lnTo>
                    <a:pt x="0" y="1694"/>
                  </a:lnTo>
                  <a:lnTo>
                    <a:pt x="961" y="1696"/>
                  </a:lnTo>
                  <a:lnTo>
                    <a:pt x="961" y="1512"/>
                  </a:lnTo>
                  <a:lnTo>
                    <a:pt x="770" y="1448"/>
                  </a:lnTo>
                  <a:lnTo>
                    <a:pt x="706" y="1343"/>
                  </a:lnTo>
                  <a:lnTo>
                    <a:pt x="493" y="1343"/>
                  </a:lnTo>
                  <a:lnTo>
                    <a:pt x="493" y="1125"/>
                  </a:lnTo>
                  <a:lnTo>
                    <a:pt x="341" y="1125"/>
                  </a:lnTo>
                  <a:lnTo>
                    <a:pt x="341" y="907"/>
                  </a:lnTo>
                  <a:lnTo>
                    <a:pt x="461" y="904"/>
                  </a:lnTo>
                  <a:lnTo>
                    <a:pt x="456" y="804"/>
                  </a:lnTo>
                  <a:lnTo>
                    <a:pt x="706" y="804"/>
                  </a:lnTo>
                  <a:lnTo>
                    <a:pt x="706" y="593"/>
                  </a:lnTo>
                  <a:lnTo>
                    <a:pt x="464" y="593"/>
                  </a:lnTo>
                  <a:lnTo>
                    <a:pt x="527" y="454"/>
                  </a:lnTo>
                  <a:lnTo>
                    <a:pt x="647" y="407"/>
                  </a:lnTo>
                  <a:lnTo>
                    <a:pt x="645" y="196"/>
                  </a:lnTo>
                  <a:lnTo>
                    <a:pt x="557" y="125"/>
                  </a:lnTo>
                  <a:lnTo>
                    <a:pt x="1241" y="130"/>
                  </a:lnTo>
                  <a:lnTo>
                    <a:pt x="1241" y="0"/>
                  </a:lnTo>
                  <a:lnTo>
                    <a:pt x="0" y="0"/>
                  </a:lnTo>
                  <a:lnTo>
                    <a:pt x="0" y="458"/>
                  </a:lnTo>
                  <a:lnTo>
                    <a:pt x="0" y="458"/>
                  </a:lnTo>
                  <a:lnTo>
                    <a:pt x="69" y="596"/>
                  </a:lnTo>
                  <a:lnTo>
                    <a:pt x="0" y="588"/>
                  </a:lnTo>
                  <a:lnTo>
                    <a:pt x="0" y="824"/>
                  </a:lnTo>
                  <a:lnTo>
                    <a:pt x="69" y="824"/>
                  </a:lnTo>
                  <a:lnTo>
                    <a:pt x="69" y="904"/>
                  </a:lnTo>
                  <a:lnTo>
                    <a:pt x="186" y="912"/>
                  </a:lnTo>
                  <a:lnTo>
                    <a:pt x="189" y="1125"/>
                  </a:lnTo>
                  <a:lnTo>
                    <a:pt x="52" y="1127"/>
                  </a:lnTo>
                  <a:lnTo>
                    <a:pt x="52" y="1336"/>
                  </a:lnTo>
                  <a:lnTo>
                    <a:pt x="0" y="1336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" name="Freeform 92"/>
            <p:cNvSpPr>
              <a:spLocks/>
            </p:cNvSpPr>
            <p:nvPr/>
          </p:nvSpPr>
          <p:spPr bwMode="auto">
            <a:xfrm>
              <a:off x="3189" y="1308"/>
              <a:ext cx="591" cy="353"/>
            </a:xfrm>
            <a:custGeom>
              <a:avLst/>
              <a:gdLst/>
              <a:ahLst/>
              <a:cxnLst>
                <a:cxn ang="0">
                  <a:pos x="713" y="458"/>
                </a:cxn>
                <a:cxn ang="0">
                  <a:pos x="713" y="0"/>
                </a:cxn>
                <a:cxn ang="0">
                  <a:pos x="0" y="0"/>
                </a:cxn>
                <a:cxn ang="0">
                  <a:pos x="0" y="130"/>
                </a:cxn>
                <a:cxn ang="0">
                  <a:pos x="667" y="130"/>
                </a:cxn>
                <a:cxn ang="0">
                  <a:pos x="586" y="196"/>
                </a:cxn>
                <a:cxn ang="0">
                  <a:pos x="586" y="407"/>
                </a:cxn>
                <a:cxn ang="0">
                  <a:pos x="713" y="458"/>
                </a:cxn>
              </a:cxnLst>
              <a:rect l="0" t="0" r="r" b="b"/>
              <a:pathLst>
                <a:path w="713" h="458">
                  <a:moveTo>
                    <a:pt x="713" y="458"/>
                  </a:moveTo>
                  <a:lnTo>
                    <a:pt x="713" y="0"/>
                  </a:lnTo>
                  <a:lnTo>
                    <a:pt x="0" y="0"/>
                  </a:lnTo>
                  <a:lnTo>
                    <a:pt x="0" y="130"/>
                  </a:lnTo>
                  <a:lnTo>
                    <a:pt x="667" y="130"/>
                  </a:lnTo>
                  <a:lnTo>
                    <a:pt x="586" y="196"/>
                  </a:lnTo>
                  <a:lnTo>
                    <a:pt x="586" y="407"/>
                  </a:lnTo>
                  <a:lnTo>
                    <a:pt x="713" y="458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" name="Freeform 93"/>
            <p:cNvSpPr>
              <a:spLocks/>
            </p:cNvSpPr>
            <p:nvPr/>
          </p:nvSpPr>
          <p:spPr bwMode="auto">
            <a:xfrm>
              <a:off x="2808" y="1714"/>
              <a:ext cx="972" cy="898"/>
            </a:xfrm>
            <a:custGeom>
              <a:avLst/>
              <a:gdLst/>
              <a:ahLst/>
              <a:cxnLst>
                <a:cxn ang="0">
                  <a:pos x="1174" y="297"/>
                </a:cxn>
                <a:cxn ang="0">
                  <a:pos x="1174" y="61"/>
                </a:cxn>
                <a:cxn ang="0">
                  <a:pos x="559" y="0"/>
                </a:cxn>
                <a:cxn ang="0">
                  <a:pos x="235" y="0"/>
                </a:cxn>
                <a:cxn ang="0">
                  <a:pos x="235" y="282"/>
                </a:cxn>
                <a:cxn ang="0">
                  <a:pos x="868" y="277"/>
                </a:cxn>
                <a:cxn ang="0">
                  <a:pos x="868" y="806"/>
                </a:cxn>
                <a:cxn ang="0">
                  <a:pos x="7" y="816"/>
                </a:cxn>
                <a:cxn ang="0">
                  <a:pos x="0" y="1162"/>
                </a:cxn>
                <a:cxn ang="0">
                  <a:pos x="1174" y="1167"/>
                </a:cxn>
                <a:cxn ang="0">
                  <a:pos x="1174" y="809"/>
                </a:cxn>
                <a:cxn ang="0">
                  <a:pos x="980" y="806"/>
                </a:cxn>
                <a:cxn ang="0">
                  <a:pos x="980" y="297"/>
                </a:cxn>
                <a:cxn ang="0">
                  <a:pos x="1174" y="297"/>
                </a:cxn>
              </a:cxnLst>
              <a:rect l="0" t="0" r="r" b="b"/>
              <a:pathLst>
                <a:path w="1174" h="1167">
                  <a:moveTo>
                    <a:pt x="1174" y="297"/>
                  </a:moveTo>
                  <a:lnTo>
                    <a:pt x="1174" y="61"/>
                  </a:lnTo>
                  <a:lnTo>
                    <a:pt x="559" y="0"/>
                  </a:lnTo>
                  <a:lnTo>
                    <a:pt x="235" y="0"/>
                  </a:lnTo>
                  <a:lnTo>
                    <a:pt x="235" y="282"/>
                  </a:lnTo>
                  <a:lnTo>
                    <a:pt x="868" y="277"/>
                  </a:lnTo>
                  <a:lnTo>
                    <a:pt x="868" y="806"/>
                  </a:lnTo>
                  <a:lnTo>
                    <a:pt x="7" y="816"/>
                  </a:lnTo>
                  <a:lnTo>
                    <a:pt x="0" y="1162"/>
                  </a:lnTo>
                  <a:lnTo>
                    <a:pt x="1174" y="1167"/>
                  </a:lnTo>
                  <a:lnTo>
                    <a:pt x="1174" y="809"/>
                  </a:lnTo>
                  <a:lnTo>
                    <a:pt x="980" y="806"/>
                  </a:lnTo>
                  <a:lnTo>
                    <a:pt x="980" y="297"/>
                  </a:lnTo>
                  <a:lnTo>
                    <a:pt x="1174" y="297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" name="Rectangle 94"/>
            <p:cNvSpPr>
              <a:spLocks noChangeArrowheads="1"/>
            </p:cNvSpPr>
            <p:nvPr/>
          </p:nvSpPr>
          <p:spPr bwMode="auto">
            <a:xfrm>
              <a:off x="4408" y="1771"/>
              <a:ext cx="186" cy="155"/>
            </a:xfrm>
            <a:prstGeom prst="rect">
              <a:avLst/>
            </a:prstGeom>
            <a:solidFill>
              <a:srgbClr val="00335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" name="Rectangle 95"/>
            <p:cNvSpPr>
              <a:spLocks noChangeArrowheads="1"/>
            </p:cNvSpPr>
            <p:nvPr/>
          </p:nvSpPr>
          <p:spPr bwMode="auto">
            <a:xfrm>
              <a:off x="4408" y="1792"/>
              <a:ext cx="186" cy="107"/>
            </a:xfrm>
            <a:prstGeom prst="rect">
              <a:avLst/>
            </a:prstGeom>
            <a:solidFill>
              <a:srgbClr val="8C44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" name="Rectangle 96"/>
            <p:cNvSpPr>
              <a:spLocks noChangeArrowheads="1"/>
            </p:cNvSpPr>
            <p:nvPr/>
          </p:nvSpPr>
          <p:spPr bwMode="auto">
            <a:xfrm>
              <a:off x="4408" y="1810"/>
              <a:ext cx="186" cy="72"/>
            </a:xfrm>
            <a:prstGeom prst="rect">
              <a:avLst/>
            </a:prstGeom>
            <a:solidFill>
              <a:srgbClr val="B76B0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1" name="Rectangle 97"/>
            <p:cNvSpPr>
              <a:spLocks noChangeArrowheads="1"/>
            </p:cNvSpPr>
            <p:nvPr/>
          </p:nvSpPr>
          <p:spPr bwMode="auto">
            <a:xfrm>
              <a:off x="4408" y="1827"/>
              <a:ext cx="186" cy="30"/>
            </a:xfrm>
            <a:prstGeom prst="rect">
              <a:avLst/>
            </a:prstGeom>
            <a:solidFill>
              <a:srgbClr val="D18E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2" name="Freeform 98"/>
            <p:cNvSpPr>
              <a:spLocks/>
            </p:cNvSpPr>
            <p:nvPr/>
          </p:nvSpPr>
          <p:spPr bwMode="auto">
            <a:xfrm>
              <a:off x="2615" y="634"/>
              <a:ext cx="537" cy="523"/>
            </a:xfrm>
            <a:custGeom>
              <a:avLst/>
              <a:gdLst/>
              <a:ahLst/>
              <a:cxnLst>
                <a:cxn ang="0">
                  <a:pos x="323" y="0"/>
                </a:cxn>
                <a:cxn ang="0">
                  <a:pos x="390" y="8"/>
                </a:cxn>
                <a:cxn ang="0">
                  <a:pos x="451" y="27"/>
                </a:cxn>
                <a:cxn ang="0">
                  <a:pos x="505" y="59"/>
                </a:cxn>
                <a:cxn ang="0">
                  <a:pos x="554" y="98"/>
                </a:cxn>
                <a:cxn ang="0">
                  <a:pos x="593" y="150"/>
                </a:cxn>
                <a:cxn ang="0">
                  <a:pos x="622" y="206"/>
                </a:cxn>
                <a:cxn ang="0">
                  <a:pos x="642" y="270"/>
                </a:cxn>
                <a:cxn ang="0">
                  <a:pos x="649" y="338"/>
                </a:cxn>
                <a:cxn ang="0">
                  <a:pos x="642" y="407"/>
                </a:cxn>
                <a:cxn ang="0">
                  <a:pos x="622" y="471"/>
                </a:cxn>
                <a:cxn ang="0">
                  <a:pos x="593" y="527"/>
                </a:cxn>
                <a:cxn ang="0">
                  <a:pos x="554" y="579"/>
                </a:cxn>
                <a:cxn ang="0">
                  <a:pos x="505" y="620"/>
                </a:cxn>
                <a:cxn ang="0">
                  <a:pos x="451" y="652"/>
                </a:cxn>
                <a:cxn ang="0">
                  <a:pos x="390" y="672"/>
                </a:cxn>
                <a:cxn ang="0">
                  <a:pos x="323" y="679"/>
                </a:cxn>
                <a:cxn ang="0">
                  <a:pos x="260" y="672"/>
                </a:cxn>
                <a:cxn ang="0">
                  <a:pos x="198" y="652"/>
                </a:cxn>
                <a:cxn ang="0">
                  <a:pos x="144" y="620"/>
                </a:cxn>
                <a:cxn ang="0">
                  <a:pos x="95" y="579"/>
                </a:cxn>
                <a:cxn ang="0">
                  <a:pos x="56" y="527"/>
                </a:cxn>
                <a:cxn ang="0">
                  <a:pos x="27" y="471"/>
                </a:cxn>
                <a:cxn ang="0">
                  <a:pos x="7" y="407"/>
                </a:cxn>
                <a:cxn ang="0">
                  <a:pos x="0" y="338"/>
                </a:cxn>
                <a:cxn ang="0">
                  <a:pos x="7" y="270"/>
                </a:cxn>
                <a:cxn ang="0">
                  <a:pos x="27" y="206"/>
                </a:cxn>
                <a:cxn ang="0">
                  <a:pos x="56" y="150"/>
                </a:cxn>
                <a:cxn ang="0">
                  <a:pos x="95" y="98"/>
                </a:cxn>
                <a:cxn ang="0">
                  <a:pos x="144" y="59"/>
                </a:cxn>
                <a:cxn ang="0">
                  <a:pos x="198" y="27"/>
                </a:cxn>
                <a:cxn ang="0">
                  <a:pos x="260" y="8"/>
                </a:cxn>
                <a:cxn ang="0">
                  <a:pos x="323" y="0"/>
                </a:cxn>
              </a:cxnLst>
              <a:rect l="0" t="0" r="r" b="b"/>
              <a:pathLst>
                <a:path w="649" h="679">
                  <a:moveTo>
                    <a:pt x="323" y="0"/>
                  </a:moveTo>
                  <a:lnTo>
                    <a:pt x="390" y="8"/>
                  </a:lnTo>
                  <a:lnTo>
                    <a:pt x="451" y="27"/>
                  </a:lnTo>
                  <a:lnTo>
                    <a:pt x="505" y="59"/>
                  </a:lnTo>
                  <a:lnTo>
                    <a:pt x="554" y="98"/>
                  </a:lnTo>
                  <a:lnTo>
                    <a:pt x="593" y="150"/>
                  </a:lnTo>
                  <a:lnTo>
                    <a:pt x="622" y="206"/>
                  </a:lnTo>
                  <a:lnTo>
                    <a:pt x="642" y="270"/>
                  </a:lnTo>
                  <a:lnTo>
                    <a:pt x="649" y="338"/>
                  </a:lnTo>
                  <a:lnTo>
                    <a:pt x="642" y="407"/>
                  </a:lnTo>
                  <a:lnTo>
                    <a:pt x="622" y="471"/>
                  </a:lnTo>
                  <a:lnTo>
                    <a:pt x="593" y="527"/>
                  </a:lnTo>
                  <a:lnTo>
                    <a:pt x="554" y="579"/>
                  </a:lnTo>
                  <a:lnTo>
                    <a:pt x="505" y="620"/>
                  </a:lnTo>
                  <a:lnTo>
                    <a:pt x="451" y="652"/>
                  </a:lnTo>
                  <a:lnTo>
                    <a:pt x="390" y="672"/>
                  </a:lnTo>
                  <a:lnTo>
                    <a:pt x="323" y="679"/>
                  </a:lnTo>
                  <a:lnTo>
                    <a:pt x="260" y="672"/>
                  </a:lnTo>
                  <a:lnTo>
                    <a:pt x="198" y="652"/>
                  </a:lnTo>
                  <a:lnTo>
                    <a:pt x="144" y="620"/>
                  </a:lnTo>
                  <a:lnTo>
                    <a:pt x="95" y="579"/>
                  </a:lnTo>
                  <a:lnTo>
                    <a:pt x="56" y="527"/>
                  </a:lnTo>
                  <a:lnTo>
                    <a:pt x="27" y="471"/>
                  </a:lnTo>
                  <a:lnTo>
                    <a:pt x="7" y="407"/>
                  </a:lnTo>
                  <a:lnTo>
                    <a:pt x="0" y="338"/>
                  </a:lnTo>
                  <a:lnTo>
                    <a:pt x="7" y="270"/>
                  </a:lnTo>
                  <a:lnTo>
                    <a:pt x="27" y="206"/>
                  </a:lnTo>
                  <a:lnTo>
                    <a:pt x="56" y="150"/>
                  </a:lnTo>
                  <a:lnTo>
                    <a:pt x="95" y="98"/>
                  </a:lnTo>
                  <a:lnTo>
                    <a:pt x="144" y="59"/>
                  </a:lnTo>
                  <a:lnTo>
                    <a:pt x="198" y="27"/>
                  </a:lnTo>
                  <a:lnTo>
                    <a:pt x="260" y="8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" name="Freeform 99"/>
            <p:cNvSpPr>
              <a:spLocks/>
            </p:cNvSpPr>
            <p:nvPr/>
          </p:nvSpPr>
          <p:spPr bwMode="auto">
            <a:xfrm>
              <a:off x="2667" y="685"/>
              <a:ext cx="439" cy="426"/>
            </a:xfrm>
            <a:custGeom>
              <a:avLst/>
              <a:gdLst/>
              <a:ahLst/>
              <a:cxnLst>
                <a:cxn ang="0">
                  <a:pos x="265" y="0"/>
                </a:cxn>
                <a:cxn ang="0">
                  <a:pos x="319" y="5"/>
                </a:cxn>
                <a:cxn ang="0">
                  <a:pos x="368" y="23"/>
                </a:cxn>
                <a:cxn ang="0">
                  <a:pos x="415" y="47"/>
                </a:cxn>
                <a:cxn ang="0">
                  <a:pos x="454" y="81"/>
                </a:cxn>
                <a:cxn ang="0">
                  <a:pos x="486" y="123"/>
                </a:cxn>
                <a:cxn ang="0">
                  <a:pos x="510" y="170"/>
                </a:cxn>
                <a:cxn ang="0">
                  <a:pos x="525" y="221"/>
                </a:cxn>
                <a:cxn ang="0">
                  <a:pos x="530" y="277"/>
                </a:cxn>
                <a:cxn ang="0">
                  <a:pos x="525" y="334"/>
                </a:cxn>
                <a:cxn ang="0">
                  <a:pos x="510" y="385"/>
                </a:cxn>
                <a:cxn ang="0">
                  <a:pos x="486" y="432"/>
                </a:cxn>
                <a:cxn ang="0">
                  <a:pos x="454" y="473"/>
                </a:cxn>
                <a:cxn ang="0">
                  <a:pos x="415" y="508"/>
                </a:cxn>
                <a:cxn ang="0">
                  <a:pos x="368" y="532"/>
                </a:cxn>
                <a:cxn ang="0">
                  <a:pos x="319" y="549"/>
                </a:cxn>
                <a:cxn ang="0">
                  <a:pos x="265" y="554"/>
                </a:cxn>
                <a:cxn ang="0">
                  <a:pos x="211" y="549"/>
                </a:cxn>
                <a:cxn ang="0">
                  <a:pos x="162" y="532"/>
                </a:cxn>
                <a:cxn ang="0">
                  <a:pos x="118" y="508"/>
                </a:cxn>
                <a:cxn ang="0">
                  <a:pos x="79" y="473"/>
                </a:cxn>
                <a:cxn ang="0">
                  <a:pos x="47" y="432"/>
                </a:cxn>
                <a:cxn ang="0">
                  <a:pos x="23" y="385"/>
                </a:cxn>
                <a:cxn ang="0">
                  <a:pos x="5" y="334"/>
                </a:cxn>
                <a:cxn ang="0">
                  <a:pos x="0" y="277"/>
                </a:cxn>
                <a:cxn ang="0">
                  <a:pos x="5" y="221"/>
                </a:cxn>
                <a:cxn ang="0">
                  <a:pos x="23" y="170"/>
                </a:cxn>
                <a:cxn ang="0">
                  <a:pos x="47" y="123"/>
                </a:cxn>
                <a:cxn ang="0">
                  <a:pos x="79" y="81"/>
                </a:cxn>
                <a:cxn ang="0">
                  <a:pos x="118" y="47"/>
                </a:cxn>
                <a:cxn ang="0">
                  <a:pos x="162" y="23"/>
                </a:cxn>
                <a:cxn ang="0">
                  <a:pos x="211" y="5"/>
                </a:cxn>
                <a:cxn ang="0">
                  <a:pos x="265" y="0"/>
                </a:cxn>
              </a:cxnLst>
              <a:rect l="0" t="0" r="r" b="b"/>
              <a:pathLst>
                <a:path w="530" h="554">
                  <a:moveTo>
                    <a:pt x="265" y="0"/>
                  </a:moveTo>
                  <a:lnTo>
                    <a:pt x="319" y="5"/>
                  </a:lnTo>
                  <a:lnTo>
                    <a:pt x="368" y="23"/>
                  </a:lnTo>
                  <a:lnTo>
                    <a:pt x="415" y="47"/>
                  </a:lnTo>
                  <a:lnTo>
                    <a:pt x="454" y="81"/>
                  </a:lnTo>
                  <a:lnTo>
                    <a:pt x="486" y="123"/>
                  </a:lnTo>
                  <a:lnTo>
                    <a:pt x="510" y="170"/>
                  </a:lnTo>
                  <a:lnTo>
                    <a:pt x="525" y="221"/>
                  </a:lnTo>
                  <a:lnTo>
                    <a:pt x="530" y="277"/>
                  </a:lnTo>
                  <a:lnTo>
                    <a:pt x="525" y="334"/>
                  </a:lnTo>
                  <a:lnTo>
                    <a:pt x="510" y="385"/>
                  </a:lnTo>
                  <a:lnTo>
                    <a:pt x="486" y="432"/>
                  </a:lnTo>
                  <a:lnTo>
                    <a:pt x="454" y="473"/>
                  </a:lnTo>
                  <a:lnTo>
                    <a:pt x="415" y="508"/>
                  </a:lnTo>
                  <a:lnTo>
                    <a:pt x="368" y="532"/>
                  </a:lnTo>
                  <a:lnTo>
                    <a:pt x="319" y="549"/>
                  </a:lnTo>
                  <a:lnTo>
                    <a:pt x="265" y="554"/>
                  </a:lnTo>
                  <a:lnTo>
                    <a:pt x="211" y="549"/>
                  </a:lnTo>
                  <a:lnTo>
                    <a:pt x="162" y="532"/>
                  </a:lnTo>
                  <a:lnTo>
                    <a:pt x="118" y="508"/>
                  </a:lnTo>
                  <a:lnTo>
                    <a:pt x="79" y="473"/>
                  </a:lnTo>
                  <a:lnTo>
                    <a:pt x="47" y="432"/>
                  </a:lnTo>
                  <a:lnTo>
                    <a:pt x="23" y="385"/>
                  </a:lnTo>
                  <a:lnTo>
                    <a:pt x="5" y="334"/>
                  </a:lnTo>
                  <a:lnTo>
                    <a:pt x="0" y="277"/>
                  </a:lnTo>
                  <a:lnTo>
                    <a:pt x="5" y="221"/>
                  </a:lnTo>
                  <a:lnTo>
                    <a:pt x="23" y="170"/>
                  </a:lnTo>
                  <a:lnTo>
                    <a:pt x="47" y="123"/>
                  </a:lnTo>
                  <a:lnTo>
                    <a:pt x="79" y="81"/>
                  </a:lnTo>
                  <a:lnTo>
                    <a:pt x="118" y="47"/>
                  </a:lnTo>
                  <a:lnTo>
                    <a:pt x="162" y="23"/>
                  </a:lnTo>
                  <a:lnTo>
                    <a:pt x="211" y="5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4" name="Rectangle 100"/>
            <p:cNvSpPr>
              <a:spLocks noChangeArrowheads="1"/>
            </p:cNvSpPr>
            <p:nvPr/>
          </p:nvSpPr>
          <p:spPr bwMode="auto">
            <a:xfrm>
              <a:off x="2755" y="1091"/>
              <a:ext cx="270" cy="647"/>
            </a:xfrm>
            <a:prstGeom prst="rect">
              <a:avLst/>
            </a:prstGeom>
            <a:solidFill>
              <a:srgbClr val="00335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5" name="Freeform 101"/>
            <p:cNvSpPr>
              <a:spLocks/>
            </p:cNvSpPr>
            <p:nvPr/>
          </p:nvSpPr>
          <p:spPr bwMode="auto">
            <a:xfrm>
              <a:off x="2714" y="1701"/>
              <a:ext cx="365" cy="771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54" y="336"/>
                </a:cxn>
                <a:cxn ang="0">
                  <a:pos x="152" y="412"/>
                </a:cxn>
                <a:cxn ang="0">
                  <a:pos x="154" y="593"/>
                </a:cxn>
                <a:cxn ang="0">
                  <a:pos x="0" y="593"/>
                </a:cxn>
                <a:cxn ang="0">
                  <a:pos x="0" y="1002"/>
                </a:cxn>
                <a:cxn ang="0">
                  <a:pos x="441" y="1002"/>
                </a:cxn>
                <a:cxn ang="0">
                  <a:pos x="441" y="593"/>
                </a:cxn>
                <a:cxn ang="0">
                  <a:pos x="294" y="593"/>
                </a:cxn>
                <a:cxn ang="0">
                  <a:pos x="294" y="412"/>
                </a:cxn>
                <a:cxn ang="0">
                  <a:pos x="375" y="345"/>
                </a:cxn>
                <a:cxn ang="0">
                  <a:pos x="375" y="17"/>
                </a:cxn>
                <a:cxn ang="0">
                  <a:pos x="49" y="0"/>
                </a:cxn>
              </a:cxnLst>
              <a:rect l="0" t="0" r="r" b="b"/>
              <a:pathLst>
                <a:path w="441" h="1002">
                  <a:moveTo>
                    <a:pt x="49" y="0"/>
                  </a:moveTo>
                  <a:lnTo>
                    <a:pt x="54" y="336"/>
                  </a:lnTo>
                  <a:lnTo>
                    <a:pt x="152" y="412"/>
                  </a:lnTo>
                  <a:lnTo>
                    <a:pt x="154" y="593"/>
                  </a:lnTo>
                  <a:lnTo>
                    <a:pt x="0" y="593"/>
                  </a:lnTo>
                  <a:lnTo>
                    <a:pt x="0" y="1002"/>
                  </a:lnTo>
                  <a:lnTo>
                    <a:pt x="441" y="1002"/>
                  </a:lnTo>
                  <a:lnTo>
                    <a:pt x="441" y="593"/>
                  </a:lnTo>
                  <a:lnTo>
                    <a:pt x="294" y="593"/>
                  </a:lnTo>
                  <a:lnTo>
                    <a:pt x="294" y="412"/>
                  </a:lnTo>
                  <a:lnTo>
                    <a:pt x="375" y="345"/>
                  </a:lnTo>
                  <a:lnTo>
                    <a:pt x="375" y="17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" name="Rectangle 102"/>
            <p:cNvSpPr>
              <a:spLocks noChangeArrowheads="1"/>
            </p:cNvSpPr>
            <p:nvPr/>
          </p:nvSpPr>
          <p:spPr bwMode="auto">
            <a:xfrm>
              <a:off x="3254" y="1308"/>
              <a:ext cx="1484" cy="75"/>
            </a:xfrm>
            <a:prstGeom prst="rect">
              <a:avLst/>
            </a:prstGeom>
            <a:solidFill>
              <a:srgbClr val="8C44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" name="Freeform 103"/>
            <p:cNvSpPr>
              <a:spLocks/>
            </p:cNvSpPr>
            <p:nvPr/>
          </p:nvSpPr>
          <p:spPr bwMode="auto">
            <a:xfrm>
              <a:off x="3313" y="1308"/>
              <a:ext cx="1369" cy="75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155" y="0"/>
                </a:cxn>
                <a:cxn ang="0">
                  <a:pos x="258" y="0"/>
                </a:cxn>
                <a:cxn ang="0">
                  <a:pos x="363" y="0"/>
                </a:cxn>
                <a:cxn ang="0">
                  <a:pos x="466" y="0"/>
                </a:cxn>
                <a:cxn ang="0">
                  <a:pos x="569" y="0"/>
                </a:cxn>
                <a:cxn ang="0">
                  <a:pos x="672" y="0"/>
                </a:cxn>
                <a:cxn ang="0">
                  <a:pos x="775" y="0"/>
                </a:cxn>
                <a:cxn ang="0">
                  <a:pos x="878" y="0"/>
                </a:cxn>
                <a:cxn ang="0">
                  <a:pos x="983" y="0"/>
                </a:cxn>
                <a:cxn ang="0">
                  <a:pos x="1086" y="0"/>
                </a:cxn>
                <a:cxn ang="0">
                  <a:pos x="1189" y="0"/>
                </a:cxn>
                <a:cxn ang="0">
                  <a:pos x="1292" y="0"/>
                </a:cxn>
                <a:cxn ang="0">
                  <a:pos x="1395" y="0"/>
                </a:cxn>
                <a:cxn ang="0">
                  <a:pos x="1498" y="0"/>
                </a:cxn>
                <a:cxn ang="0">
                  <a:pos x="1601" y="0"/>
                </a:cxn>
                <a:cxn ang="0">
                  <a:pos x="1653" y="25"/>
                </a:cxn>
                <a:cxn ang="0">
                  <a:pos x="1653" y="74"/>
                </a:cxn>
                <a:cxn ang="0">
                  <a:pos x="1601" y="98"/>
                </a:cxn>
                <a:cxn ang="0">
                  <a:pos x="1498" y="98"/>
                </a:cxn>
                <a:cxn ang="0">
                  <a:pos x="1395" y="98"/>
                </a:cxn>
                <a:cxn ang="0">
                  <a:pos x="1292" y="98"/>
                </a:cxn>
                <a:cxn ang="0">
                  <a:pos x="1189" y="98"/>
                </a:cxn>
                <a:cxn ang="0">
                  <a:pos x="1086" y="98"/>
                </a:cxn>
                <a:cxn ang="0">
                  <a:pos x="983" y="98"/>
                </a:cxn>
                <a:cxn ang="0">
                  <a:pos x="878" y="98"/>
                </a:cxn>
                <a:cxn ang="0">
                  <a:pos x="775" y="98"/>
                </a:cxn>
                <a:cxn ang="0">
                  <a:pos x="672" y="98"/>
                </a:cxn>
                <a:cxn ang="0">
                  <a:pos x="569" y="98"/>
                </a:cxn>
                <a:cxn ang="0">
                  <a:pos x="466" y="98"/>
                </a:cxn>
                <a:cxn ang="0">
                  <a:pos x="363" y="98"/>
                </a:cxn>
                <a:cxn ang="0">
                  <a:pos x="258" y="98"/>
                </a:cxn>
                <a:cxn ang="0">
                  <a:pos x="155" y="98"/>
                </a:cxn>
                <a:cxn ang="0">
                  <a:pos x="52" y="98"/>
                </a:cxn>
                <a:cxn ang="0">
                  <a:pos x="0" y="74"/>
                </a:cxn>
                <a:cxn ang="0">
                  <a:pos x="0" y="25"/>
                </a:cxn>
              </a:cxnLst>
              <a:rect l="0" t="0" r="r" b="b"/>
              <a:pathLst>
                <a:path w="1653" h="98">
                  <a:moveTo>
                    <a:pt x="0" y="0"/>
                  </a:moveTo>
                  <a:lnTo>
                    <a:pt x="52" y="0"/>
                  </a:lnTo>
                  <a:lnTo>
                    <a:pt x="103" y="0"/>
                  </a:lnTo>
                  <a:lnTo>
                    <a:pt x="155" y="0"/>
                  </a:lnTo>
                  <a:lnTo>
                    <a:pt x="206" y="0"/>
                  </a:lnTo>
                  <a:lnTo>
                    <a:pt x="258" y="0"/>
                  </a:lnTo>
                  <a:lnTo>
                    <a:pt x="312" y="0"/>
                  </a:lnTo>
                  <a:lnTo>
                    <a:pt x="363" y="0"/>
                  </a:lnTo>
                  <a:lnTo>
                    <a:pt x="415" y="0"/>
                  </a:lnTo>
                  <a:lnTo>
                    <a:pt x="466" y="0"/>
                  </a:lnTo>
                  <a:lnTo>
                    <a:pt x="518" y="0"/>
                  </a:lnTo>
                  <a:lnTo>
                    <a:pt x="569" y="0"/>
                  </a:lnTo>
                  <a:lnTo>
                    <a:pt x="621" y="0"/>
                  </a:lnTo>
                  <a:lnTo>
                    <a:pt x="672" y="0"/>
                  </a:lnTo>
                  <a:lnTo>
                    <a:pt x="723" y="0"/>
                  </a:lnTo>
                  <a:lnTo>
                    <a:pt x="775" y="0"/>
                  </a:lnTo>
                  <a:lnTo>
                    <a:pt x="826" y="0"/>
                  </a:lnTo>
                  <a:lnTo>
                    <a:pt x="878" y="0"/>
                  </a:lnTo>
                  <a:lnTo>
                    <a:pt x="932" y="0"/>
                  </a:lnTo>
                  <a:lnTo>
                    <a:pt x="983" y="0"/>
                  </a:lnTo>
                  <a:lnTo>
                    <a:pt x="1035" y="0"/>
                  </a:lnTo>
                  <a:lnTo>
                    <a:pt x="1086" y="0"/>
                  </a:lnTo>
                  <a:lnTo>
                    <a:pt x="1138" y="0"/>
                  </a:lnTo>
                  <a:lnTo>
                    <a:pt x="1189" y="0"/>
                  </a:lnTo>
                  <a:lnTo>
                    <a:pt x="1241" y="0"/>
                  </a:lnTo>
                  <a:lnTo>
                    <a:pt x="1292" y="0"/>
                  </a:lnTo>
                  <a:lnTo>
                    <a:pt x="1344" y="0"/>
                  </a:lnTo>
                  <a:lnTo>
                    <a:pt x="1395" y="0"/>
                  </a:lnTo>
                  <a:lnTo>
                    <a:pt x="1447" y="0"/>
                  </a:lnTo>
                  <a:lnTo>
                    <a:pt x="1498" y="0"/>
                  </a:lnTo>
                  <a:lnTo>
                    <a:pt x="1550" y="0"/>
                  </a:lnTo>
                  <a:lnTo>
                    <a:pt x="1601" y="0"/>
                  </a:lnTo>
                  <a:lnTo>
                    <a:pt x="1653" y="0"/>
                  </a:lnTo>
                  <a:lnTo>
                    <a:pt x="1653" y="25"/>
                  </a:lnTo>
                  <a:lnTo>
                    <a:pt x="1653" y="49"/>
                  </a:lnTo>
                  <a:lnTo>
                    <a:pt x="1653" y="74"/>
                  </a:lnTo>
                  <a:lnTo>
                    <a:pt x="1653" y="98"/>
                  </a:lnTo>
                  <a:lnTo>
                    <a:pt x="1601" y="98"/>
                  </a:lnTo>
                  <a:lnTo>
                    <a:pt x="1550" y="98"/>
                  </a:lnTo>
                  <a:lnTo>
                    <a:pt x="1498" y="98"/>
                  </a:lnTo>
                  <a:lnTo>
                    <a:pt x="1447" y="98"/>
                  </a:lnTo>
                  <a:lnTo>
                    <a:pt x="1395" y="98"/>
                  </a:lnTo>
                  <a:lnTo>
                    <a:pt x="1344" y="98"/>
                  </a:lnTo>
                  <a:lnTo>
                    <a:pt x="1292" y="98"/>
                  </a:lnTo>
                  <a:lnTo>
                    <a:pt x="1241" y="98"/>
                  </a:lnTo>
                  <a:lnTo>
                    <a:pt x="1189" y="98"/>
                  </a:lnTo>
                  <a:lnTo>
                    <a:pt x="1138" y="98"/>
                  </a:lnTo>
                  <a:lnTo>
                    <a:pt x="1086" y="98"/>
                  </a:lnTo>
                  <a:lnTo>
                    <a:pt x="1035" y="98"/>
                  </a:lnTo>
                  <a:lnTo>
                    <a:pt x="983" y="98"/>
                  </a:lnTo>
                  <a:lnTo>
                    <a:pt x="932" y="98"/>
                  </a:lnTo>
                  <a:lnTo>
                    <a:pt x="878" y="98"/>
                  </a:lnTo>
                  <a:lnTo>
                    <a:pt x="826" y="98"/>
                  </a:lnTo>
                  <a:lnTo>
                    <a:pt x="775" y="98"/>
                  </a:lnTo>
                  <a:lnTo>
                    <a:pt x="723" y="98"/>
                  </a:lnTo>
                  <a:lnTo>
                    <a:pt x="672" y="98"/>
                  </a:lnTo>
                  <a:lnTo>
                    <a:pt x="621" y="98"/>
                  </a:lnTo>
                  <a:lnTo>
                    <a:pt x="569" y="98"/>
                  </a:lnTo>
                  <a:lnTo>
                    <a:pt x="518" y="98"/>
                  </a:lnTo>
                  <a:lnTo>
                    <a:pt x="466" y="98"/>
                  </a:lnTo>
                  <a:lnTo>
                    <a:pt x="415" y="98"/>
                  </a:lnTo>
                  <a:lnTo>
                    <a:pt x="363" y="98"/>
                  </a:lnTo>
                  <a:lnTo>
                    <a:pt x="312" y="98"/>
                  </a:lnTo>
                  <a:lnTo>
                    <a:pt x="258" y="98"/>
                  </a:lnTo>
                  <a:lnTo>
                    <a:pt x="206" y="98"/>
                  </a:lnTo>
                  <a:lnTo>
                    <a:pt x="155" y="98"/>
                  </a:lnTo>
                  <a:lnTo>
                    <a:pt x="103" y="98"/>
                  </a:lnTo>
                  <a:lnTo>
                    <a:pt x="52" y="98"/>
                  </a:lnTo>
                  <a:lnTo>
                    <a:pt x="0" y="98"/>
                  </a:lnTo>
                  <a:lnTo>
                    <a:pt x="0" y="74"/>
                  </a:lnTo>
                  <a:lnTo>
                    <a:pt x="0" y="49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4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8" name="Freeform 104"/>
            <p:cNvSpPr>
              <a:spLocks/>
            </p:cNvSpPr>
            <p:nvPr/>
          </p:nvSpPr>
          <p:spPr bwMode="auto">
            <a:xfrm>
              <a:off x="3368" y="1308"/>
              <a:ext cx="1255" cy="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192" y="0"/>
                </a:cxn>
                <a:cxn ang="0">
                  <a:pos x="285" y="0"/>
                </a:cxn>
                <a:cxn ang="0">
                  <a:pos x="380" y="0"/>
                </a:cxn>
                <a:cxn ang="0">
                  <a:pos x="476" y="0"/>
                </a:cxn>
                <a:cxn ang="0">
                  <a:pos x="572" y="0"/>
                </a:cxn>
                <a:cxn ang="0">
                  <a:pos x="665" y="0"/>
                </a:cxn>
                <a:cxn ang="0">
                  <a:pos x="760" y="0"/>
                </a:cxn>
                <a:cxn ang="0">
                  <a:pos x="856" y="0"/>
                </a:cxn>
                <a:cxn ang="0">
                  <a:pos x="949" y="0"/>
                </a:cxn>
                <a:cxn ang="0">
                  <a:pos x="1045" y="0"/>
                </a:cxn>
                <a:cxn ang="0">
                  <a:pos x="1138" y="0"/>
                </a:cxn>
                <a:cxn ang="0">
                  <a:pos x="1234" y="0"/>
                </a:cxn>
                <a:cxn ang="0">
                  <a:pos x="1327" y="0"/>
                </a:cxn>
                <a:cxn ang="0">
                  <a:pos x="1423" y="0"/>
                </a:cxn>
                <a:cxn ang="0">
                  <a:pos x="1516" y="0"/>
                </a:cxn>
                <a:cxn ang="0">
                  <a:pos x="1516" y="25"/>
                </a:cxn>
                <a:cxn ang="0">
                  <a:pos x="1516" y="49"/>
                </a:cxn>
                <a:cxn ang="0">
                  <a:pos x="1516" y="74"/>
                </a:cxn>
                <a:cxn ang="0">
                  <a:pos x="1516" y="98"/>
                </a:cxn>
                <a:cxn ang="0">
                  <a:pos x="1423" y="98"/>
                </a:cxn>
                <a:cxn ang="0">
                  <a:pos x="1327" y="98"/>
                </a:cxn>
                <a:cxn ang="0">
                  <a:pos x="1234" y="98"/>
                </a:cxn>
                <a:cxn ang="0">
                  <a:pos x="1138" y="98"/>
                </a:cxn>
                <a:cxn ang="0">
                  <a:pos x="1045" y="98"/>
                </a:cxn>
                <a:cxn ang="0">
                  <a:pos x="949" y="98"/>
                </a:cxn>
                <a:cxn ang="0">
                  <a:pos x="856" y="98"/>
                </a:cxn>
                <a:cxn ang="0">
                  <a:pos x="760" y="98"/>
                </a:cxn>
                <a:cxn ang="0">
                  <a:pos x="665" y="98"/>
                </a:cxn>
                <a:cxn ang="0">
                  <a:pos x="572" y="98"/>
                </a:cxn>
                <a:cxn ang="0">
                  <a:pos x="476" y="98"/>
                </a:cxn>
                <a:cxn ang="0">
                  <a:pos x="380" y="98"/>
                </a:cxn>
                <a:cxn ang="0">
                  <a:pos x="285" y="98"/>
                </a:cxn>
                <a:cxn ang="0">
                  <a:pos x="192" y="98"/>
                </a:cxn>
                <a:cxn ang="0">
                  <a:pos x="96" y="98"/>
                </a:cxn>
                <a:cxn ang="0">
                  <a:pos x="0" y="98"/>
                </a:cxn>
                <a:cxn ang="0">
                  <a:pos x="0" y="74"/>
                </a:cxn>
                <a:cxn ang="0">
                  <a:pos x="0" y="49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516" h="98">
                  <a:moveTo>
                    <a:pt x="0" y="0"/>
                  </a:moveTo>
                  <a:lnTo>
                    <a:pt x="96" y="0"/>
                  </a:lnTo>
                  <a:lnTo>
                    <a:pt x="192" y="0"/>
                  </a:lnTo>
                  <a:lnTo>
                    <a:pt x="285" y="0"/>
                  </a:lnTo>
                  <a:lnTo>
                    <a:pt x="380" y="0"/>
                  </a:lnTo>
                  <a:lnTo>
                    <a:pt x="476" y="0"/>
                  </a:lnTo>
                  <a:lnTo>
                    <a:pt x="572" y="0"/>
                  </a:lnTo>
                  <a:lnTo>
                    <a:pt x="665" y="0"/>
                  </a:lnTo>
                  <a:lnTo>
                    <a:pt x="760" y="0"/>
                  </a:lnTo>
                  <a:lnTo>
                    <a:pt x="856" y="0"/>
                  </a:lnTo>
                  <a:lnTo>
                    <a:pt x="949" y="0"/>
                  </a:lnTo>
                  <a:lnTo>
                    <a:pt x="1045" y="0"/>
                  </a:lnTo>
                  <a:lnTo>
                    <a:pt x="1138" y="0"/>
                  </a:lnTo>
                  <a:lnTo>
                    <a:pt x="1234" y="0"/>
                  </a:lnTo>
                  <a:lnTo>
                    <a:pt x="1327" y="0"/>
                  </a:lnTo>
                  <a:lnTo>
                    <a:pt x="1423" y="0"/>
                  </a:lnTo>
                  <a:lnTo>
                    <a:pt x="1516" y="0"/>
                  </a:lnTo>
                  <a:lnTo>
                    <a:pt x="1516" y="25"/>
                  </a:lnTo>
                  <a:lnTo>
                    <a:pt x="1516" y="49"/>
                  </a:lnTo>
                  <a:lnTo>
                    <a:pt x="1516" y="74"/>
                  </a:lnTo>
                  <a:lnTo>
                    <a:pt x="1516" y="98"/>
                  </a:lnTo>
                  <a:lnTo>
                    <a:pt x="1423" y="98"/>
                  </a:lnTo>
                  <a:lnTo>
                    <a:pt x="1327" y="98"/>
                  </a:lnTo>
                  <a:lnTo>
                    <a:pt x="1234" y="98"/>
                  </a:lnTo>
                  <a:lnTo>
                    <a:pt x="1138" y="98"/>
                  </a:lnTo>
                  <a:lnTo>
                    <a:pt x="1045" y="98"/>
                  </a:lnTo>
                  <a:lnTo>
                    <a:pt x="949" y="98"/>
                  </a:lnTo>
                  <a:lnTo>
                    <a:pt x="856" y="98"/>
                  </a:lnTo>
                  <a:lnTo>
                    <a:pt x="760" y="98"/>
                  </a:lnTo>
                  <a:lnTo>
                    <a:pt x="665" y="98"/>
                  </a:lnTo>
                  <a:lnTo>
                    <a:pt x="572" y="98"/>
                  </a:lnTo>
                  <a:lnTo>
                    <a:pt x="476" y="98"/>
                  </a:lnTo>
                  <a:lnTo>
                    <a:pt x="380" y="98"/>
                  </a:lnTo>
                  <a:lnTo>
                    <a:pt x="285" y="98"/>
                  </a:lnTo>
                  <a:lnTo>
                    <a:pt x="192" y="98"/>
                  </a:lnTo>
                  <a:lnTo>
                    <a:pt x="96" y="98"/>
                  </a:lnTo>
                  <a:lnTo>
                    <a:pt x="0" y="98"/>
                  </a:lnTo>
                  <a:lnTo>
                    <a:pt x="0" y="74"/>
                  </a:lnTo>
                  <a:lnTo>
                    <a:pt x="0" y="49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5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9" name="Freeform 105"/>
            <p:cNvSpPr>
              <a:spLocks/>
            </p:cNvSpPr>
            <p:nvPr/>
          </p:nvSpPr>
          <p:spPr bwMode="auto">
            <a:xfrm>
              <a:off x="3425" y="1308"/>
              <a:ext cx="1141" cy="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" y="0"/>
                </a:cxn>
                <a:cxn ang="0">
                  <a:pos x="172" y="0"/>
                </a:cxn>
                <a:cxn ang="0">
                  <a:pos x="260" y="0"/>
                </a:cxn>
                <a:cxn ang="0">
                  <a:pos x="346" y="0"/>
                </a:cxn>
                <a:cxn ang="0">
                  <a:pos x="432" y="0"/>
                </a:cxn>
                <a:cxn ang="0">
                  <a:pos x="517" y="0"/>
                </a:cxn>
                <a:cxn ang="0">
                  <a:pos x="606" y="0"/>
                </a:cxn>
                <a:cxn ang="0">
                  <a:pos x="691" y="0"/>
                </a:cxn>
                <a:cxn ang="0">
                  <a:pos x="777" y="0"/>
                </a:cxn>
                <a:cxn ang="0">
                  <a:pos x="863" y="0"/>
                </a:cxn>
                <a:cxn ang="0">
                  <a:pos x="949" y="0"/>
                </a:cxn>
                <a:cxn ang="0">
                  <a:pos x="1035" y="0"/>
                </a:cxn>
                <a:cxn ang="0">
                  <a:pos x="1121" y="0"/>
                </a:cxn>
                <a:cxn ang="0">
                  <a:pos x="1206" y="0"/>
                </a:cxn>
                <a:cxn ang="0">
                  <a:pos x="1292" y="0"/>
                </a:cxn>
                <a:cxn ang="0">
                  <a:pos x="1378" y="0"/>
                </a:cxn>
                <a:cxn ang="0">
                  <a:pos x="1378" y="25"/>
                </a:cxn>
                <a:cxn ang="0">
                  <a:pos x="1378" y="49"/>
                </a:cxn>
                <a:cxn ang="0">
                  <a:pos x="1378" y="74"/>
                </a:cxn>
                <a:cxn ang="0">
                  <a:pos x="1378" y="98"/>
                </a:cxn>
                <a:cxn ang="0">
                  <a:pos x="1292" y="98"/>
                </a:cxn>
                <a:cxn ang="0">
                  <a:pos x="1206" y="98"/>
                </a:cxn>
                <a:cxn ang="0">
                  <a:pos x="1121" y="98"/>
                </a:cxn>
                <a:cxn ang="0">
                  <a:pos x="1035" y="98"/>
                </a:cxn>
                <a:cxn ang="0">
                  <a:pos x="949" y="98"/>
                </a:cxn>
                <a:cxn ang="0">
                  <a:pos x="863" y="98"/>
                </a:cxn>
                <a:cxn ang="0">
                  <a:pos x="777" y="98"/>
                </a:cxn>
                <a:cxn ang="0">
                  <a:pos x="691" y="98"/>
                </a:cxn>
                <a:cxn ang="0">
                  <a:pos x="606" y="98"/>
                </a:cxn>
                <a:cxn ang="0">
                  <a:pos x="517" y="98"/>
                </a:cxn>
                <a:cxn ang="0">
                  <a:pos x="432" y="98"/>
                </a:cxn>
                <a:cxn ang="0">
                  <a:pos x="346" y="98"/>
                </a:cxn>
                <a:cxn ang="0">
                  <a:pos x="260" y="98"/>
                </a:cxn>
                <a:cxn ang="0">
                  <a:pos x="172" y="98"/>
                </a:cxn>
                <a:cxn ang="0">
                  <a:pos x="86" y="98"/>
                </a:cxn>
                <a:cxn ang="0">
                  <a:pos x="0" y="98"/>
                </a:cxn>
                <a:cxn ang="0">
                  <a:pos x="0" y="74"/>
                </a:cxn>
                <a:cxn ang="0">
                  <a:pos x="0" y="49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378" h="98">
                  <a:moveTo>
                    <a:pt x="0" y="0"/>
                  </a:moveTo>
                  <a:lnTo>
                    <a:pt x="86" y="0"/>
                  </a:lnTo>
                  <a:lnTo>
                    <a:pt x="172" y="0"/>
                  </a:lnTo>
                  <a:lnTo>
                    <a:pt x="260" y="0"/>
                  </a:lnTo>
                  <a:lnTo>
                    <a:pt x="346" y="0"/>
                  </a:lnTo>
                  <a:lnTo>
                    <a:pt x="432" y="0"/>
                  </a:lnTo>
                  <a:lnTo>
                    <a:pt x="517" y="0"/>
                  </a:lnTo>
                  <a:lnTo>
                    <a:pt x="606" y="0"/>
                  </a:lnTo>
                  <a:lnTo>
                    <a:pt x="691" y="0"/>
                  </a:lnTo>
                  <a:lnTo>
                    <a:pt x="777" y="0"/>
                  </a:lnTo>
                  <a:lnTo>
                    <a:pt x="863" y="0"/>
                  </a:lnTo>
                  <a:lnTo>
                    <a:pt x="949" y="0"/>
                  </a:lnTo>
                  <a:lnTo>
                    <a:pt x="1035" y="0"/>
                  </a:lnTo>
                  <a:lnTo>
                    <a:pt x="1121" y="0"/>
                  </a:lnTo>
                  <a:lnTo>
                    <a:pt x="1206" y="0"/>
                  </a:lnTo>
                  <a:lnTo>
                    <a:pt x="1292" y="0"/>
                  </a:lnTo>
                  <a:lnTo>
                    <a:pt x="1378" y="0"/>
                  </a:lnTo>
                  <a:lnTo>
                    <a:pt x="1378" y="25"/>
                  </a:lnTo>
                  <a:lnTo>
                    <a:pt x="1378" y="49"/>
                  </a:lnTo>
                  <a:lnTo>
                    <a:pt x="1378" y="74"/>
                  </a:lnTo>
                  <a:lnTo>
                    <a:pt x="1378" y="98"/>
                  </a:lnTo>
                  <a:lnTo>
                    <a:pt x="1292" y="98"/>
                  </a:lnTo>
                  <a:lnTo>
                    <a:pt x="1206" y="98"/>
                  </a:lnTo>
                  <a:lnTo>
                    <a:pt x="1121" y="98"/>
                  </a:lnTo>
                  <a:lnTo>
                    <a:pt x="1035" y="98"/>
                  </a:lnTo>
                  <a:lnTo>
                    <a:pt x="949" y="98"/>
                  </a:lnTo>
                  <a:lnTo>
                    <a:pt x="863" y="98"/>
                  </a:lnTo>
                  <a:lnTo>
                    <a:pt x="777" y="98"/>
                  </a:lnTo>
                  <a:lnTo>
                    <a:pt x="691" y="98"/>
                  </a:lnTo>
                  <a:lnTo>
                    <a:pt x="606" y="98"/>
                  </a:lnTo>
                  <a:lnTo>
                    <a:pt x="517" y="98"/>
                  </a:lnTo>
                  <a:lnTo>
                    <a:pt x="432" y="98"/>
                  </a:lnTo>
                  <a:lnTo>
                    <a:pt x="346" y="98"/>
                  </a:lnTo>
                  <a:lnTo>
                    <a:pt x="260" y="98"/>
                  </a:lnTo>
                  <a:lnTo>
                    <a:pt x="172" y="98"/>
                  </a:lnTo>
                  <a:lnTo>
                    <a:pt x="86" y="98"/>
                  </a:lnTo>
                  <a:lnTo>
                    <a:pt x="0" y="98"/>
                  </a:lnTo>
                  <a:lnTo>
                    <a:pt x="0" y="74"/>
                  </a:lnTo>
                  <a:lnTo>
                    <a:pt x="0" y="49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6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0" name="Freeform 106"/>
            <p:cNvSpPr>
              <a:spLocks/>
            </p:cNvSpPr>
            <p:nvPr/>
          </p:nvSpPr>
          <p:spPr bwMode="auto">
            <a:xfrm>
              <a:off x="3484" y="1308"/>
              <a:ext cx="1023" cy="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9" y="0"/>
                </a:cxn>
                <a:cxn ang="0">
                  <a:pos x="155" y="0"/>
                </a:cxn>
                <a:cxn ang="0">
                  <a:pos x="233" y="0"/>
                </a:cxn>
                <a:cxn ang="0">
                  <a:pos x="309" y="0"/>
                </a:cxn>
                <a:cxn ang="0">
                  <a:pos x="388" y="0"/>
                </a:cxn>
                <a:cxn ang="0">
                  <a:pos x="464" y="0"/>
                </a:cxn>
                <a:cxn ang="0">
                  <a:pos x="542" y="0"/>
                </a:cxn>
                <a:cxn ang="0">
                  <a:pos x="618" y="0"/>
                </a:cxn>
                <a:cxn ang="0">
                  <a:pos x="696" y="0"/>
                </a:cxn>
                <a:cxn ang="0">
                  <a:pos x="772" y="0"/>
                </a:cxn>
                <a:cxn ang="0">
                  <a:pos x="851" y="0"/>
                </a:cxn>
                <a:cxn ang="0">
                  <a:pos x="927" y="0"/>
                </a:cxn>
                <a:cxn ang="0">
                  <a:pos x="1005" y="0"/>
                </a:cxn>
                <a:cxn ang="0">
                  <a:pos x="1081" y="0"/>
                </a:cxn>
                <a:cxn ang="0">
                  <a:pos x="1160" y="0"/>
                </a:cxn>
                <a:cxn ang="0">
                  <a:pos x="1236" y="0"/>
                </a:cxn>
                <a:cxn ang="0">
                  <a:pos x="1236" y="25"/>
                </a:cxn>
                <a:cxn ang="0">
                  <a:pos x="1236" y="49"/>
                </a:cxn>
                <a:cxn ang="0">
                  <a:pos x="1236" y="74"/>
                </a:cxn>
                <a:cxn ang="0">
                  <a:pos x="1236" y="98"/>
                </a:cxn>
                <a:cxn ang="0">
                  <a:pos x="1160" y="98"/>
                </a:cxn>
                <a:cxn ang="0">
                  <a:pos x="1081" y="98"/>
                </a:cxn>
                <a:cxn ang="0">
                  <a:pos x="1005" y="98"/>
                </a:cxn>
                <a:cxn ang="0">
                  <a:pos x="927" y="98"/>
                </a:cxn>
                <a:cxn ang="0">
                  <a:pos x="851" y="98"/>
                </a:cxn>
                <a:cxn ang="0">
                  <a:pos x="772" y="98"/>
                </a:cxn>
                <a:cxn ang="0">
                  <a:pos x="696" y="98"/>
                </a:cxn>
                <a:cxn ang="0">
                  <a:pos x="618" y="98"/>
                </a:cxn>
                <a:cxn ang="0">
                  <a:pos x="542" y="98"/>
                </a:cxn>
                <a:cxn ang="0">
                  <a:pos x="464" y="98"/>
                </a:cxn>
                <a:cxn ang="0">
                  <a:pos x="388" y="98"/>
                </a:cxn>
                <a:cxn ang="0">
                  <a:pos x="309" y="98"/>
                </a:cxn>
                <a:cxn ang="0">
                  <a:pos x="233" y="98"/>
                </a:cxn>
                <a:cxn ang="0">
                  <a:pos x="155" y="98"/>
                </a:cxn>
                <a:cxn ang="0">
                  <a:pos x="79" y="98"/>
                </a:cxn>
                <a:cxn ang="0">
                  <a:pos x="0" y="98"/>
                </a:cxn>
                <a:cxn ang="0">
                  <a:pos x="0" y="74"/>
                </a:cxn>
                <a:cxn ang="0">
                  <a:pos x="0" y="49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236" h="98">
                  <a:moveTo>
                    <a:pt x="0" y="0"/>
                  </a:moveTo>
                  <a:lnTo>
                    <a:pt x="79" y="0"/>
                  </a:lnTo>
                  <a:lnTo>
                    <a:pt x="155" y="0"/>
                  </a:lnTo>
                  <a:lnTo>
                    <a:pt x="233" y="0"/>
                  </a:lnTo>
                  <a:lnTo>
                    <a:pt x="309" y="0"/>
                  </a:lnTo>
                  <a:lnTo>
                    <a:pt x="388" y="0"/>
                  </a:lnTo>
                  <a:lnTo>
                    <a:pt x="464" y="0"/>
                  </a:lnTo>
                  <a:lnTo>
                    <a:pt x="542" y="0"/>
                  </a:lnTo>
                  <a:lnTo>
                    <a:pt x="618" y="0"/>
                  </a:lnTo>
                  <a:lnTo>
                    <a:pt x="696" y="0"/>
                  </a:lnTo>
                  <a:lnTo>
                    <a:pt x="772" y="0"/>
                  </a:lnTo>
                  <a:lnTo>
                    <a:pt x="851" y="0"/>
                  </a:lnTo>
                  <a:lnTo>
                    <a:pt x="927" y="0"/>
                  </a:lnTo>
                  <a:lnTo>
                    <a:pt x="1005" y="0"/>
                  </a:lnTo>
                  <a:lnTo>
                    <a:pt x="1081" y="0"/>
                  </a:lnTo>
                  <a:lnTo>
                    <a:pt x="1160" y="0"/>
                  </a:lnTo>
                  <a:lnTo>
                    <a:pt x="1236" y="0"/>
                  </a:lnTo>
                  <a:lnTo>
                    <a:pt x="1236" y="25"/>
                  </a:lnTo>
                  <a:lnTo>
                    <a:pt x="1236" y="49"/>
                  </a:lnTo>
                  <a:lnTo>
                    <a:pt x="1236" y="74"/>
                  </a:lnTo>
                  <a:lnTo>
                    <a:pt x="1236" y="98"/>
                  </a:lnTo>
                  <a:lnTo>
                    <a:pt x="1160" y="98"/>
                  </a:lnTo>
                  <a:lnTo>
                    <a:pt x="1081" y="98"/>
                  </a:lnTo>
                  <a:lnTo>
                    <a:pt x="1005" y="98"/>
                  </a:lnTo>
                  <a:lnTo>
                    <a:pt x="927" y="98"/>
                  </a:lnTo>
                  <a:lnTo>
                    <a:pt x="851" y="98"/>
                  </a:lnTo>
                  <a:lnTo>
                    <a:pt x="772" y="98"/>
                  </a:lnTo>
                  <a:lnTo>
                    <a:pt x="696" y="98"/>
                  </a:lnTo>
                  <a:lnTo>
                    <a:pt x="618" y="98"/>
                  </a:lnTo>
                  <a:lnTo>
                    <a:pt x="542" y="98"/>
                  </a:lnTo>
                  <a:lnTo>
                    <a:pt x="464" y="98"/>
                  </a:lnTo>
                  <a:lnTo>
                    <a:pt x="388" y="98"/>
                  </a:lnTo>
                  <a:lnTo>
                    <a:pt x="309" y="98"/>
                  </a:lnTo>
                  <a:lnTo>
                    <a:pt x="233" y="98"/>
                  </a:lnTo>
                  <a:lnTo>
                    <a:pt x="155" y="98"/>
                  </a:lnTo>
                  <a:lnTo>
                    <a:pt x="79" y="98"/>
                  </a:lnTo>
                  <a:lnTo>
                    <a:pt x="0" y="98"/>
                  </a:lnTo>
                  <a:lnTo>
                    <a:pt x="0" y="74"/>
                  </a:lnTo>
                  <a:lnTo>
                    <a:pt x="0" y="49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1" name="Freeform 107"/>
            <p:cNvSpPr>
              <a:spLocks/>
            </p:cNvSpPr>
            <p:nvPr/>
          </p:nvSpPr>
          <p:spPr bwMode="auto">
            <a:xfrm>
              <a:off x="3538" y="1308"/>
              <a:ext cx="916" cy="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9" y="0"/>
                </a:cxn>
                <a:cxn ang="0">
                  <a:pos x="138" y="0"/>
                </a:cxn>
                <a:cxn ang="0">
                  <a:pos x="206" y="0"/>
                </a:cxn>
                <a:cxn ang="0">
                  <a:pos x="277" y="0"/>
                </a:cxn>
                <a:cxn ang="0">
                  <a:pos x="346" y="0"/>
                </a:cxn>
                <a:cxn ang="0">
                  <a:pos x="415" y="0"/>
                </a:cxn>
                <a:cxn ang="0">
                  <a:pos x="483" y="0"/>
                </a:cxn>
                <a:cxn ang="0">
                  <a:pos x="554" y="0"/>
                </a:cxn>
                <a:cxn ang="0">
                  <a:pos x="623" y="0"/>
                </a:cxn>
                <a:cxn ang="0">
                  <a:pos x="692" y="0"/>
                </a:cxn>
                <a:cxn ang="0">
                  <a:pos x="760" y="0"/>
                </a:cxn>
                <a:cxn ang="0">
                  <a:pos x="829" y="0"/>
                </a:cxn>
                <a:cxn ang="0">
                  <a:pos x="900" y="0"/>
                </a:cxn>
                <a:cxn ang="0">
                  <a:pos x="969" y="0"/>
                </a:cxn>
                <a:cxn ang="0">
                  <a:pos x="1038" y="0"/>
                </a:cxn>
                <a:cxn ang="0">
                  <a:pos x="1106" y="0"/>
                </a:cxn>
                <a:cxn ang="0">
                  <a:pos x="1106" y="25"/>
                </a:cxn>
                <a:cxn ang="0">
                  <a:pos x="1106" y="49"/>
                </a:cxn>
                <a:cxn ang="0">
                  <a:pos x="1106" y="74"/>
                </a:cxn>
                <a:cxn ang="0">
                  <a:pos x="1106" y="98"/>
                </a:cxn>
                <a:cxn ang="0">
                  <a:pos x="1038" y="98"/>
                </a:cxn>
                <a:cxn ang="0">
                  <a:pos x="969" y="98"/>
                </a:cxn>
                <a:cxn ang="0">
                  <a:pos x="900" y="98"/>
                </a:cxn>
                <a:cxn ang="0">
                  <a:pos x="829" y="98"/>
                </a:cxn>
                <a:cxn ang="0">
                  <a:pos x="760" y="98"/>
                </a:cxn>
                <a:cxn ang="0">
                  <a:pos x="692" y="98"/>
                </a:cxn>
                <a:cxn ang="0">
                  <a:pos x="623" y="98"/>
                </a:cxn>
                <a:cxn ang="0">
                  <a:pos x="554" y="98"/>
                </a:cxn>
                <a:cxn ang="0">
                  <a:pos x="483" y="98"/>
                </a:cxn>
                <a:cxn ang="0">
                  <a:pos x="415" y="98"/>
                </a:cxn>
                <a:cxn ang="0">
                  <a:pos x="346" y="98"/>
                </a:cxn>
                <a:cxn ang="0">
                  <a:pos x="277" y="98"/>
                </a:cxn>
                <a:cxn ang="0">
                  <a:pos x="206" y="98"/>
                </a:cxn>
                <a:cxn ang="0">
                  <a:pos x="138" y="98"/>
                </a:cxn>
                <a:cxn ang="0">
                  <a:pos x="69" y="98"/>
                </a:cxn>
                <a:cxn ang="0">
                  <a:pos x="0" y="98"/>
                </a:cxn>
                <a:cxn ang="0">
                  <a:pos x="0" y="74"/>
                </a:cxn>
                <a:cxn ang="0">
                  <a:pos x="0" y="49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106" h="98">
                  <a:moveTo>
                    <a:pt x="0" y="0"/>
                  </a:moveTo>
                  <a:lnTo>
                    <a:pt x="69" y="0"/>
                  </a:lnTo>
                  <a:lnTo>
                    <a:pt x="138" y="0"/>
                  </a:lnTo>
                  <a:lnTo>
                    <a:pt x="206" y="0"/>
                  </a:lnTo>
                  <a:lnTo>
                    <a:pt x="277" y="0"/>
                  </a:lnTo>
                  <a:lnTo>
                    <a:pt x="346" y="0"/>
                  </a:lnTo>
                  <a:lnTo>
                    <a:pt x="415" y="0"/>
                  </a:lnTo>
                  <a:lnTo>
                    <a:pt x="483" y="0"/>
                  </a:lnTo>
                  <a:lnTo>
                    <a:pt x="554" y="0"/>
                  </a:lnTo>
                  <a:lnTo>
                    <a:pt x="623" y="0"/>
                  </a:lnTo>
                  <a:lnTo>
                    <a:pt x="692" y="0"/>
                  </a:lnTo>
                  <a:lnTo>
                    <a:pt x="760" y="0"/>
                  </a:lnTo>
                  <a:lnTo>
                    <a:pt x="829" y="0"/>
                  </a:lnTo>
                  <a:lnTo>
                    <a:pt x="900" y="0"/>
                  </a:lnTo>
                  <a:lnTo>
                    <a:pt x="969" y="0"/>
                  </a:lnTo>
                  <a:lnTo>
                    <a:pt x="1038" y="0"/>
                  </a:lnTo>
                  <a:lnTo>
                    <a:pt x="1106" y="0"/>
                  </a:lnTo>
                  <a:lnTo>
                    <a:pt x="1106" y="25"/>
                  </a:lnTo>
                  <a:lnTo>
                    <a:pt x="1106" y="49"/>
                  </a:lnTo>
                  <a:lnTo>
                    <a:pt x="1106" y="74"/>
                  </a:lnTo>
                  <a:lnTo>
                    <a:pt x="1106" y="98"/>
                  </a:lnTo>
                  <a:lnTo>
                    <a:pt x="1038" y="98"/>
                  </a:lnTo>
                  <a:lnTo>
                    <a:pt x="969" y="98"/>
                  </a:lnTo>
                  <a:lnTo>
                    <a:pt x="900" y="98"/>
                  </a:lnTo>
                  <a:lnTo>
                    <a:pt x="829" y="98"/>
                  </a:lnTo>
                  <a:lnTo>
                    <a:pt x="760" y="98"/>
                  </a:lnTo>
                  <a:lnTo>
                    <a:pt x="692" y="98"/>
                  </a:lnTo>
                  <a:lnTo>
                    <a:pt x="623" y="98"/>
                  </a:lnTo>
                  <a:lnTo>
                    <a:pt x="554" y="98"/>
                  </a:lnTo>
                  <a:lnTo>
                    <a:pt x="483" y="98"/>
                  </a:lnTo>
                  <a:lnTo>
                    <a:pt x="415" y="98"/>
                  </a:lnTo>
                  <a:lnTo>
                    <a:pt x="346" y="98"/>
                  </a:lnTo>
                  <a:lnTo>
                    <a:pt x="277" y="98"/>
                  </a:lnTo>
                  <a:lnTo>
                    <a:pt x="206" y="98"/>
                  </a:lnTo>
                  <a:lnTo>
                    <a:pt x="138" y="98"/>
                  </a:lnTo>
                  <a:lnTo>
                    <a:pt x="69" y="98"/>
                  </a:lnTo>
                  <a:lnTo>
                    <a:pt x="0" y="98"/>
                  </a:lnTo>
                  <a:lnTo>
                    <a:pt x="0" y="74"/>
                  </a:lnTo>
                  <a:lnTo>
                    <a:pt x="0" y="49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7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2" name="Freeform 108"/>
            <p:cNvSpPr>
              <a:spLocks/>
            </p:cNvSpPr>
            <p:nvPr/>
          </p:nvSpPr>
          <p:spPr bwMode="auto">
            <a:xfrm>
              <a:off x="3594" y="1308"/>
              <a:ext cx="801" cy="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1" y="0"/>
                </a:cxn>
                <a:cxn ang="0">
                  <a:pos x="122" y="0"/>
                </a:cxn>
                <a:cxn ang="0">
                  <a:pos x="183" y="0"/>
                </a:cxn>
                <a:cxn ang="0">
                  <a:pos x="242" y="0"/>
                </a:cxn>
                <a:cxn ang="0">
                  <a:pos x="304" y="0"/>
                </a:cxn>
                <a:cxn ang="0">
                  <a:pos x="365" y="0"/>
                </a:cxn>
                <a:cxn ang="0">
                  <a:pos x="426" y="0"/>
                </a:cxn>
                <a:cxn ang="0">
                  <a:pos x="485" y="0"/>
                </a:cxn>
                <a:cxn ang="0">
                  <a:pos x="546" y="0"/>
                </a:cxn>
                <a:cxn ang="0">
                  <a:pos x="608" y="0"/>
                </a:cxn>
                <a:cxn ang="0">
                  <a:pos x="666" y="0"/>
                </a:cxn>
                <a:cxn ang="0">
                  <a:pos x="728" y="0"/>
                </a:cxn>
                <a:cxn ang="0">
                  <a:pos x="787" y="0"/>
                </a:cxn>
                <a:cxn ang="0">
                  <a:pos x="848" y="0"/>
                </a:cxn>
                <a:cxn ang="0">
                  <a:pos x="907" y="0"/>
                </a:cxn>
                <a:cxn ang="0">
                  <a:pos x="968" y="0"/>
                </a:cxn>
                <a:cxn ang="0">
                  <a:pos x="968" y="25"/>
                </a:cxn>
                <a:cxn ang="0">
                  <a:pos x="968" y="49"/>
                </a:cxn>
                <a:cxn ang="0">
                  <a:pos x="968" y="74"/>
                </a:cxn>
                <a:cxn ang="0">
                  <a:pos x="968" y="98"/>
                </a:cxn>
                <a:cxn ang="0">
                  <a:pos x="907" y="98"/>
                </a:cxn>
                <a:cxn ang="0">
                  <a:pos x="848" y="98"/>
                </a:cxn>
                <a:cxn ang="0">
                  <a:pos x="787" y="98"/>
                </a:cxn>
                <a:cxn ang="0">
                  <a:pos x="728" y="98"/>
                </a:cxn>
                <a:cxn ang="0">
                  <a:pos x="666" y="98"/>
                </a:cxn>
                <a:cxn ang="0">
                  <a:pos x="608" y="98"/>
                </a:cxn>
                <a:cxn ang="0">
                  <a:pos x="546" y="98"/>
                </a:cxn>
                <a:cxn ang="0">
                  <a:pos x="485" y="98"/>
                </a:cxn>
                <a:cxn ang="0">
                  <a:pos x="426" y="98"/>
                </a:cxn>
                <a:cxn ang="0">
                  <a:pos x="365" y="98"/>
                </a:cxn>
                <a:cxn ang="0">
                  <a:pos x="304" y="98"/>
                </a:cxn>
                <a:cxn ang="0">
                  <a:pos x="242" y="98"/>
                </a:cxn>
                <a:cxn ang="0">
                  <a:pos x="183" y="98"/>
                </a:cxn>
                <a:cxn ang="0">
                  <a:pos x="122" y="98"/>
                </a:cxn>
                <a:cxn ang="0">
                  <a:pos x="61" y="98"/>
                </a:cxn>
                <a:cxn ang="0">
                  <a:pos x="0" y="98"/>
                </a:cxn>
                <a:cxn ang="0">
                  <a:pos x="0" y="74"/>
                </a:cxn>
                <a:cxn ang="0">
                  <a:pos x="0" y="49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968" h="98">
                  <a:moveTo>
                    <a:pt x="0" y="0"/>
                  </a:moveTo>
                  <a:lnTo>
                    <a:pt x="61" y="0"/>
                  </a:lnTo>
                  <a:lnTo>
                    <a:pt x="122" y="0"/>
                  </a:lnTo>
                  <a:lnTo>
                    <a:pt x="183" y="0"/>
                  </a:lnTo>
                  <a:lnTo>
                    <a:pt x="242" y="0"/>
                  </a:lnTo>
                  <a:lnTo>
                    <a:pt x="304" y="0"/>
                  </a:lnTo>
                  <a:lnTo>
                    <a:pt x="365" y="0"/>
                  </a:lnTo>
                  <a:lnTo>
                    <a:pt x="426" y="0"/>
                  </a:lnTo>
                  <a:lnTo>
                    <a:pt x="485" y="0"/>
                  </a:lnTo>
                  <a:lnTo>
                    <a:pt x="546" y="0"/>
                  </a:lnTo>
                  <a:lnTo>
                    <a:pt x="608" y="0"/>
                  </a:lnTo>
                  <a:lnTo>
                    <a:pt x="666" y="0"/>
                  </a:lnTo>
                  <a:lnTo>
                    <a:pt x="728" y="0"/>
                  </a:lnTo>
                  <a:lnTo>
                    <a:pt x="787" y="0"/>
                  </a:lnTo>
                  <a:lnTo>
                    <a:pt x="848" y="0"/>
                  </a:lnTo>
                  <a:lnTo>
                    <a:pt x="907" y="0"/>
                  </a:lnTo>
                  <a:lnTo>
                    <a:pt x="968" y="0"/>
                  </a:lnTo>
                  <a:lnTo>
                    <a:pt x="968" y="25"/>
                  </a:lnTo>
                  <a:lnTo>
                    <a:pt x="968" y="49"/>
                  </a:lnTo>
                  <a:lnTo>
                    <a:pt x="968" y="74"/>
                  </a:lnTo>
                  <a:lnTo>
                    <a:pt x="968" y="98"/>
                  </a:lnTo>
                  <a:lnTo>
                    <a:pt x="907" y="98"/>
                  </a:lnTo>
                  <a:lnTo>
                    <a:pt x="848" y="98"/>
                  </a:lnTo>
                  <a:lnTo>
                    <a:pt x="787" y="98"/>
                  </a:lnTo>
                  <a:lnTo>
                    <a:pt x="728" y="98"/>
                  </a:lnTo>
                  <a:lnTo>
                    <a:pt x="666" y="98"/>
                  </a:lnTo>
                  <a:lnTo>
                    <a:pt x="608" y="98"/>
                  </a:lnTo>
                  <a:lnTo>
                    <a:pt x="546" y="98"/>
                  </a:lnTo>
                  <a:lnTo>
                    <a:pt x="485" y="98"/>
                  </a:lnTo>
                  <a:lnTo>
                    <a:pt x="426" y="98"/>
                  </a:lnTo>
                  <a:lnTo>
                    <a:pt x="365" y="98"/>
                  </a:lnTo>
                  <a:lnTo>
                    <a:pt x="304" y="98"/>
                  </a:lnTo>
                  <a:lnTo>
                    <a:pt x="242" y="98"/>
                  </a:lnTo>
                  <a:lnTo>
                    <a:pt x="183" y="98"/>
                  </a:lnTo>
                  <a:lnTo>
                    <a:pt x="122" y="98"/>
                  </a:lnTo>
                  <a:lnTo>
                    <a:pt x="61" y="98"/>
                  </a:lnTo>
                  <a:lnTo>
                    <a:pt x="0" y="98"/>
                  </a:lnTo>
                  <a:lnTo>
                    <a:pt x="0" y="74"/>
                  </a:lnTo>
                  <a:lnTo>
                    <a:pt x="0" y="49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3" name="Freeform 109"/>
            <p:cNvSpPr>
              <a:spLocks/>
            </p:cNvSpPr>
            <p:nvPr/>
          </p:nvSpPr>
          <p:spPr bwMode="auto">
            <a:xfrm>
              <a:off x="3650" y="1308"/>
              <a:ext cx="688" cy="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2" y="0"/>
                </a:cxn>
                <a:cxn ang="0">
                  <a:pos x="103" y="0"/>
                </a:cxn>
                <a:cxn ang="0">
                  <a:pos x="157" y="0"/>
                </a:cxn>
                <a:cxn ang="0">
                  <a:pos x="209" y="0"/>
                </a:cxn>
                <a:cxn ang="0">
                  <a:pos x="260" y="0"/>
                </a:cxn>
                <a:cxn ang="0">
                  <a:pos x="312" y="0"/>
                </a:cxn>
                <a:cxn ang="0">
                  <a:pos x="363" y="0"/>
                </a:cxn>
                <a:cxn ang="0">
                  <a:pos x="417" y="0"/>
                </a:cxn>
                <a:cxn ang="0">
                  <a:pos x="469" y="0"/>
                </a:cxn>
                <a:cxn ang="0">
                  <a:pos x="520" y="0"/>
                </a:cxn>
                <a:cxn ang="0">
                  <a:pos x="571" y="0"/>
                </a:cxn>
                <a:cxn ang="0">
                  <a:pos x="623" y="0"/>
                </a:cxn>
                <a:cxn ang="0">
                  <a:pos x="674" y="0"/>
                </a:cxn>
                <a:cxn ang="0">
                  <a:pos x="728" y="0"/>
                </a:cxn>
                <a:cxn ang="0">
                  <a:pos x="780" y="0"/>
                </a:cxn>
                <a:cxn ang="0">
                  <a:pos x="831" y="0"/>
                </a:cxn>
                <a:cxn ang="0">
                  <a:pos x="831" y="25"/>
                </a:cxn>
                <a:cxn ang="0">
                  <a:pos x="831" y="49"/>
                </a:cxn>
                <a:cxn ang="0">
                  <a:pos x="831" y="74"/>
                </a:cxn>
                <a:cxn ang="0">
                  <a:pos x="831" y="98"/>
                </a:cxn>
                <a:cxn ang="0">
                  <a:pos x="780" y="98"/>
                </a:cxn>
                <a:cxn ang="0">
                  <a:pos x="728" y="98"/>
                </a:cxn>
                <a:cxn ang="0">
                  <a:pos x="674" y="98"/>
                </a:cxn>
                <a:cxn ang="0">
                  <a:pos x="623" y="98"/>
                </a:cxn>
                <a:cxn ang="0">
                  <a:pos x="571" y="98"/>
                </a:cxn>
                <a:cxn ang="0">
                  <a:pos x="520" y="98"/>
                </a:cxn>
                <a:cxn ang="0">
                  <a:pos x="469" y="98"/>
                </a:cxn>
                <a:cxn ang="0">
                  <a:pos x="417" y="98"/>
                </a:cxn>
                <a:cxn ang="0">
                  <a:pos x="363" y="98"/>
                </a:cxn>
                <a:cxn ang="0">
                  <a:pos x="312" y="98"/>
                </a:cxn>
                <a:cxn ang="0">
                  <a:pos x="260" y="98"/>
                </a:cxn>
                <a:cxn ang="0">
                  <a:pos x="209" y="98"/>
                </a:cxn>
                <a:cxn ang="0">
                  <a:pos x="157" y="98"/>
                </a:cxn>
                <a:cxn ang="0">
                  <a:pos x="103" y="98"/>
                </a:cxn>
                <a:cxn ang="0">
                  <a:pos x="52" y="98"/>
                </a:cxn>
                <a:cxn ang="0">
                  <a:pos x="0" y="98"/>
                </a:cxn>
                <a:cxn ang="0">
                  <a:pos x="0" y="74"/>
                </a:cxn>
                <a:cxn ang="0">
                  <a:pos x="0" y="49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831" h="98">
                  <a:moveTo>
                    <a:pt x="0" y="0"/>
                  </a:moveTo>
                  <a:lnTo>
                    <a:pt x="52" y="0"/>
                  </a:lnTo>
                  <a:lnTo>
                    <a:pt x="103" y="0"/>
                  </a:lnTo>
                  <a:lnTo>
                    <a:pt x="157" y="0"/>
                  </a:lnTo>
                  <a:lnTo>
                    <a:pt x="209" y="0"/>
                  </a:lnTo>
                  <a:lnTo>
                    <a:pt x="260" y="0"/>
                  </a:lnTo>
                  <a:lnTo>
                    <a:pt x="312" y="0"/>
                  </a:lnTo>
                  <a:lnTo>
                    <a:pt x="363" y="0"/>
                  </a:lnTo>
                  <a:lnTo>
                    <a:pt x="417" y="0"/>
                  </a:lnTo>
                  <a:lnTo>
                    <a:pt x="469" y="0"/>
                  </a:lnTo>
                  <a:lnTo>
                    <a:pt x="520" y="0"/>
                  </a:lnTo>
                  <a:lnTo>
                    <a:pt x="571" y="0"/>
                  </a:lnTo>
                  <a:lnTo>
                    <a:pt x="623" y="0"/>
                  </a:lnTo>
                  <a:lnTo>
                    <a:pt x="674" y="0"/>
                  </a:lnTo>
                  <a:lnTo>
                    <a:pt x="728" y="0"/>
                  </a:lnTo>
                  <a:lnTo>
                    <a:pt x="780" y="0"/>
                  </a:lnTo>
                  <a:lnTo>
                    <a:pt x="831" y="0"/>
                  </a:lnTo>
                  <a:lnTo>
                    <a:pt x="831" y="25"/>
                  </a:lnTo>
                  <a:lnTo>
                    <a:pt x="831" y="49"/>
                  </a:lnTo>
                  <a:lnTo>
                    <a:pt x="831" y="74"/>
                  </a:lnTo>
                  <a:lnTo>
                    <a:pt x="831" y="98"/>
                  </a:lnTo>
                  <a:lnTo>
                    <a:pt x="780" y="98"/>
                  </a:lnTo>
                  <a:lnTo>
                    <a:pt x="728" y="98"/>
                  </a:lnTo>
                  <a:lnTo>
                    <a:pt x="674" y="98"/>
                  </a:lnTo>
                  <a:lnTo>
                    <a:pt x="623" y="98"/>
                  </a:lnTo>
                  <a:lnTo>
                    <a:pt x="571" y="98"/>
                  </a:lnTo>
                  <a:lnTo>
                    <a:pt x="520" y="98"/>
                  </a:lnTo>
                  <a:lnTo>
                    <a:pt x="469" y="98"/>
                  </a:lnTo>
                  <a:lnTo>
                    <a:pt x="417" y="98"/>
                  </a:lnTo>
                  <a:lnTo>
                    <a:pt x="363" y="98"/>
                  </a:lnTo>
                  <a:lnTo>
                    <a:pt x="312" y="98"/>
                  </a:lnTo>
                  <a:lnTo>
                    <a:pt x="260" y="98"/>
                  </a:lnTo>
                  <a:lnTo>
                    <a:pt x="209" y="98"/>
                  </a:lnTo>
                  <a:lnTo>
                    <a:pt x="157" y="98"/>
                  </a:lnTo>
                  <a:lnTo>
                    <a:pt x="103" y="98"/>
                  </a:lnTo>
                  <a:lnTo>
                    <a:pt x="52" y="98"/>
                  </a:lnTo>
                  <a:lnTo>
                    <a:pt x="0" y="98"/>
                  </a:lnTo>
                  <a:lnTo>
                    <a:pt x="0" y="74"/>
                  </a:lnTo>
                  <a:lnTo>
                    <a:pt x="0" y="49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8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4" name="Freeform 110"/>
            <p:cNvSpPr>
              <a:spLocks/>
            </p:cNvSpPr>
            <p:nvPr/>
          </p:nvSpPr>
          <p:spPr bwMode="auto">
            <a:xfrm>
              <a:off x="3707" y="1308"/>
              <a:ext cx="575" cy="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" y="0"/>
                </a:cxn>
                <a:cxn ang="0">
                  <a:pos x="86" y="0"/>
                </a:cxn>
                <a:cxn ang="0">
                  <a:pos x="130" y="0"/>
                </a:cxn>
                <a:cxn ang="0">
                  <a:pos x="174" y="0"/>
                </a:cxn>
                <a:cxn ang="0">
                  <a:pos x="216" y="0"/>
                </a:cxn>
                <a:cxn ang="0">
                  <a:pos x="260" y="0"/>
                </a:cxn>
                <a:cxn ang="0">
                  <a:pos x="301" y="0"/>
                </a:cxn>
                <a:cxn ang="0">
                  <a:pos x="346" y="0"/>
                </a:cxn>
                <a:cxn ang="0">
                  <a:pos x="390" y="0"/>
                </a:cxn>
                <a:cxn ang="0">
                  <a:pos x="431" y="0"/>
                </a:cxn>
                <a:cxn ang="0">
                  <a:pos x="476" y="0"/>
                </a:cxn>
                <a:cxn ang="0">
                  <a:pos x="520" y="0"/>
                </a:cxn>
                <a:cxn ang="0">
                  <a:pos x="564" y="0"/>
                </a:cxn>
                <a:cxn ang="0">
                  <a:pos x="605" y="0"/>
                </a:cxn>
                <a:cxn ang="0">
                  <a:pos x="650" y="0"/>
                </a:cxn>
                <a:cxn ang="0">
                  <a:pos x="694" y="0"/>
                </a:cxn>
                <a:cxn ang="0">
                  <a:pos x="694" y="25"/>
                </a:cxn>
                <a:cxn ang="0">
                  <a:pos x="694" y="49"/>
                </a:cxn>
                <a:cxn ang="0">
                  <a:pos x="694" y="74"/>
                </a:cxn>
                <a:cxn ang="0">
                  <a:pos x="694" y="98"/>
                </a:cxn>
                <a:cxn ang="0">
                  <a:pos x="650" y="98"/>
                </a:cxn>
                <a:cxn ang="0">
                  <a:pos x="605" y="98"/>
                </a:cxn>
                <a:cxn ang="0">
                  <a:pos x="564" y="98"/>
                </a:cxn>
                <a:cxn ang="0">
                  <a:pos x="520" y="98"/>
                </a:cxn>
                <a:cxn ang="0">
                  <a:pos x="476" y="98"/>
                </a:cxn>
                <a:cxn ang="0">
                  <a:pos x="431" y="98"/>
                </a:cxn>
                <a:cxn ang="0">
                  <a:pos x="390" y="98"/>
                </a:cxn>
                <a:cxn ang="0">
                  <a:pos x="346" y="98"/>
                </a:cxn>
                <a:cxn ang="0">
                  <a:pos x="301" y="98"/>
                </a:cxn>
                <a:cxn ang="0">
                  <a:pos x="260" y="98"/>
                </a:cxn>
                <a:cxn ang="0">
                  <a:pos x="216" y="98"/>
                </a:cxn>
                <a:cxn ang="0">
                  <a:pos x="174" y="98"/>
                </a:cxn>
                <a:cxn ang="0">
                  <a:pos x="130" y="98"/>
                </a:cxn>
                <a:cxn ang="0">
                  <a:pos x="86" y="98"/>
                </a:cxn>
                <a:cxn ang="0">
                  <a:pos x="44" y="98"/>
                </a:cxn>
                <a:cxn ang="0">
                  <a:pos x="0" y="98"/>
                </a:cxn>
                <a:cxn ang="0">
                  <a:pos x="0" y="74"/>
                </a:cxn>
                <a:cxn ang="0">
                  <a:pos x="0" y="49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694" h="98">
                  <a:moveTo>
                    <a:pt x="0" y="0"/>
                  </a:moveTo>
                  <a:lnTo>
                    <a:pt x="44" y="0"/>
                  </a:lnTo>
                  <a:lnTo>
                    <a:pt x="86" y="0"/>
                  </a:lnTo>
                  <a:lnTo>
                    <a:pt x="130" y="0"/>
                  </a:lnTo>
                  <a:lnTo>
                    <a:pt x="174" y="0"/>
                  </a:lnTo>
                  <a:lnTo>
                    <a:pt x="216" y="0"/>
                  </a:lnTo>
                  <a:lnTo>
                    <a:pt x="260" y="0"/>
                  </a:lnTo>
                  <a:lnTo>
                    <a:pt x="301" y="0"/>
                  </a:lnTo>
                  <a:lnTo>
                    <a:pt x="346" y="0"/>
                  </a:lnTo>
                  <a:lnTo>
                    <a:pt x="390" y="0"/>
                  </a:lnTo>
                  <a:lnTo>
                    <a:pt x="431" y="0"/>
                  </a:lnTo>
                  <a:lnTo>
                    <a:pt x="476" y="0"/>
                  </a:lnTo>
                  <a:lnTo>
                    <a:pt x="520" y="0"/>
                  </a:lnTo>
                  <a:lnTo>
                    <a:pt x="564" y="0"/>
                  </a:lnTo>
                  <a:lnTo>
                    <a:pt x="605" y="0"/>
                  </a:lnTo>
                  <a:lnTo>
                    <a:pt x="650" y="0"/>
                  </a:lnTo>
                  <a:lnTo>
                    <a:pt x="694" y="0"/>
                  </a:lnTo>
                  <a:lnTo>
                    <a:pt x="694" y="25"/>
                  </a:lnTo>
                  <a:lnTo>
                    <a:pt x="694" y="49"/>
                  </a:lnTo>
                  <a:lnTo>
                    <a:pt x="694" y="74"/>
                  </a:lnTo>
                  <a:lnTo>
                    <a:pt x="694" y="98"/>
                  </a:lnTo>
                  <a:lnTo>
                    <a:pt x="650" y="98"/>
                  </a:lnTo>
                  <a:lnTo>
                    <a:pt x="605" y="98"/>
                  </a:lnTo>
                  <a:lnTo>
                    <a:pt x="564" y="98"/>
                  </a:lnTo>
                  <a:lnTo>
                    <a:pt x="520" y="98"/>
                  </a:lnTo>
                  <a:lnTo>
                    <a:pt x="476" y="98"/>
                  </a:lnTo>
                  <a:lnTo>
                    <a:pt x="431" y="98"/>
                  </a:lnTo>
                  <a:lnTo>
                    <a:pt x="390" y="98"/>
                  </a:lnTo>
                  <a:lnTo>
                    <a:pt x="346" y="98"/>
                  </a:lnTo>
                  <a:lnTo>
                    <a:pt x="301" y="98"/>
                  </a:lnTo>
                  <a:lnTo>
                    <a:pt x="260" y="98"/>
                  </a:lnTo>
                  <a:lnTo>
                    <a:pt x="216" y="98"/>
                  </a:lnTo>
                  <a:lnTo>
                    <a:pt x="174" y="98"/>
                  </a:lnTo>
                  <a:lnTo>
                    <a:pt x="130" y="98"/>
                  </a:lnTo>
                  <a:lnTo>
                    <a:pt x="86" y="98"/>
                  </a:lnTo>
                  <a:lnTo>
                    <a:pt x="44" y="98"/>
                  </a:lnTo>
                  <a:lnTo>
                    <a:pt x="0" y="98"/>
                  </a:lnTo>
                  <a:lnTo>
                    <a:pt x="0" y="74"/>
                  </a:lnTo>
                  <a:lnTo>
                    <a:pt x="0" y="49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9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5" name="Freeform 111"/>
            <p:cNvSpPr>
              <a:spLocks/>
            </p:cNvSpPr>
            <p:nvPr/>
          </p:nvSpPr>
          <p:spPr bwMode="auto">
            <a:xfrm>
              <a:off x="3764" y="1308"/>
              <a:ext cx="459" cy="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68" y="0"/>
                </a:cxn>
                <a:cxn ang="0">
                  <a:pos x="102" y="0"/>
                </a:cxn>
                <a:cxn ang="0">
                  <a:pos x="137" y="0"/>
                </a:cxn>
                <a:cxn ang="0">
                  <a:pos x="174" y="0"/>
                </a:cxn>
                <a:cxn ang="0">
                  <a:pos x="208" y="0"/>
                </a:cxn>
                <a:cxn ang="0">
                  <a:pos x="242" y="0"/>
                </a:cxn>
                <a:cxn ang="0">
                  <a:pos x="277" y="0"/>
                </a:cxn>
                <a:cxn ang="0">
                  <a:pos x="311" y="0"/>
                </a:cxn>
                <a:cxn ang="0">
                  <a:pos x="345" y="0"/>
                </a:cxn>
                <a:cxn ang="0">
                  <a:pos x="380" y="0"/>
                </a:cxn>
                <a:cxn ang="0">
                  <a:pos x="416" y="0"/>
                </a:cxn>
                <a:cxn ang="0">
                  <a:pos x="451" y="0"/>
                </a:cxn>
                <a:cxn ang="0">
                  <a:pos x="485" y="0"/>
                </a:cxn>
                <a:cxn ang="0">
                  <a:pos x="519" y="0"/>
                </a:cxn>
                <a:cxn ang="0">
                  <a:pos x="554" y="0"/>
                </a:cxn>
                <a:cxn ang="0">
                  <a:pos x="554" y="25"/>
                </a:cxn>
                <a:cxn ang="0">
                  <a:pos x="554" y="49"/>
                </a:cxn>
                <a:cxn ang="0">
                  <a:pos x="554" y="74"/>
                </a:cxn>
                <a:cxn ang="0">
                  <a:pos x="554" y="98"/>
                </a:cxn>
                <a:cxn ang="0">
                  <a:pos x="519" y="98"/>
                </a:cxn>
                <a:cxn ang="0">
                  <a:pos x="485" y="98"/>
                </a:cxn>
                <a:cxn ang="0">
                  <a:pos x="451" y="98"/>
                </a:cxn>
                <a:cxn ang="0">
                  <a:pos x="416" y="98"/>
                </a:cxn>
                <a:cxn ang="0">
                  <a:pos x="380" y="98"/>
                </a:cxn>
                <a:cxn ang="0">
                  <a:pos x="345" y="98"/>
                </a:cxn>
                <a:cxn ang="0">
                  <a:pos x="311" y="98"/>
                </a:cxn>
                <a:cxn ang="0">
                  <a:pos x="277" y="98"/>
                </a:cxn>
                <a:cxn ang="0">
                  <a:pos x="242" y="98"/>
                </a:cxn>
                <a:cxn ang="0">
                  <a:pos x="208" y="98"/>
                </a:cxn>
                <a:cxn ang="0">
                  <a:pos x="174" y="98"/>
                </a:cxn>
                <a:cxn ang="0">
                  <a:pos x="137" y="98"/>
                </a:cxn>
                <a:cxn ang="0">
                  <a:pos x="102" y="98"/>
                </a:cxn>
                <a:cxn ang="0">
                  <a:pos x="68" y="98"/>
                </a:cxn>
                <a:cxn ang="0">
                  <a:pos x="34" y="98"/>
                </a:cxn>
                <a:cxn ang="0">
                  <a:pos x="0" y="98"/>
                </a:cxn>
                <a:cxn ang="0">
                  <a:pos x="0" y="74"/>
                </a:cxn>
                <a:cxn ang="0">
                  <a:pos x="0" y="49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554" h="98">
                  <a:moveTo>
                    <a:pt x="0" y="0"/>
                  </a:moveTo>
                  <a:lnTo>
                    <a:pt x="34" y="0"/>
                  </a:lnTo>
                  <a:lnTo>
                    <a:pt x="68" y="0"/>
                  </a:lnTo>
                  <a:lnTo>
                    <a:pt x="102" y="0"/>
                  </a:lnTo>
                  <a:lnTo>
                    <a:pt x="137" y="0"/>
                  </a:lnTo>
                  <a:lnTo>
                    <a:pt x="174" y="0"/>
                  </a:lnTo>
                  <a:lnTo>
                    <a:pt x="208" y="0"/>
                  </a:lnTo>
                  <a:lnTo>
                    <a:pt x="242" y="0"/>
                  </a:lnTo>
                  <a:lnTo>
                    <a:pt x="277" y="0"/>
                  </a:lnTo>
                  <a:lnTo>
                    <a:pt x="311" y="0"/>
                  </a:lnTo>
                  <a:lnTo>
                    <a:pt x="345" y="0"/>
                  </a:lnTo>
                  <a:lnTo>
                    <a:pt x="380" y="0"/>
                  </a:lnTo>
                  <a:lnTo>
                    <a:pt x="416" y="0"/>
                  </a:lnTo>
                  <a:lnTo>
                    <a:pt x="451" y="0"/>
                  </a:lnTo>
                  <a:lnTo>
                    <a:pt x="485" y="0"/>
                  </a:lnTo>
                  <a:lnTo>
                    <a:pt x="519" y="0"/>
                  </a:lnTo>
                  <a:lnTo>
                    <a:pt x="554" y="0"/>
                  </a:lnTo>
                  <a:lnTo>
                    <a:pt x="554" y="25"/>
                  </a:lnTo>
                  <a:lnTo>
                    <a:pt x="554" y="49"/>
                  </a:lnTo>
                  <a:lnTo>
                    <a:pt x="554" y="74"/>
                  </a:lnTo>
                  <a:lnTo>
                    <a:pt x="554" y="98"/>
                  </a:lnTo>
                  <a:lnTo>
                    <a:pt x="519" y="98"/>
                  </a:lnTo>
                  <a:lnTo>
                    <a:pt x="485" y="98"/>
                  </a:lnTo>
                  <a:lnTo>
                    <a:pt x="451" y="98"/>
                  </a:lnTo>
                  <a:lnTo>
                    <a:pt x="416" y="98"/>
                  </a:lnTo>
                  <a:lnTo>
                    <a:pt x="380" y="98"/>
                  </a:lnTo>
                  <a:lnTo>
                    <a:pt x="345" y="98"/>
                  </a:lnTo>
                  <a:lnTo>
                    <a:pt x="311" y="98"/>
                  </a:lnTo>
                  <a:lnTo>
                    <a:pt x="277" y="98"/>
                  </a:lnTo>
                  <a:lnTo>
                    <a:pt x="242" y="98"/>
                  </a:lnTo>
                  <a:lnTo>
                    <a:pt x="208" y="98"/>
                  </a:lnTo>
                  <a:lnTo>
                    <a:pt x="174" y="98"/>
                  </a:lnTo>
                  <a:lnTo>
                    <a:pt x="137" y="98"/>
                  </a:lnTo>
                  <a:lnTo>
                    <a:pt x="102" y="98"/>
                  </a:lnTo>
                  <a:lnTo>
                    <a:pt x="68" y="98"/>
                  </a:lnTo>
                  <a:lnTo>
                    <a:pt x="34" y="98"/>
                  </a:lnTo>
                  <a:lnTo>
                    <a:pt x="0" y="98"/>
                  </a:lnTo>
                  <a:lnTo>
                    <a:pt x="0" y="74"/>
                  </a:lnTo>
                  <a:lnTo>
                    <a:pt x="0" y="49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A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" name="Freeform 112"/>
            <p:cNvSpPr>
              <a:spLocks/>
            </p:cNvSpPr>
            <p:nvPr/>
          </p:nvSpPr>
          <p:spPr bwMode="auto">
            <a:xfrm>
              <a:off x="3821" y="1308"/>
              <a:ext cx="345" cy="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0"/>
                </a:cxn>
                <a:cxn ang="0">
                  <a:pos x="52" y="0"/>
                </a:cxn>
                <a:cxn ang="0">
                  <a:pos x="79" y="0"/>
                </a:cxn>
                <a:cxn ang="0">
                  <a:pos x="106" y="0"/>
                </a:cxn>
                <a:cxn ang="0">
                  <a:pos x="130" y="0"/>
                </a:cxn>
                <a:cxn ang="0">
                  <a:pos x="157" y="0"/>
                </a:cxn>
                <a:cxn ang="0">
                  <a:pos x="182" y="0"/>
                </a:cxn>
                <a:cxn ang="0">
                  <a:pos x="209" y="0"/>
                </a:cxn>
                <a:cxn ang="0">
                  <a:pos x="236" y="0"/>
                </a:cxn>
                <a:cxn ang="0">
                  <a:pos x="260" y="0"/>
                </a:cxn>
                <a:cxn ang="0">
                  <a:pos x="287" y="0"/>
                </a:cxn>
                <a:cxn ang="0">
                  <a:pos x="312" y="0"/>
                </a:cxn>
                <a:cxn ang="0">
                  <a:pos x="339" y="0"/>
                </a:cxn>
                <a:cxn ang="0">
                  <a:pos x="365" y="0"/>
                </a:cxn>
                <a:cxn ang="0">
                  <a:pos x="390" y="0"/>
                </a:cxn>
                <a:cxn ang="0">
                  <a:pos x="417" y="0"/>
                </a:cxn>
                <a:cxn ang="0">
                  <a:pos x="417" y="25"/>
                </a:cxn>
                <a:cxn ang="0">
                  <a:pos x="417" y="49"/>
                </a:cxn>
                <a:cxn ang="0">
                  <a:pos x="417" y="74"/>
                </a:cxn>
                <a:cxn ang="0">
                  <a:pos x="417" y="98"/>
                </a:cxn>
                <a:cxn ang="0">
                  <a:pos x="390" y="98"/>
                </a:cxn>
                <a:cxn ang="0">
                  <a:pos x="365" y="98"/>
                </a:cxn>
                <a:cxn ang="0">
                  <a:pos x="339" y="98"/>
                </a:cxn>
                <a:cxn ang="0">
                  <a:pos x="312" y="98"/>
                </a:cxn>
                <a:cxn ang="0">
                  <a:pos x="287" y="98"/>
                </a:cxn>
                <a:cxn ang="0">
                  <a:pos x="260" y="98"/>
                </a:cxn>
                <a:cxn ang="0">
                  <a:pos x="236" y="98"/>
                </a:cxn>
                <a:cxn ang="0">
                  <a:pos x="209" y="98"/>
                </a:cxn>
                <a:cxn ang="0">
                  <a:pos x="182" y="98"/>
                </a:cxn>
                <a:cxn ang="0">
                  <a:pos x="157" y="98"/>
                </a:cxn>
                <a:cxn ang="0">
                  <a:pos x="130" y="98"/>
                </a:cxn>
                <a:cxn ang="0">
                  <a:pos x="106" y="98"/>
                </a:cxn>
                <a:cxn ang="0">
                  <a:pos x="79" y="98"/>
                </a:cxn>
                <a:cxn ang="0">
                  <a:pos x="52" y="98"/>
                </a:cxn>
                <a:cxn ang="0">
                  <a:pos x="27" y="98"/>
                </a:cxn>
                <a:cxn ang="0">
                  <a:pos x="0" y="98"/>
                </a:cxn>
                <a:cxn ang="0">
                  <a:pos x="0" y="74"/>
                </a:cxn>
                <a:cxn ang="0">
                  <a:pos x="0" y="49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417" h="98">
                  <a:moveTo>
                    <a:pt x="0" y="0"/>
                  </a:moveTo>
                  <a:lnTo>
                    <a:pt x="27" y="0"/>
                  </a:lnTo>
                  <a:lnTo>
                    <a:pt x="52" y="0"/>
                  </a:lnTo>
                  <a:lnTo>
                    <a:pt x="79" y="0"/>
                  </a:lnTo>
                  <a:lnTo>
                    <a:pt x="106" y="0"/>
                  </a:lnTo>
                  <a:lnTo>
                    <a:pt x="130" y="0"/>
                  </a:lnTo>
                  <a:lnTo>
                    <a:pt x="157" y="0"/>
                  </a:lnTo>
                  <a:lnTo>
                    <a:pt x="182" y="0"/>
                  </a:lnTo>
                  <a:lnTo>
                    <a:pt x="209" y="0"/>
                  </a:lnTo>
                  <a:lnTo>
                    <a:pt x="236" y="0"/>
                  </a:lnTo>
                  <a:lnTo>
                    <a:pt x="260" y="0"/>
                  </a:lnTo>
                  <a:lnTo>
                    <a:pt x="287" y="0"/>
                  </a:lnTo>
                  <a:lnTo>
                    <a:pt x="312" y="0"/>
                  </a:lnTo>
                  <a:lnTo>
                    <a:pt x="339" y="0"/>
                  </a:lnTo>
                  <a:lnTo>
                    <a:pt x="365" y="0"/>
                  </a:lnTo>
                  <a:lnTo>
                    <a:pt x="390" y="0"/>
                  </a:lnTo>
                  <a:lnTo>
                    <a:pt x="417" y="0"/>
                  </a:lnTo>
                  <a:lnTo>
                    <a:pt x="417" y="25"/>
                  </a:lnTo>
                  <a:lnTo>
                    <a:pt x="417" y="49"/>
                  </a:lnTo>
                  <a:lnTo>
                    <a:pt x="417" y="74"/>
                  </a:lnTo>
                  <a:lnTo>
                    <a:pt x="417" y="98"/>
                  </a:lnTo>
                  <a:lnTo>
                    <a:pt x="390" y="98"/>
                  </a:lnTo>
                  <a:lnTo>
                    <a:pt x="365" y="98"/>
                  </a:lnTo>
                  <a:lnTo>
                    <a:pt x="339" y="98"/>
                  </a:lnTo>
                  <a:lnTo>
                    <a:pt x="312" y="98"/>
                  </a:lnTo>
                  <a:lnTo>
                    <a:pt x="287" y="98"/>
                  </a:lnTo>
                  <a:lnTo>
                    <a:pt x="260" y="98"/>
                  </a:lnTo>
                  <a:lnTo>
                    <a:pt x="236" y="98"/>
                  </a:lnTo>
                  <a:lnTo>
                    <a:pt x="209" y="98"/>
                  </a:lnTo>
                  <a:lnTo>
                    <a:pt x="182" y="98"/>
                  </a:lnTo>
                  <a:lnTo>
                    <a:pt x="157" y="98"/>
                  </a:lnTo>
                  <a:lnTo>
                    <a:pt x="130" y="98"/>
                  </a:lnTo>
                  <a:lnTo>
                    <a:pt x="106" y="98"/>
                  </a:lnTo>
                  <a:lnTo>
                    <a:pt x="79" y="98"/>
                  </a:lnTo>
                  <a:lnTo>
                    <a:pt x="52" y="98"/>
                  </a:lnTo>
                  <a:lnTo>
                    <a:pt x="27" y="98"/>
                  </a:lnTo>
                  <a:lnTo>
                    <a:pt x="0" y="98"/>
                  </a:lnTo>
                  <a:lnTo>
                    <a:pt x="0" y="74"/>
                  </a:lnTo>
                  <a:lnTo>
                    <a:pt x="0" y="49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A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" name="Rectangle 113"/>
            <p:cNvSpPr>
              <a:spLocks noChangeArrowheads="1"/>
            </p:cNvSpPr>
            <p:nvPr/>
          </p:nvSpPr>
          <p:spPr bwMode="auto">
            <a:xfrm>
              <a:off x="3878" y="1308"/>
              <a:ext cx="229" cy="75"/>
            </a:xfrm>
            <a:prstGeom prst="rect">
              <a:avLst/>
            </a:prstGeom>
            <a:solidFill>
              <a:srgbClr val="EAB5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" name="Rectangle 114"/>
            <p:cNvSpPr>
              <a:spLocks noChangeArrowheads="1"/>
            </p:cNvSpPr>
            <p:nvPr/>
          </p:nvSpPr>
          <p:spPr bwMode="auto">
            <a:xfrm>
              <a:off x="3691" y="1453"/>
              <a:ext cx="607" cy="168"/>
            </a:xfrm>
            <a:prstGeom prst="rect">
              <a:avLst/>
            </a:prstGeom>
            <a:solidFill>
              <a:srgbClr val="8C44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9" name="Freeform 115"/>
            <p:cNvSpPr>
              <a:spLocks/>
            </p:cNvSpPr>
            <p:nvPr/>
          </p:nvSpPr>
          <p:spPr bwMode="auto">
            <a:xfrm>
              <a:off x="3711" y="1453"/>
              <a:ext cx="560" cy="1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" y="0"/>
                </a:cxn>
                <a:cxn ang="0">
                  <a:pos x="86" y="0"/>
                </a:cxn>
                <a:cxn ang="0">
                  <a:pos x="127" y="0"/>
                </a:cxn>
                <a:cxn ang="0">
                  <a:pos x="169" y="0"/>
                </a:cxn>
                <a:cxn ang="0">
                  <a:pos x="211" y="0"/>
                </a:cxn>
                <a:cxn ang="0">
                  <a:pos x="255" y="0"/>
                </a:cxn>
                <a:cxn ang="0">
                  <a:pos x="296" y="0"/>
                </a:cxn>
                <a:cxn ang="0">
                  <a:pos x="338" y="0"/>
                </a:cxn>
                <a:cxn ang="0">
                  <a:pos x="380" y="0"/>
                </a:cxn>
                <a:cxn ang="0">
                  <a:pos x="424" y="0"/>
                </a:cxn>
                <a:cxn ang="0">
                  <a:pos x="466" y="0"/>
                </a:cxn>
                <a:cxn ang="0">
                  <a:pos x="507" y="0"/>
                </a:cxn>
                <a:cxn ang="0">
                  <a:pos x="549" y="0"/>
                </a:cxn>
                <a:cxn ang="0">
                  <a:pos x="593" y="0"/>
                </a:cxn>
                <a:cxn ang="0">
                  <a:pos x="635" y="0"/>
                </a:cxn>
                <a:cxn ang="0">
                  <a:pos x="676" y="0"/>
                </a:cxn>
                <a:cxn ang="0">
                  <a:pos x="676" y="54"/>
                </a:cxn>
                <a:cxn ang="0">
                  <a:pos x="676" y="108"/>
                </a:cxn>
                <a:cxn ang="0">
                  <a:pos x="676" y="164"/>
                </a:cxn>
                <a:cxn ang="0">
                  <a:pos x="676" y="218"/>
                </a:cxn>
                <a:cxn ang="0">
                  <a:pos x="635" y="218"/>
                </a:cxn>
                <a:cxn ang="0">
                  <a:pos x="593" y="218"/>
                </a:cxn>
                <a:cxn ang="0">
                  <a:pos x="549" y="218"/>
                </a:cxn>
                <a:cxn ang="0">
                  <a:pos x="507" y="218"/>
                </a:cxn>
                <a:cxn ang="0">
                  <a:pos x="466" y="218"/>
                </a:cxn>
                <a:cxn ang="0">
                  <a:pos x="424" y="218"/>
                </a:cxn>
                <a:cxn ang="0">
                  <a:pos x="380" y="218"/>
                </a:cxn>
                <a:cxn ang="0">
                  <a:pos x="338" y="218"/>
                </a:cxn>
                <a:cxn ang="0">
                  <a:pos x="296" y="218"/>
                </a:cxn>
                <a:cxn ang="0">
                  <a:pos x="255" y="218"/>
                </a:cxn>
                <a:cxn ang="0">
                  <a:pos x="211" y="218"/>
                </a:cxn>
                <a:cxn ang="0">
                  <a:pos x="169" y="218"/>
                </a:cxn>
                <a:cxn ang="0">
                  <a:pos x="127" y="218"/>
                </a:cxn>
                <a:cxn ang="0">
                  <a:pos x="86" y="218"/>
                </a:cxn>
                <a:cxn ang="0">
                  <a:pos x="41" y="218"/>
                </a:cxn>
                <a:cxn ang="0">
                  <a:pos x="0" y="218"/>
                </a:cxn>
                <a:cxn ang="0">
                  <a:pos x="0" y="164"/>
                </a:cxn>
                <a:cxn ang="0">
                  <a:pos x="0" y="108"/>
                </a:cxn>
                <a:cxn ang="0">
                  <a:pos x="0" y="54"/>
                </a:cxn>
                <a:cxn ang="0">
                  <a:pos x="0" y="0"/>
                </a:cxn>
              </a:cxnLst>
              <a:rect l="0" t="0" r="r" b="b"/>
              <a:pathLst>
                <a:path w="676" h="218">
                  <a:moveTo>
                    <a:pt x="0" y="0"/>
                  </a:moveTo>
                  <a:lnTo>
                    <a:pt x="41" y="0"/>
                  </a:lnTo>
                  <a:lnTo>
                    <a:pt x="86" y="0"/>
                  </a:lnTo>
                  <a:lnTo>
                    <a:pt x="127" y="0"/>
                  </a:lnTo>
                  <a:lnTo>
                    <a:pt x="169" y="0"/>
                  </a:lnTo>
                  <a:lnTo>
                    <a:pt x="211" y="0"/>
                  </a:lnTo>
                  <a:lnTo>
                    <a:pt x="255" y="0"/>
                  </a:lnTo>
                  <a:lnTo>
                    <a:pt x="296" y="0"/>
                  </a:lnTo>
                  <a:lnTo>
                    <a:pt x="338" y="0"/>
                  </a:lnTo>
                  <a:lnTo>
                    <a:pt x="380" y="0"/>
                  </a:lnTo>
                  <a:lnTo>
                    <a:pt x="424" y="0"/>
                  </a:lnTo>
                  <a:lnTo>
                    <a:pt x="466" y="0"/>
                  </a:lnTo>
                  <a:lnTo>
                    <a:pt x="507" y="0"/>
                  </a:lnTo>
                  <a:lnTo>
                    <a:pt x="549" y="0"/>
                  </a:lnTo>
                  <a:lnTo>
                    <a:pt x="593" y="0"/>
                  </a:lnTo>
                  <a:lnTo>
                    <a:pt x="635" y="0"/>
                  </a:lnTo>
                  <a:lnTo>
                    <a:pt x="676" y="0"/>
                  </a:lnTo>
                  <a:lnTo>
                    <a:pt x="676" y="54"/>
                  </a:lnTo>
                  <a:lnTo>
                    <a:pt x="676" y="108"/>
                  </a:lnTo>
                  <a:lnTo>
                    <a:pt x="676" y="164"/>
                  </a:lnTo>
                  <a:lnTo>
                    <a:pt x="676" y="218"/>
                  </a:lnTo>
                  <a:lnTo>
                    <a:pt x="635" y="218"/>
                  </a:lnTo>
                  <a:lnTo>
                    <a:pt x="593" y="218"/>
                  </a:lnTo>
                  <a:lnTo>
                    <a:pt x="549" y="218"/>
                  </a:lnTo>
                  <a:lnTo>
                    <a:pt x="507" y="218"/>
                  </a:lnTo>
                  <a:lnTo>
                    <a:pt x="466" y="218"/>
                  </a:lnTo>
                  <a:lnTo>
                    <a:pt x="424" y="218"/>
                  </a:lnTo>
                  <a:lnTo>
                    <a:pt x="380" y="218"/>
                  </a:lnTo>
                  <a:lnTo>
                    <a:pt x="338" y="218"/>
                  </a:lnTo>
                  <a:lnTo>
                    <a:pt x="296" y="218"/>
                  </a:lnTo>
                  <a:lnTo>
                    <a:pt x="255" y="218"/>
                  </a:lnTo>
                  <a:lnTo>
                    <a:pt x="211" y="218"/>
                  </a:lnTo>
                  <a:lnTo>
                    <a:pt x="169" y="218"/>
                  </a:lnTo>
                  <a:lnTo>
                    <a:pt x="127" y="218"/>
                  </a:lnTo>
                  <a:lnTo>
                    <a:pt x="86" y="218"/>
                  </a:lnTo>
                  <a:lnTo>
                    <a:pt x="41" y="218"/>
                  </a:lnTo>
                  <a:lnTo>
                    <a:pt x="0" y="218"/>
                  </a:lnTo>
                  <a:lnTo>
                    <a:pt x="0" y="164"/>
                  </a:lnTo>
                  <a:lnTo>
                    <a:pt x="0" y="108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4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0" name="Freeform 116"/>
            <p:cNvSpPr>
              <a:spLocks/>
            </p:cNvSpPr>
            <p:nvPr/>
          </p:nvSpPr>
          <p:spPr bwMode="auto">
            <a:xfrm>
              <a:off x="3731" y="1453"/>
              <a:ext cx="515" cy="1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" y="0"/>
                </a:cxn>
                <a:cxn ang="0">
                  <a:pos x="79" y="0"/>
                </a:cxn>
                <a:cxn ang="0">
                  <a:pos x="118" y="0"/>
                </a:cxn>
                <a:cxn ang="0">
                  <a:pos x="157" y="0"/>
                </a:cxn>
                <a:cxn ang="0">
                  <a:pos x="194" y="0"/>
                </a:cxn>
                <a:cxn ang="0">
                  <a:pos x="233" y="0"/>
                </a:cxn>
                <a:cxn ang="0">
                  <a:pos x="272" y="0"/>
                </a:cxn>
                <a:cxn ang="0">
                  <a:pos x="312" y="0"/>
                </a:cxn>
                <a:cxn ang="0">
                  <a:pos x="351" y="0"/>
                </a:cxn>
                <a:cxn ang="0">
                  <a:pos x="388" y="0"/>
                </a:cxn>
                <a:cxn ang="0">
                  <a:pos x="427" y="0"/>
                </a:cxn>
                <a:cxn ang="0">
                  <a:pos x="466" y="0"/>
                </a:cxn>
                <a:cxn ang="0">
                  <a:pos x="505" y="0"/>
                </a:cxn>
                <a:cxn ang="0">
                  <a:pos x="542" y="0"/>
                </a:cxn>
                <a:cxn ang="0">
                  <a:pos x="581" y="0"/>
                </a:cxn>
                <a:cxn ang="0">
                  <a:pos x="621" y="0"/>
                </a:cxn>
                <a:cxn ang="0">
                  <a:pos x="621" y="54"/>
                </a:cxn>
                <a:cxn ang="0">
                  <a:pos x="621" y="108"/>
                </a:cxn>
                <a:cxn ang="0">
                  <a:pos x="621" y="164"/>
                </a:cxn>
                <a:cxn ang="0">
                  <a:pos x="621" y="218"/>
                </a:cxn>
                <a:cxn ang="0">
                  <a:pos x="581" y="218"/>
                </a:cxn>
                <a:cxn ang="0">
                  <a:pos x="542" y="218"/>
                </a:cxn>
                <a:cxn ang="0">
                  <a:pos x="505" y="218"/>
                </a:cxn>
                <a:cxn ang="0">
                  <a:pos x="466" y="218"/>
                </a:cxn>
                <a:cxn ang="0">
                  <a:pos x="427" y="218"/>
                </a:cxn>
                <a:cxn ang="0">
                  <a:pos x="388" y="218"/>
                </a:cxn>
                <a:cxn ang="0">
                  <a:pos x="351" y="218"/>
                </a:cxn>
                <a:cxn ang="0">
                  <a:pos x="312" y="218"/>
                </a:cxn>
                <a:cxn ang="0">
                  <a:pos x="272" y="218"/>
                </a:cxn>
                <a:cxn ang="0">
                  <a:pos x="233" y="218"/>
                </a:cxn>
                <a:cxn ang="0">
                  <a:pos x="194" y="218"/>
                </a:cxn>
                <a:cxn ang="0">
                  <a:pos x="157" y="218"/>
                </a:cxn>
                <a:cxn ang="0">
                  <a:pos x="118" y="218"/>
                </a:cxn>
                <a:cxn ang="0">
                  <a:pos x="79" y="218"/>
                </a:cxn>
                <a:cxn ang="0">
                  <a:pos x="40" y="218"/>
                </a:cxn>
                <a:cxn ang="0">
                  <a:pos x="0" y="218"/>
                </a:cxn>
                <a:cxn ang="0">
                  <a:pos x="0" y="164"/>
                </a:cxn>
                <a:cxn ang="0">
                  <a:pos x="0" y="108"/>
                </a:cxn>
                <a:cxn ang="0">
                  <a:pos x="0" y="54"/>
                </a:cxn>
                <a:cxn ang="0">
                  <a:pos x="0" y="0"/>
                </a:cxn>
              </a:cxnLst>
              <a:rect l="0" t="0" r="r" b="b"/>
              <a:pathLst>
                <a:path w="621" h="218">
                  <a:moveTo>
                    <a:pt x="0" y="0"/>
                  </a:moveTo>
                  <a:lnTo>
                    <a:pt x="40" y="0"/>
                  </a:lnTo>
                  <a:lnTo>
                    <a:pt x="79" y="0"/>
                  </a:lnTo>
                  <a:lnTo>
                    <a:pt x="118" y="0"/>
                  </a:lnTo>
                  <a:lnTo>
                    <a:pt x="157" y="0"/>
                  </a:lnTo>
                  <a:lnTo>
                    <a:pt x="194" y="0"/>
                  </a:lnTo>
                  <a:lnTo>
                    <a:pt x="233" y="0"/>
                  </a:lnTo>
                  <a:lnTo>
                    <a:pt x="272" y="0"/>
                  </a:lnTo>
                  <a:lnTo>
                    <a:pt x="312" y="0"/>
                  </a:lnTo>
                  <a:lnTo>
                    <a:pt x="351" y="0"/>
                  </a:lnTo>
                  <a:lnTo>
                    <a:pt x="388" y="0"/>
                  </a:lnTo>
                  <a:lnTo>
                    <a:pt x="427" y="0"/>
                  </a:lnTo>
                  <a:lnTo>
                    <a:pt x="466" y="0"/>
                  </a:lnTo>
                  <a:lnTo>
                    <a:pt x="505" y="0"/>
                  </a:lnTo>
                  <a:lnTo>
                    <a:pt x="542" y="0"/>
                  </a:lnTo>
                  <a:lnTo>
                    <a:pt x="581" y="0"/>
                  </a:lnTo>
                  <a:lnTo>
                    <a:pt x="621" y="0"/>
                  </a:lnTo>
                  <a:lnTo>
                    <a:pt x="621" y="54"/>
                  </a:lnTo>
                  <a:lnTo>
                    <a:pt x="621" y="108"/>
                  </a:lnTo>
                  <a:lnTo>
                    <a:pt x="621" y="164"/>
                  </a:lnTo>
                  <a:lnTo>
                    <a:pt x="621" y="218"/>
                  </a:lnTo>
                  <a:lnTo>
                    <a:pt x="581" y="218"/>
                  </a:lnTo>
                  <a:lnTo>
                    <a:pt x="542" y="218"/>
                  </a:lnTo>
                  <a:lnTo>
                    <a:pt x="505" y="218"/>
                  </a:lnTo>
                  <a:lnTo>
                    <a:pt x="466" y="218"/>
                  </a:lnTo>
                  <a:lnTo>
                    <a:pt x="427" y="218"/>
                  </a:lnTo>
                  <a:lnTo>
                    <a:pt x="388" y="218"/>
                  </a:lnTo>
                  <a:lnTo>
                    <a:pt x="351" y="218"/>
                  </a:lnTo>
                  <a:lnTo>
                    <a:pt x="312" y="218"/>
                  </a:lnTo>
                  <a:lnTo>
                    <a:pt x="272" y="218"/>
                  </a:lnTo>
                  <a:lnTo>
                    <a:pt x="233" y="218"/>
                  </a:lnTo>
                  <a:lnTo>
                    <a:pt x="194" y="218"/>
                  </a:lnTo>
                  <a:lnTo>
                    <a:pt x="157" y="218"/>
                  </a:lnTo>
                  <a:lnTo>
                    <a:pt x="118" y="218"/>
                  </a:lnTo>
                  <a:lnTo>
                    <a:pt x="79" y="218"/>
                  </a:lnTo>
                  <a:lnTo>
                    <a:pt x="40" y="218"/>
                  </a:lnTo>
                  <a:lnTo>
                    <a:pt x="0" y="218"/>
                  </a:lnTo>
                  <a:lnTo>
                    <a:pt x="0" y="164"/>
                  </a:lnTo>
                  <a:lnTo>
                    <a:pt x="0" y="108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5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1" name="Freeform 117"/>
            <p:cNvSpPr>
              <a:spLocks/>
            </p:cNvSpPr>
            <p:nvPr/>
          </p:nvSpPr>
          <p:spPr bwMode="auto">
            <a:xfrm>
              <a:off x="3752" y="1453"/>
              <a:ext cx="467" cy="1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71" y="0"/>
                </a:cxn>
                <a:cxn ang="0">
                  <a:pos x="105" y="0"/>
                </a:cxn>
                <a:cxn ang="0">
                  <a:pos x="142" y="0"/>
                </a:cxn>
                <a:cxn ang="0">
                  <a:pos x="176" y="0"/>
                </a:cxn>
                <a:cxn ang="0">
                  <a:pos x="211" y="0"/>
                </a:cxn>
                <a:cxn ang="0">
                  <a:pos x="247" y="0"/>
                </a:cxn>
                <a:cxn ang="0">
                  <a:pos x="282" y="0"/>
                </a:cxn>
                <a:cxn ang="0">
                  <a:pos x="316" y="0"/>
                </a:cxn>
                <a:cxn ang="0">
                  <a:pos x="353" y="0"/>
                </a:cxn>
                <a:cxn ang="0">
                  <a:pos x="387" y="0"/>
                </a:cxn>
                <a:cxn ang="0">
                  <a:pos x="422" y="0"/>
                </a:cxn>
                <a:cxn ang="0">
                  <a:pos x="458" y="0"/>
                </a:cxn>
                <a:cxn ang="0">
                  <a:pos x="493" y="0"/>
                </a:cxn>
                <a:cxn ang="0">
                  <a:pos x="529" y="0"/>
                </a:cxn>
                <a:cxn ang="0">
                  <a:pos x="564" y="0"/>
                </a:cxn>
                <a:cxn ang="0">
                  <a:pos x="564" y="54"/>
                </a:cxn>
                <a:cxn ang="0">
                  <a:pos x="564" y="108"/>
                </a:cxn>
                <a:cxn ang="0">
                  <a:pos x="564" y="164"/>
                </a:cxn>
                <a:cxn ang="0">
                  <a:pos x="564" y="218"/>
                </a:cxn>
                <a:cxn ang="0">
                  <a:pos x="529" y="218"/>
                </a:cxn>
                <a:cxn ang="0">
                  <a:pos x="493" y="218"/>
                </a:cxn>
                <a:cxn ang="0">
                  <a:pos x="458" y="218"/>
                </a:cxn>
                <a:cxn ang="0">
                  <a:pos x="422" y="218"/>
                </a:cxn>
                <a:cxn ang="0">
                  <a:pos x="387" y="218"/>
                </a:cxn>
                <a:cxn ang="0">
                  <a:pos x="353" y="218"/>
                </a:cxn>
                <a:cxn ang="0">
                  <a:pos x="316" y="218"/>
                </a:cxn>
                <a:cxn ang="0">
                  <a:pos x="282" y="218"/>
                </a:cxn>
                <a:cxn ang="0">
                  <a:pos x="247" y="218"/>
                </a:cxn>
                <a:cxn ang="0">
                  <a:pos x="211" y="218"/>
                </a:cxn>
                <a:cxn ang="0">
                  <a:pos x="176" y="218"/>
                </a:cxn>
                <a:cxn ang="0">
                  <a:pos x="142" y="218"/>
                </a:cxn>
                <a:cxn ang="0">
                  <a:pos x="105" y="218"/>
                </a:cxn>
                <a:cxn ang="0">
                  <a:pos x="71" y="218"/>
                </a:cxn>
                <a:cxn ang="0">
                  <a:pos x="34" y="218"/>
                </a:cxn>
                <a:cxn ang="0">
                  <a:pos x="0" y="218"/>
                </a:cxn>
                <a:cxn ang="0">
                  <a:pos x="0" y="164"/>
                </a:cxn>
                <a:cxn ang="0">
                  <a:pos x="0" y="108"/>
                </a:cxn>
                <a:cxn ang="0">
                  <a:pos x="0" y="54"/>
                </a:cxn>
                <a:cxn ang="0">
                  <a:pos x="0" y="0"/>
                </a:cxn>
              </a:cxnLst>
              <a:rect l="0" t="0" r="r" b="b"/>
              <a:pathLst>
                <a:path w="564" h="218">
                  <a:moveTo>
                    <a:pt x="0" y="0"/>
                  </a:moveTo>
                  <a:lnTo>
                    <a:pt x="34" y="0"/>
                  </a:lnTo>
                  <a:lnTo>
                    <a:pt x="71" y="0"/>
                  </a:lnTo>
                  <a:lnTo>
                    <a:pt x="105" y="0"/>
                  </a:lnTo>
                  <a:lnTo>
                    <a:pt x="142" y="0"/>
                  </a:lnTo>
                  <a:lnTo>
                    <a:pt x="176" y="0"/>
                  </a:lnTo>
                  <a:lnTo>
                    <a:pt x="211" y="0"/>
                  </a:lnTo>
                  <a:lnTo>
                    <a:pt x="247" y="0"/>
                  </a:lnTo>
                  <a:lnTo>
                    <a:pt x="282" y="0"/>
                  </a:lnTo>
                  <a:lnTo>
                    <a:pt x="316" y="0"/>
                  </a:lnTo>
                  <a:lnTo>
                    <a:pt x="353" y="0"/>
                  </a:lnTo>
                  <a:lnTo>
                    <a:pt x="387" y="0"/>
                  </a:lnTo>
                  <a:lnTo>
                    <a:pt x="422" y="0"/>
                  </a:lnTo>
                  <a:lnTo>
                    <a:pt x="458" y="0"/>
                  </a:lnTo>
                  <a:lnTo>
                    <a:pt x="493" y="0"/>
                  </a:lnTo>
                  <a:lnTo>
                    <a:pt x="529" y="0"/>
                  </a:lnTo>
                  <a:lnTo>
                    <a:pt x="564" y="0"/>
                  </a:lnTo>
                  <a:lnTo>
                    <a:pt x="564" y="54"/>
                  </a:lnTo>
                  <a:lnTo>
                    <a:pt x="564" y="108"/>
                  </a:lnTo>
                  <a:lnTo>
                    <a:pt x="564" y="164"/>
                  </a:lnTo>
                  <a:lnTo>
                    <a:pt x="564" y="218"/>
                  </a:lnTo>
                  <a:lnTo>
                    <a:pt x="529" y="218"/>
                  </a:lnTo>
                  <a:lnTo>
                    <a:pt x="493" y="218"/>
                  </a:lnTo>
                  <a:lnTo>
                    <a:pt x="458" y="218"/>
                  </a:lnTo>
                  <a:lnTo>
                    <a:pt x="422" y="218"/>
                  </a:lnTo>
                  <a:lnTo>
                    <a:pt x="387" y="218"/>
                  </a:lnTo>
                  <a:lnTo>
                    <a:pt x="353" y="218"/>
                  </a:lnTo>
                  <a:lnTo>
                    <a:pt x="316" y="218"/>
                  </a:lnTo>
                  <a:lnTo>
                    <a:pt x="282" y="218"/>
                  </a:lnTo>
                  <a:lnTo>
                    <a:pt x="247" y="218"/>
                  </a:lnTo>
                  <a:lnTo>
                    <a:pt x="211" y="218"/>
                  </a:lnTo>
                  <a:lnTo>
                    <a:pt x="176" y="218"/>
                  </a:lnTo>
                  <a:lnTo>
                    <a:pt x="142" y="218"/>
                  </a:lnTo>
                  <a:lnTo>
                    <a:pt x="105" y="218"/>
                  </a:lnTo>
                  <a:lnTo>
                    <a:pt x="71" y="218"/>
                  </a:lnTo>
                  <a:lnTo>
                    <a:pt x="34" y="218"/>
                  </a:lnTo>
                  <a:lnTo>
                    <a:pt x="0" y="218"/>
                  </a:lnTo>
                  <a:lnTo>
                    <a:pt x="0" y="164"/>
                  </a:lnTo>
                  <a:lnTo>
                    <a:pt x="0" y="108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5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2" name="Freeform 118"/>
            <p:cNvSpPr>
              <a:spLocks/>
            </p:cNvSpPr>
            <p:nvPr/>
          </p:nvSpPr>
          <p:spPr bwMode="auto">
            <a:xfrm>
              <a:off x="3774" y="1453"/>
              <a:ext cx="416" cy="1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0"/>
                </a:cxn>
                <a:cxn ang="0">
                  <a:pos x="64" y="0"/>
                </a:cxn>
                <a:cxn ang="0">
                  <a:pos x="93" y="0"/>
                </a:cxn>
                <a:cxn ang="0">
                  <a:pos x="125" y="0"/>
                </a:cxn>
                <a:cxn ang="0">
                  <a:pos x="157" y="0"/>
                </a:cxn>
                <a:cxn ang="0">
                  <a:pos x="189" y="0"/>
                </a:cxn>
                <a:cxn ang="0">
                  <a:pos x="220" y="0"/>
                </a:cxn>
                <a:cxn ang="0">
                  <a:pos x="252" y="0"/>
                </a:cxn>
                <a:cxn ang="0">
                  <a:pos x="282" y="0"/>
                </a:cxn>
                <a:cxn ang="0">
                  <a:pos x="314" y="0"/>
                </a:cxn>
                <a:cxn ang="0">
                  <a:pos x="345" y="0"/>
                </a:cxn>
                <a:cxn ang="0">
                  <a:pos x="377" y="0"/>
                </a:cxn>
                <a:cxn ang="0">
                  <a:pos x="409" y="0"/>
                </a:cxn>
                <a:cxn ang="0">
                  <a:pos x="439" y="0"/>
                </a:cxn>
                <a:cxn ang="0">
                  <a:pos x="471" y="0"/>
                </a:cxn>
                <a:cxn ang="0">
                  <a:pos x="502" y="0"/>
                </a:cxn>
                <a:cxn ang="0">
                  <a:pos x="502" y="54"/>
                </a:cxn>
                <a:cxn ang="0">
                  <a:pos x="502" y="108"/>
                </a:cxn>
                <a:cxn ang="0">
                  <a:pos x="502" y="164"/>
                </a:cxn>
                <a:cxn ang="0">
                  <a:pos x="502" y="218"/>
                </a:cxn>
                <a:cxn ang="0">
                  <a:pos x="471" y="218"/>
                </a:cxn>
                <a:cxn ang="0">
                  <a:pos x="439" y="218"/>
                </a:cxn>
                <a:cxn ang="0">
                  <a:pos x="409" y="218"/>
                </a:cxn>
                <a:cxn ang="0">
                  <a:pos x="377" y="218"/>
                </a:cxn>
                <a:cxn ang="0">
                  <a:pos x="345" y="218"/>
                </a:cxn>
                <a:cxn ang="0">
                  <a:pos x="314" y="218"/>
                </a:cxn>
                <a:cxn ang="0">
                  <a:pos x="282" y="218"/>
                </a:cxn>
                <a:cxn ang="0">
                  <a:pos x="252" y="218"/>
                </a:cxn>
                <a:cxn ang="0">
                  <a:pos x="220" y="218"/>
                </a:cxn>
                <a:cxn ang="0">
                  <a:pos x="189" y="218"/>
                </a:cxn>
                <a:cxn ang="0">
                  <a:pos x="157" y="218"/>
                </a:cxn>
                <a:cxn ang="0">
                  <a:pos x="125" y="218"/>
                </a:cxn>
                <a:cxn ang="0">
                  <a:pos x="93" y="218"/>
                </a:cxn>
                <a:cxn ang="0">
                  <a:pos x="64" y="218"/>
                </a:cxn>
                <a:cxn ang="0">
                  <a:pos x="32" y="218"/>
                </a:cxn>
                <a:cxn ang="0">
                  <a:pos x="0" y="218"/>
                </a:cxn>
                <a:cxn ang="0">
                  <a:pos x="0" y="164"/>
                </a:cxn>
                <a:cxn ang="0">
                  <a:pos x="0" y="108"/>
                </a:cxn>
                <a:cxn ang="0">
                  <a:pos x="0" y="54"/>
                </a:cxn>
                <a:cxn ang="0">
                  <a:pos x="0" y="0"/>
                </a:cxn>
              </a:cxnLst>
              <a:rect l="0" t="0" r="r" b="b"/>
              <a:pathLst>
                <a:path w="502" h="218">
                  <a:moveTo>
                    <a:pt x="0" y="0"/>
                  </a:moveTo>
                  <a:lnTo>
                    <a:pt x="32" y="0"/>
                  </a:lnTo>
                  <a:lnTo>
                    <a:pt x="64" y="0"/>
                  </a:lnTo>
                  <a:lnTo>
                    <a:pt x="93" y="0"/>
                  </a:lnTo>
                  <a:lnTo>
                    <a:pt x="125" y="0"/>
                  </a:lnTo>
                  <a:lnTo>
                    <a:pt x="157" y="0"/>
                  </a:lnTo>
                  <a:lnTo>
                    <a:pt x="189" y="0"/>
                  </a:lnTo>
                  <a:lnTo>
                    <a:pt x="220" y="0"/>
                  </a:lnTo>
                  <a:lnTo>
                    <a:pt x="252" y="0"/>
                  </a:lnTo>
                  <a:lnTo>
                    <a:pt x="282" y="0"/>
                  </a:lnTo>
                  <a:lnTo>
                    <a:pt x="314" y="0"/>
                  </a:lnTo>
                  <a:lnTo>
                    <a:pt x="345" y="0"/>
                  </a:lnTo>
                  <a:lnTo>
                    <a:pt x="377" y="0"/>
                  </a:lnTo>
                  <a:lnTo>
                    <a:pt x="409" y="0"/>
                  </a:lnTo>
                  <a:lnTo>
                    <a:pt x="439" y="0"/>
                  </a:lnTo>
                  <a:lnTo>
                    <a:pt x="471" y="0"/>
                  </a:lnTo>
                  <a:lnTo>
                    <a:pt x="502" y="0"/>
                  </a:lnTo>
                  <a:lnTo>
                    <a:pt x="502" y="54"/>
                  </a:lnTo>
                  <a:lnTo>
                    <a:pt x="502" y="108"/>
                  </a:lnTo>
                  <a:lnTo>
                    <a:pt x="502" y="164"/>
                  </a:lnTo>
                  <a:lnTo>
                    <a:pt x="502" y="218"/>
                  </a:lnTo>
                  <a:lnTo>
                    <a:pt x="471" y="218"/>
                  </a:lnTo>
                  <a:lnTo>
                    <a:pt x="439" y="218"/>
                  </a:lnTo>
                  <a:lnTo>
                    <a:pt x="409" y="218"/>
                  </a:lnTo>
                  <a:lnTo>
                    <a:pt x="377" y="218"/>
                  </a:lnTo>
                  <a:lnTo>
                    <a:pt x="345" y="218"/>
                  </a:lnTo>
                  <a:lnTo>
                    <a:pt x="314" y="218"/>
                  </a:lnTo>
                  <a:lnTo>
                    <a:pt x="282" y="218"/>
                  </a:lnTo>
                  <a:lnTo>
                    <a:pt x="252" y="218"/>
                  </a:lnTo>
                  <a:lnTo>
                    <a:pt x="220" y="218"/>
                  </a:lnTo>
                  <a:lnTo>
                    <a:pt x="189" y="218"/>
                  </a:lnTo>
                  <a:lnTo>
                    <a:pt x="157" y="218"/>
                  </a:lnTo>
                  <a:lnTo>
                    <a:pt x="125" y="218"/>
                  </a:lnTo>
                  <a:lnTo>
                    <a:pt x="93" y="218"/>
                  </a:lnTo>
                  <a:lnTo>
                    <a:pt x="64" y="218"/>
                  </a:lnTo>
                  <a:lnTo>
                    <a:pt x="32" y="218"/>
                  </a:lnTo>
                  <a:lnTo>
                    <a:pt x="0" y="218"/>
                  </a:lnTo>
                  <a:lnTo>
                    <a:pt x="0" y="164"/>
                  </a:lnTo>
                  <a:lnTo>
                    <a:pt x="0" y="108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6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3" name="Freeform 119"/>
            <p:cNvSpPr>
              <a:spLocks/>
            </p:cNvSpPr>
            <p:nvPr/>
          </p:nvSpPr>
          <p:spPr bwMode="auto">
            <a:xfrm>
              <a:off x="3794" y="1453"/>
              <a:ext cx="370" cy="1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0"/>
                </a:cxn>
                <a:cxn ang="0">
                  <a:pos x="57" y="0"/>
                </a:cxn>
                <a:cxn ang="0">
                  <a:pos x="84" y="0"/>
                </a:cxn>
                <a:cxn ang="0">
                  <a:pos x="113" y="0"/>
                </a:cxn>
                <a:cxn ang="0">
                  <a:pos x="140" y="0"/>
                </a:cxn>
                <a:cxn ang="0">
                  <a:pos x="167" y="0"/>
                </a:cxn>
                <a:cxn ang="0">
                  <a:pos x="196" y="0"/>
                </a:cxn>
                <a:cxn ang="0">
                  <a:pos x="223" y="0"/>
                </a:cxn>
                <a:cxn ang="0">
                  <a:pos x="250" y="0"/>
                </a:cxn>
                <a:cxn ang="0">
                  <a:pos x="280" y="0"/>
                </a:cxn>
                <a:cxn ang="0">
                  <a:pos x="307" y="0"/>
                </a:cxn>
                <a:cxn ang="0">
                  <a:pos x="334" y="0"/>
                </a:cxn>
                <a:cxn ang="0">
                  <a:pos x="363" y="0"/>
                </a:cxn>
                <a:cxn ang="0">
                  <a:pos x="390" y="0"/>
                </a:cxn>
                <a:cxn ang="0">
                  <a:pos x="420" y="0"/>
                </a:cxn>
                <a:cxn ang="0">
                  <a:pos x="447" y="0"/>
                </a:cxn>
                <a:cxn ang="0">
                  <a:pos x="447" y="54"/>
                </a:cxn>
                <a:cxn ang="0">
                  <a:pos x="447" y="108"/>
                </a:cxn>
                <a:cxn ang="0">
                  <a:pos x="447" y="164"/>
                </a:cxn>
                <a:cxn ang="0">
                  <a:pos x="447" y="218"/>
                </a:cxn>
                <a:cxn ang="0">
                  <a:pos x="420" y="218"/>
                </a:cxn>
                <a:cxn ang="0">
                  <a:pos x="390" y="218"/>
                </a:cxn>
                <a:cxn ang="0">
                  <a:pos x="363" y="218"/>
                </a:cxn>
                <a:cxn ang="0">
                  <a:pos x="334" y="218"/>
                </a:cxn>
                <a:cxn ang="0">
                  <a:pos x="307" y="218"/>
                </a:cxn>
                <a:cxn ang="0">
                  <a:pos x="280" y="218"/>
                </a:cxn>
                <a:cxn ang="0">
                  <a:pos x="250" y="218"/>
                </a:cxn>
                <a:cxn ang="0">
                  <a:pos x="223" y="218"/>
                </a:cxn>
                <a:cxn ang="0">
                  <a:pos x="196" y="218"/>
                </a:cxn>
                <a:cxn ang="0">
                  <a:pos x="167" y="218"/>
                </a:cxn>
                <a:cxn ang="0">
                  <a:pos x="140" y="218"/>
                </a:cxn>
                <a:cxn ang="0">
                  <a:pos x="113" y="218"/>
                </a:cxn>
                <a:cxn ang="0">
                  <a:pos x="84" y="218"/>
                </a:cxn>
                <a:cxn ang="0">
                  <a:pos x="57" y="218"/>
                </a:cxn>
                <a:cxn ang="0">
                  <a:pos x="27" y="218"/>
                </a:cxn>
                <a:cxn ang="0">
                  <a:pos x="0" y="218"/>
                </a:cxn>
                <a:cxn ang="0">
                  <a:pos x="0" y="164"/>
                </a:cxn>
                <a:cxn ang="0">
                  <a:pos x="0" y="108"/>
                </a:cxn>
                <a:cxn ang="0">
                  <a:pos x="0" y="54"/>
                </a:cxn>
                <a:cxn ang="0">
                  <a:pos x="0" y="0"/>
                </a:cxn>
              </a:cxnLst>
              <a:rect l="0" t="0" r="r" b="b"/>
              <a:pathLst>
                <a:path w="447" h="218">
                  <a:moveTo>
                    <a:pt x="0" y="0"/>
                  </a:moveTo>
                  <a:lnTo>
                    <a:pt x="27" y="0"/>
                  </a:lnTo>
                  <a:lnTo>
                    <a:pt x="57" y="0"/>
                  </a:lnTo>
                  <a:lnTo>
                    <a:pt x="84" y="0"/>
                  </a:lnTo>
                  <a:lnTo>
                    <a:pt x="113" y="0"/>
                  </a:lnTo>
                  <a:lnTo>
                    <a:pt x="140" y="0"/>
                  </a:lnTo>
                  <a:lnTo>
                    <a:pt x="167" y="0"/>
                  </a:lnTo>
                  <a:lnTo>
                    <a:pt x="196" y="0"/>
                  </a:lnTo>
                  <a:lnTo>
                    <a:pt x="223" y="0"/>
                  </a:lnTo>
                  <a:lnTo>
                    <a:pt x="250" y="0"/>
                  </a:lnTo>
                  <a:lnTo>
                    <a:pt x="280" y="0"/>
                  </a:lnTo>
                  <a:lnTo>
                    <a:pt x="307" y="0"/>
                  </a:lnTo>
                  <a:lnTo>
                    <a:pt x="334" y="0"/>
                  </a:lnTo>
                  <a:lnTo>
                    <a:pt x="363" y="0"/>
                  </a:lnTo>
                  <a:lnTo>
                    <a:pt x="390" y="0"/>
                  </a:lnTo>
                  <a:lnTo>
                    <a:pt x="420" y="0"/>
                  </a:lnTo>
                  <a:lnTo>
                    <a:pt x="447" y="0"/>
                  </a:lnTo>
                  <a:lnTo>
                    <a:pt x="447" y="54"/>
                  </a:lnTo>
                  <a:lnTo>
                    <a:pt x="447" y="108"/>
                  </a:lnTo>
                  <a:lnTo>
                    <a:pt x="447" y="164"/>
                  </a:lnTo>
                  <a:lnTo>
                    <a:pt x="447" y="218"/>
                  </a:lnTo>
                  <a:lnTo>
                    <a:pt x="420" y="218"/>
                  </a:lnTo>
                  <a:lnTo>
                    <a:pt x="390" y="218"/>
                  </a:lnTo>
                  <a:lnTo>
                    <a:pt x="363" y="218"/>
                  </a:lnTo>
                  <a:lnTo>
                    <a:pt x="334" y="218"/>
                  </a:lnTo>
                  <a:lnTo>
                    <a:pt x="307" y="218"/>
                  </a:lnTo>
                  <a:lnTo>
                    <a:pt x="280" y="218"/>
                  </a:lnTo>
                  <a:lnTo>
                    <a:pt x="250" y="218"/>
                  </a:lnTo>
                  <a:lnTo>
                    <a:pt x="223" y="218"/>
                  </a:lnTo>
                  <a:lnTo>
                    <a:pt x="196" y="218"/>
                  </a:lnTo>
                  <a:lnTo>
                    <a:pt x="167" y="218"/>
                  </a:lnTo>
                  <a:lnTo>
                    <a:pt x="140" y="218"/>
                  </a:lnTo>
                  <a:lnTo>
                    <a:pt x="113" y="218"/>
                  </a:lnTo>
                  <a:lnTo>
                    <a:pt x="84" y="218"/>
                  </a:lnTo>
                  <a:lnTo>
                    <a:pt x="57" y="218"/>
                  </a:lnTo>
                  <a:lnTo>
                    <a:pt x="27" y="218"/>
                  </a:lnTo>
                  <a:lnTo>
                    <a:pt x="0" y="218"/>
                  </a:lnTo>
                  <a:lnTo>
                    <a:pt x="0" y="164"/>
                  </a:lnTo>
                  <a:lnTo>
                    <a:pt x="0" y="108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4" name="Freeform 120"/>
            <p:cNvSpPr>
              <a:spLocks/>
            </p:cNvSpPr>
            <p:nvPr/>
          </p:nvSpPr>
          <p:spPr bwMode="auto">
            <a:xfrm>
              <a:off x="3815" y="1453"/>
              <a:ext cx="323" cy="1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" y="0"/>
                </a:cxn>
                <a:cxn ang="0">
                  <a:pos x="98" y="0"/>
                </a:cxn>
                <a:cxn ang="0">
                  <a:pos x="147" y="0"/>
                </a:cxn>
                <a:cxn ang="0">
                  <a:pos x="196" y="0"/>
                </a:cxn>
                <a:cxn ang="0">
                  <a:pos x="245" y="0"/>
                </a:cxn>
                <a:cxn ang="0">
                  <a:pos x="294" y="0"/>
                </a:cxn>
                <a:cxn ang="0">
                  <a:pos x="341" y="0"/>
                </a:cxn>
                <a:cxn ang="0">
                  <a:pos x="390" y="0"/>
                </a:cxn>
                <a:cxn ang="0">
                  <a:pos x="390" y="54"/>
                </a:cxn>
                <a:cxn ang="0">
                  <a:pos x="390" y="108"/>
                </a:cxn>
                <a:cxn ang="0">
                  <a:pos x="390" y="164"/>
                </a:cxn>
                <a:cxn ang="0">
                  <a:pos x="390" y="218"/>
                </a:cxn>
                <a:cxn ang="0">
                  <a:pos x="341" y="218"/>
                </a:cxn>
                <a:cxn ang="0">
                  <a:pos x="294" y="218"/>
                </a:cxn>
                <a:cxn ang="0">
                  <a:pos x="245" y="218"/>
                </a:cxn>
                <a:cxn ang="0">
                  <a:pos x="196" y="218"/>
                </a:cxn>
                <a:cxn ang="0">
                  <a:pos x="147" y="218"/>
                </a:cxn>
                <a:cxn ang="0">
                  <a:pos x="98" y="218"/>
                </a:cxn>
                <a:cxn ang="0">
                  <a:pos x="49" y="218"/>
                </a:cxn>
                <a:cxn ang="0">
                  <a:pos x="0" y="218"/>
                </a:cxn>
                <a:cxn ang="0">
                  <a:pos x="0" y="164"/>
                </a:cxn>
                <a:cxn ang="0">
                  <a:pos x="0" y="108"/>
                </a:cxn>
                <a:cxn ang="0">
                  <a:pos x="0" y="54"/>
                </a:cxn>
                <a:cxn ang="0">
                  <a:pos x="0" y="0"/>
                </a:cxn>
              </a:cxnLst>
              <a:rect l="0" t="0" r="r" b="b"/>
              <a:pathLst>
                <a:path w="390" h="218">
                  <a:moveTo>
                    <a:pt x="0" y="0"/>
                  </a:moveTo>
                  <a:lnTo>
                    <a:pt x="49" y="0"/>
                  </a:lnTo>
                  <a:lnTo>
                    <a:pt x="98" y="0"/>
                  </a:lnTo>
                  <a:lnTo>
                    <a:pt x="147" y="0"/>
                  </a:lnTo>
                  <a:lnTo>
                    <a:pt x="196" y="0"/>
                  </a:lnTo>
                  <a:lnTo>
                    <a:pt x="245" y="0"/>
                  </a:lnTo>
                  <a:lnTo>
                    <a:pt x="294" y="0"/>
                  </a:lnTo>
                  <a:lnTo>
                    <a:pt x="341" y="0"/>
                  </a:lnTo>
                  <a:lnTo>
                    <a:pt x="390" y="0"/>
                  </a:lnTo>
                  <a:lnTo>
                    <a:pt x="390" y="54"/>
                  </a:lnTo>
                  <a:lnTo>
                    <a:pt x="390" y="108"/>
                  </a:lnTo>
                  <a:lnTo>
                    <a:pt x="390" y="164"/>
                  </a:lnTo>
                  <a:lnTo>
                    <a:pt x="390" y="218"/>
                  </a:lnTo>
                  <a:lnTo>
                    <a:pt x="341" y="218"/>
                  </a:lnTo>
                  <a:lnTo>
                    <a:pt x="294" y="218"/>
                  </a:lnTo>
                  <a:lnTo>
                    <a:pt x="245" y="218"/>
                  </a:lnTo>
                  <a:lnTo>
                    <a:pt x="196" y="218"/>
                  </a:lnTo>
                  <a:lnTo>
                    <a:pt x="147" y="218"/>
                  </a:lnTo>
                  <a:lnTo>
                    <a:pt x="98" y="218"/>
                  </a:lnTo>
                  <a:lnTo>
                    <a:pt x="49" y="218"/>
                  </a:lnTo>
                  <a:lnTo>
                    <a:pt x="0" y="218"/>
                  </a:lnTo>
                  <a:lnTo>
                    <a:pt x="0" y="164"/>
                  </a:lnTo>
                  <a:lnTo>
                    <a:pt x="0" y="108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5" name="Freeform 121"/>
            <p:cNvSpPr>
              <a:spLocks/>
            </p:cNvSpPr>
            <p:nvPr/>
          </p:nvSpPr>
          <p:spPr bwMode="auto">
            <a:xfrm>
              <a:off x="3835" y="1453"/>
              <a:ext cx="274" cy="1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" y="0"/>
                </a:cxn>
                <a:cxn ang="0">
                  <a:pos x="84" y="0"/>
                </a:cxn>
                <a:cxn ang="0">
                  <a:pos x="125" y="0"/>
                </a:cxn>
                <a:cxn ang="0">
                  <a:pos x="167" y="0"/>
                </a:cxn>
                <a:cxn ang="0">
                  <a:pos x="206" y="0"/>
                </a:cxn>
                <a:cxn ang="0">
                  <a:pos x="248" y="0"/>
                </a:cxn>
                <a:cxn ang="0">
                  <a:pos x="290" y="0"/>
                </a:cxn>
                <a:cxn ang="0">
                  <a:pos x="331" y="0"/>
                </a:cxn>
                <a:cxn ang="0">
                  <a:pos x="331" y="54"/>
                </a:cxn>
                <a:cxn ang="0">
                  <a:pos x="331" y="108"/>
                </a:cxn>
                <a:cxn ang="0">
                  <a:pos x="331" y="164"/>
                </a:cxn>
                <a:cxn ang="0">
                  <a:pos x="331" y="218"/>
                </a:cxn>
                <a:cxn ang="0">
                  <a:pos x="290" y="218"/>
                </a:cxn>
                <a:cxn ang="0">
                  <a:pos x="248" y="218"/>
                </a:cxn>
                <a:cxn ang="0">
                  <a:pos x="206" y="218"/>
                </a:cxn>
                <a:cxn ang="0">
                  <a:pos x="167" y="218"/>
                </a:cxn>
                <a:cxn ang="0">
                  <a:pos x="125" y="218"/>
                </a:cxn>
                <a:cxn ang="0">
                  <a:pos x="84" y="218"/>
                </a:cxn>
                <a:cxn ang="0">
                  <a:pos x="42" y="218"/>
                </a:cxn>
                <a:cxn ang="0">
                  <a:pos x="0" y="218"/>
                </a:cxn>
                <a:cxn ang="0">
                  <a:pos x="0" y="164"/>
                </a:cxn>
                <a:cxn ang="0">
                  <a:pos x="0" y="108"/>
                </a:cxn>
                <a:cxn ang="0">
                  <a:pos x="0" y="54"/>
                </a:cxn>
                <a:cxn ang="0">
                  <a:pos x="0" y="0"/>
                </a:cxn>
              </a:cxnLst>
              <a:rect l="0" t="0" r="r" b="b"/>
              <a:pathLst>
                <a:path w="331" h="218">
                  <a:moveTo>
                    <a:pt x="0" y="0"/>
                  </a:moveTo>
                  <a:lnTo>
                    <a:pt x="42" y="0"/>
                  </a:lnTo>
                  <a:lnTo>
                    <a:pt x="84" y="0"/>
                  </a:lnTo>
                  <a:lnTo>
                    <a:pt x="125" y="0"/>
                  </a:lnTo>
                  <a:lnTo>
                    <a:pt x="167" y="0"/>
                  </a:lnTo>
                  <a:lnTo>
                    <a:pt x="206" y="0"/>
                  </a:lnTo>
                  <a:lnTo>
                    <a:pt x="248" y="0"/>
                  </a:lnTo>
                  <a:lnTo>
                    <a:pt x="290" y="0"/>
                  </a:lnTo>
                  <a:lnTo>
                    <a:pt x="331" y="0"/>
                  </a:lnTo>
                  <a:lnTo>
                    <a:pt x="331" y="54"/>
                  </a:lnTo>
                  <a:lnTo>
                    <a:pt x="331" y="108"/>
                  </a:lnTo>
                  <a:lnTo>
                    <a:pt x="331" y="164"/>
                  </a:lnTo>
                  <a:lnTo>
                    <a:pt x="331" y="218"/>
                  </a:lnTo>
                  <a:lnTo>
                    <a:pt x="290" y="218"/>
                  </a:lnTo>
                  <a:lnTo>
                    <a:pt x="248" y="218"/>
                  </a:lnTo>
                  <a:lnTo>
                    <a:pt x="206" y="218"/>
                  </a:lnTo>
                  <a:lnTo>
                    <a:pt x="167" y="218"/>
                  </a:lnTo>
                  <a:lnTo>
                    <a:pt x="125" y="218"/>
                  </a:lnTo>
                  <a:lnTo>
                    <a:pt x="84" y="218"/>
                  </a:lnTo>
                  <a:lnTo>
                    <a:pt x="42" y="218"/>
                  </a:lnTo>
                  <a:lnTo>
                    <a:pt x="0" y="218"/>
                  </a:lnTo>
                  <a:lnTo>
                    <a:pt x="0" y="164"/>
                  </a:lnTo>
                  <a:lnTo>
                    <a:pt x="0" y="108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7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" name="Freeform 122"/>
            <p:cNvSpPr>
              <a:spLocks/>
            </p:cNvSpPr>
            <p:nvPr/>
          </p:nvSpPr>
          <p:spPr bwMode="auto">
            <a:xfrm>
              <a:off x="3857" y="1453"/>
              <a:ext cx="225" cy="1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69" y="0"/>
                </a:cxn>
                <a:cxn ang="0">
                  <a:pos x="103" y="0"/>
                </a:cxn>
                <a:cxn ang="0">
                  <a:pos x="138" y="0"/>
                </a:cxn>
                <a:cxn ang="0">
                  <a:pos x="169" y="0"/>
                </a:cxn>
                <a:cxn ang="0">
                  <a:pos x="204" y="0"/>
                </a:cxn>
                <a:cxn ang="0">
                  <a:pos x="238" y="0"/>
                </a:cxn>
                <a:cxn ang="0">
                  <a:pos x="272" y="0"/>
                </a:cxn>
                <a:cxn ang="0">
                  <a:pos x="272" y="54"/>
                </a:cxn>
                <a:cxn ang="0">
                  <a:pos x="272" y="108"/>
                </a:cxn>
                <a:cxn ang="0">
                  <a:pos x="272" y="164"/>
                </a:cxn>
                <a:cxn ang="0">
                  <a:pos x="272" y="218"/>
                </a:cxn>
                <a:cxn ang="0">
                  <a:pos x="238" y="218"/>
                </a:cxn>
                <a:cxn ang="0">
                  <a:pos x="204" y="218"/>
                </a:cxn>
                <a:cxn ang="0">
                  <a:pos x="169" y="218"/>
                </a:cxn>
                <a:cxn ang="0">
                  <a:pos x="138" y="218"/>
                </a:cxn>
                <a:cxn ang="0">
                  <a:pos x="103" y="218"/>
                </a:cxn>
                <a:cxn ang="0">
                  <a:pos x="69" y="218"/>
                </a:cxn>
                <a:cxn ang="0">
                  <a:pos x="35" y="218"/>
                </a:cxn>
                <a:cxn ang="0">
                  <a:pos x="0" y="218"/>
                </a:cxn>
                <a:cxn ang="0">
                  <a:pos x="0" y="164"/>
                </a:cxn>
                <a:cxn ang="0">
                  <a:pos x="0" y="108"/>
                </a:cxn>
                <a:cxn ang="0">
                  <a:pos x="0" y="54"/>
                </a:cxn>
                <a:cxn ang="0">
                  <a:pos x="0" y="0"/>
                </a:cxn>
              </a:cxnLst>
              <a:rect l="0" t="0" r="r" b="b"/>
              <a:pathLst>
                <a:path w="272" h="218">
                  <a:moveTo>
                    <a:pt x="0" y="0"/>
                  </a:moveTo>
                  <a:lnTo>
                    <a:pt x="35" y="0"/>
                  </a:lnTo>
                  <a:lnTo>
                    <a:pt x="69" y="0"/>
                  </a:lnTo>
                  <a:lnTo>
                    <a:pt x="103" y="0"/>
                  </a:lnTo>
                  <a:lnTo>
                    <a:pt x="138" y="0"/>
                  </a:lnTo>
                  <a:lnTo>
                    <a:pt x="169" y="0"/>
                  </a:lnTo>
                  <a:lnTo>
                    <a:pt x="204" y="0"/>
                  </a:lnTo>
                  <a:lnTo>
                    <a:pt x="238" y="0"/>
                  </a:lnTo>
                  <a:lnTo>
                    <a:pt x="272" y="0"/>
                  </a:lnTo>
                  <a:lnTo>
                    <a:pt x="272" y="54"/>
                  </a:lnTo>
                  <a:lnTo>
                    <a:pt x="272" y="108"/>
                  </a:lnTo>
                  <a:lnTo>
                    <a:pt x="272" y="164"/>
                  </a:lnTo>
                  <a:lnTo>
                    <a:pt x="272" y="218"/>
                  </a:lnTo>
                  <a:lnTo>
                    <a:pt x="238" y="218"/>
                  </a:lnTo>
                  <a:lnTo>
                    <a:pt x="204" y="218"/>
                  </a:lnTo>
                  <a:lnTo>
                    <a:pt x="169" y="218"/>
                  </a:lnTo>
                  <a:lnTo>
                    <a:pt x="138" y="218"/>
                  </a:lnTo>
                  <a:lnTo>
                    <a:pt x="103" y="218"/>
                  </a:lnTo>
                  <a:lnTo>
                    <a:pt x="69" y="218"/>
                  </a:lnTo>
                  <a:lnTo>
                    <a:pt x="35" y="218"/>
                  </a:lnTo>
                  <a:lnTo>
                    <a:pt x="0" y="218"/>
                  </a:lnTo>
                  <a:lnTo>
                    <a:pt x="0" y="164"/>
                  </a:lnTo>
                  <a:lnTo>
                    <a:pt x="0" y="108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7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" name="Freeform 123"/>
            <p:cNvSpPr>
              <a:spLocks/>
            </p:cNvSpPr>
            <p:nvPr/>
          </p:nvSpPr>
          <p:spPr bwMode="auto">
            <a:xfrm>
              <a:off x="3878" y="1453"/>
              <a:ext cx="179" cy="1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0"/>
                </a:cxn>
                <a:cxn ang="0">
                  <a:pos x="54" y="0"/>
                </a:cxn>
                <a:cxn ang="0">
                  <a:pos x="81" y="0"/>
                </a:cxn>
                <a:cxn ang="0">
                  <a:pos x="108" y="0"/>
                </a:cxn>
                <a:cxn ang="0">
                  <a:pos x="135" y="0"/>
                </a:cxn>
                <a:cxn ang="0">
                  <a:pos x="162" y="0"/>
                </a:cxn>
                <a:cxn ang="0">
                  <a:pos x="189" y="0"/>
                </a:cxn>
                <a:cxn ang="0">
                  <a:pos x="216" y="0"/>
                </a:cxn>
                <a:cxn ang="0">
                  <a:pos x="216" y="54"/>
                </a:cxn>
                <a:cxn ang="0">
                  <a:pos x="216" y="108"/>
                </a:cxn>
                <a:cxn ang="0">
                  <a:pos x="216" y="164"/>
                </a:cxn>
                <a:cxn ang="0">
                  <a:pos x="216" y="218"/>
                </a:cxn>
                <a:cxn ang="0">
                  <a:pos x="189" y="218"/>
                </a:cxn>
                <a:cxn ang="0">
                  <a:pos x="162" y="218"/>
                </a:cxn>
                <a:cxn ang="0">
                  <a:pos x="135" y="218"/>
                </a:cxn>
                <a:cxn ang="0">
                  <a:pos x="108" y="218"/>
                </a:cxn>
                <a:cxn ang="0">
                  <a:pos x="81" y="218"/>
                </a:cxn>
                <a:cxn ang="0">
                  <a:pos x="54" y="218"/>
                </a:cxn>
                <a:cxn ang="0">
                  <a:pos x="27" y="218"/>
                </a:cxn>
                <a:cxn ang="0">
                  <a:pos x="0" y="218"/>
                </a:cxn>
                <a:cxn ang="0">
                  <a:pos x="0" y="164"/>
                </a:cxn>
                <a:cxn ang="0">
                  <a:pos x="0" y="108"/>
                </a:cxn>
                <a:cxn ang="0">
                  <a:pos x="0" y="54"/>
                </a:cxn>
                <a:cxn ang="0">
                  <a:pos x="0" y="0"/>
                </a:cxn>
              </a:cxnLst>
              <a:rect l="0" t="0" r="r" b="b"/>
              <a:pathLst>
                <a:path w="216" h="218">
                  <a:moveTo>
                    <a:pt x="0" y="0"/>
                  </a:moveTo>
                  <a:lnTo>
                    <a:pt x="27" y="0"/>
                  </a:lnTo>
                  <a:lnTo>
                    <a:pt x="54" y="0"/>
                  </a:lnTo>
                  <a:lnTo>
                    <a:pt x="81" y="0"/>
                  </a:lnTo>
                  <a:lnTo>
                    <a:pt x="108" y="0"/>
                  </a:lnTo>
                  <a:lnTo>
                    <a:pt x="135" y="0"/>
                  </a:lnTo>
                  <a:lnTo>
                    <a:pt x="162" y="0"/>
                  </a:lnTo>
                  <a:lnTo>
                    <a:pt x="189" y="0"/>
                  </a:lnTo>
                  <a:lnTo>
                    <a:pt x="216" y="0"/>
                  </a:lnTo>
                  <a:lnTo>
                    <a:pt x="216" y="54"/>
                  </a:lnTo>
                  <a:lnTo>
                    <a:pt x="216" y="108"/>
                  </a:lnTo>
                  <a:lnTo>
                    <a:pt x="216" y="164"/>
                  </a:lnTo>
                  <a:lnTo>
                    <a:pt x="216" y="218"/>
                  </a:lnTo>
                  <a:lnTo>
                    <a:pt x="189" y="218"/>
                  </a:lnTo>
                  <a:lnTo>
                    <a:pt x="162" y="218"/>
                  </a:lnTo>
                  <a:lnTo>
                    <a:pt x="135" y="218"/>
                  </a:lnTo>
                  <a:lnTo>
                    <a:pt x="108" y="218"/>
                  </a:lnTo>
                  <a:lnTo>
                    <a:pt x="81" y="218"/>
                  </a:lnTo>
                  <a:lnTo>
                    <a:pt x="54" y="218"/>
                  </a:lnTo>
                  <a:lnTo>
                    <a:pt x="27" y="218"/>
                  </a:lnTo>
                  <a:lnTo>
                    <a:pt x="0" y="218"/>
                  </a:lnTo>
                  <a:lnTo>
                    <a:pt x="0" y="164"/>
                  </a:lnTo>
                  <a:lnTo>
                    <a:pt x="0" y="108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8" name="Freeform 124"/>
            <p:cNvSpPr>
              <a:spLocks/>
            </p:cNvSpPr>
            <p:nvPr/>
          </p:nvSpPr>
          <p:spPr bwMode="auto">
            <a:xfrm>
              <a:off x="3898" y="1453"/>
              <a:ext cx="134" cy="1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0"/>
                </a:cxn>
                <a:cxn ang="0">
                  <a:pos x="40" y="0"/>
                </a:cxn>
                <a:cxn ang="0">
                  <a:pos x="59" y="0"/>
                </a:cxn>
                <a:cxn ang="0">
                  <a:pos x="81" y="0"/>
                </a:cxn>
                <a:cxn ang="0">
                  <a:pos x="101" y="0"/>
                </a:cxn>
                <a:cxn ang="0">
                  <a:pos x="120" y="0"/>
                </a:cxn>
                <a:cxn ang="0">
                  <a:pos x="140" y="0"/>
                </a:cxn>
                <a:cxn ang="0">
                  <a:pos x="162" y="0"/>
                </a:cxn>
                <a:cxn ang="0">
                  <a:pos x="162" y="54"/>
                </a:cxn>
                <a:cxn ang="0">
                  <a:pos x="162" y="108"/>
                </a:cxn>
                <a:cxn ang="0">
                  <a:pos x="162" y="164"/>
                </a:cxn>
                <a:cxn ang="0">
                  <a:pos x="162" y="218"/>
                </a:cxn>
                <a:cxn ang="0">
                  <a:pos x="140" y="218"/>
                </a:cxn>
                <a:cxn ang="0">
                  <a:pos x="120" y="218"/>
                </a:cxn>
                <a:cxn ang="0">
                  <a:pos x="101" y="218"/>
                </a:cxn>
                <a:cxn ang="0">
                  <a:pos x="81" y="218"/>
                </a:cxn>
                <a:cxn ang="0">
                  <a:pos x="59" y="218"/>
                </a:cxn>
                <a:cxn ang="0">
                  <a:pos x="40" y="218"/>
                </a:cxn>
                <a:cxn ang="0">
                  <a:pos x="20" y="218"/>
                </a:cxn>
                <a:cxn ang="0">
                  <a:pos x="0" y="218"/>
                </a:cxn>
                <a:cxn ang="0">
                  <a:pos x="0" y="164"/>
                </a:cxn>
                <a:cxn ang="0">
                  <a:pos x="0" y="108"/>
                </a:cxn>
                <a:cxn ang="0">
                  <a:pos x="0" y="54"/>
                </a:cxn>
                <a:cxn ang="0">
                  <a:pos x="0" y="0"/>
                </a:cxn>
              </a:cxnLst>
              <a:rect l="0" t="0" r="r" b="b"/>
              <a:pathLst>
                <a:path w="162" h="218">
                  <a:moveTo>
                    <a:pt x="0" y="0"/>
                  </a:moveTo>
                  <a:lnTo>
                    <a:pt x="20" y="0"/>
                  </a:lnTo>
                  <a:lnTo>
                    <a:pt x="40" y="0"/>
                  </a:lnTo>
                  <a:lnTo>
                    <a:pt x="59" y="0"/>
                  </a:lnTo>
                  <a:lnTo>
                    <a:pt x="81" y="0"/>
                  </a:lnTo>
                  <a:lnTo>
                    <a:pt x="101" y="0"/>
                  </a:lnTo>
                  <a:lnTo>
                    <a:pt x="120" y="0"/>
                  </a:lnTo>
                  <a:lnTo>
                    <a:pt x="140" y="0"/>
                  </a:lnTo>
                  <a:lnTo>
                    <a:pt x="162" y="0"/>
                  </a:lnTo>
                  <a:lnTo>
                    <a:pt x="162" y="54"/>
                  </a:lnTo>
                  <a:lnTo>
                    <a:pt x="162" y="108"/>
                  </a:lnTo>
                  <a:lnTo>
                    <a:pt x="162" y="164"/>
                  </a:lnTo>
                  <a:lnTo>
                    <a:pt x="162" y="218"/>
                  </a:lnTo>
                  <a:lnTo>
                    <a:pt x="140" y="218"/>
                  </a:lnTo>
                  <a:lnTo>
                    <a:pt x="120" y="218"/>
                  </a:lnTo>
                  <a:lnTo>
                    <a:pt x="101" y="218"/>
                  </a:lnTo>
                  <a:lnTo>
                    <a:pt x="81" y="218"/>
                  </a:lnTo>
                  <a:lnTo>
                    <a:pt x="59" y="218"/>
                  </a:lnTo>
                  <a:lnTo>
                    <a:pt x="40" y="218"/>
                  </a:lnTo>
                  <a:lnTo>
                    <a:pt x="20" y="218"/>
                  </a:lnTo>
                  <a:lnTo>
                    <a:pt x="0" y="218"/>
                  </a:lnTo>
                  <a:lnTo>
                    <a:pt x="0" y="164"/>
                  </a:lnTo>
                  <a:lnTo>
                    <a:pt x="0" y="108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8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9" name="Rectangle 125"/>
            <p:cNvSpPr>
              <a:spLocks noChangeArrowheads="1"/>
            </p:cNvSpPr>
            <p:nvPr/>
          </p:nvSpPr>
          <p:spPr bwMode="auto">
            <a:xfrm>
              <a:off x="3918" y="1453"/>
              <a:ext cx="83" cy="168"/>
            </a:xfrm>
            <a:prstGeom prst="rect">
              <a:avLst/>
            </a:prstGeom>
            <a:solidFill>
              <a:srgbClr val="D18E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0" name="Freeform 126"/>
            <p:cNvSpPr>
              <a:spLocks/>
            </p:cNvSpPr>
            <p:nvPr/>
          </p:nvSpPr>
          <p:spPr bwMode="auto">
            <a:xfrm>
              <a:off x="3825" y="1650"/>
              <a:ext cx="333" cy="1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2" y="0"/>
                </a:cxn>
                <a:cxn ang="0">
                  <a:pos x="341" y="152"/>
                </a:cxn>
                <a:cxn ang="0">
                  <a:pos x="64" y="152"/>
                </a:cxn>
                <a:cxn ang="0">
                  <a:pos x="47" y="95"/>
                </a:cxn>
                <a:cxn ang="0">
                  <a:pos x="0" y="0"/>
                </a:cxn>
              </a:cxnLst>
              <a:rect l="0" t="0" r="r" b="b"/>
              <a:pathLst>
                <a:path w="402" h="152">
                  <a:moveTo>
                    <a:pt x="0" y="0"/>
                  </a:moveTo>
                  <a:lnTo>
                    <a:pt x="402" y="0"/>
                  </a:lnTo>
                  <a:lnTo>
                    <a:pt x="341" y="152"/>
                  </a:lnTo>
                  <a:lnTo>
                    <a:pt x="64" y="152"/>
                  </a:lnTo>
                  <a:lnTo>
                    <a:pt x="47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1" name="Freeform 127"/>
            <p:cNvSpPr>
              <a:spLocks/>
            </p:cNvSpPr>
            <p:nvPr/>
          </p:nvSpPr>
          <p:spPr bwMode="auto">
            <a:xfrm>
              <a:off x="3833" y="1650"/>
              <a:ext cx="315" cy="1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6" y="0"/>
                </a:cxn>
                <a:cxn ang="0">
                  <a:pos x="93" y="0"/>
                </a:cxn>
                <a:cxn ang="0">
                  <a:pos x="142" y="0"/>
                </a:cxn>
                <a:cxn ang="0">
                  <a:pos x="189" y="0"/>
                </a:cxn>
                <a:cxn ang="0">
                  <a:pos x="238" y="0"/>
                </a:cxn>
                <a:cxn ang="0">
                  <a:pos x="284" y="0"/>
                </a:cxn>
                <a:cxn ang="0">
                  <a:pos x="333" y="0"/>
                </a:cxn>
                <a:cxn ang="0">
                  <a:pos x="380" y="0"/>
                </a:cxn>
                <a:cxn ang="0">
                  <a:pos x="365" y="39"/>
                </a:cxn>
                <a:cxn ang="0">
                  <a:pos x="350" y="76"/>
                </a:cxn>
                <a:cxn ang="0">
                  <a:pos x="336" y="115"/>
                </a:cxn>
                <a:cxn ang="0">
                  <a:pos x="319" y="152"/>
                </a:cxn>
                <a:cxn ang="0">
                  <a:pos x="287" y="152"/>
                </a:cxn>
                <a:cxn ang="0">
                  <a:pos x="255" y="152"/>
                </a:cxn>
                <a:cxn ang="0">
                  <a:pos x="223" y="152"/>
                </a:cxn>
                <a:cxn ang="0">
                  <a:pos x="191" y="152"/>
                </a:cxn>
                <a:cxn ang="0">
                  <a:pos x="157" y="152"/>
                </a:cxn>
                <a:cxn ang="0">
                  <a:pos x="125" y="152"/>
                </a:cxn>
                <a:cxn ang="0">
                  <a:pos x="93" y="152"/>
                </a:cxn>
                <a:cxn ang="0">
                  <a:pos x="61" y="152"/>
                </a:cxn>
                <a:cxn ang="0">
                  <a:pos x="56" y="139"/>
                </a:cxn>
                <a:cxn ang="0">
                  <a:pos x="51" y="125"/>
                </a:cxn>
                <a:cxn ang="0">
                  <a:pos x="46" y="110"/>
                </a:cxn>
                <a:cxn ang="0">
                  <a:pos x="42" y="95"/>
                </a:cxn>
                <a:cxn ang="0">
                  <a:pos x="32" y="71"/>
                </a:cxn>
                <a:cxn ang="0">
                  <a:pos x="22" y="46"/>
                </a:cxn>
                <a:cxn ang="0">
                  <a:pos x="10" y="24"/>
                </a:cxn>
                <a:cxn ang="0">
                  <a:pos x="0" y="0"/>
                </a:cxn>
              </a:cxnLst>
              <a:rect l="0" t="0" r="r" b="b"/>
              <a:pathLst>
                <a:path w="380" h="152">
                  <a:moveTo>
                    <a:pt x="0" y="0"/>
                  </a:moveTo>
                  <a:lnTo>
                    <a:pt x="46" y="0"/>
                  </a:lnTo>
                  <a:lnTo>
                    <a:pt x="93" y="0"/>
                  </a:lnTo>
                  <a:lnTo>
                    <a:pt x="142" y="0"/>
                  </a:lnTo>
                  <a:lnTo>
                    <a:pt x="189" y="0"/>
                  </a:lnTo>
                  <a:lnTo>
                    <a:pt x="238" y="0"/>
                  </a:lnTo>
                  <a:lnTo>
                    <a:pt x="284" y="0"/>
                  </a:lnTo>
                  <a:lnTo>
                    <a:pt x="333" y="0"/>
                  </a:lnTo>
                  <a:lnTo>
                    <a:pt x="380" y="0"/>
                  </a:lnTo>
                  <a:lnTo>
                    <a:pt x="365" y="39"/>
                  </a:lnTo>
                  <a:lnTo>
                    <a:pt x="350" y="76"/>
                  </a:lnTo>
                  <a:lnTo>
                    <a:pt x="336" y="115"/>
                  </a:lnTo>
                  <a:lnTo>
                    <a:pt x="319" y="152"/>
                  </a:lnTo>
                  <a:lnTo>
                    <a:pt x="287" y="152"/>
                  </a:lnTo>
                  <a:lnTo>
                    <a:pt x="255" y="152"/>
                  </a:lnTo>
                  <a:lnTo>
                    <a:pt x="223" y="152"/>
                  </a:lnTo>
                  <a:lnTo>
                    <a:pt x="191" y="152"/>
                  </a:lnTo>
                  <a:lnTo>
                    <a:pt x="157" y="152"/>
                  </a:lnTo>
                  <a:lnTo>
                    <a:pt x="125" y="152"/>
                  </a:lnTo>
                  <a:lnTo>
                    <a:pt x="93" y="152"/>
                  </a:lnTo>
                  <a:lnTo>
                    <a:pt x="61" y="152"/>
                  </a:lnTo>
                  <a:lnTo>
                    <a:pt x="56" y="139"/>
                  </a:lnTo>
                  <a:lnTo>
                    <a:pt x="51" y="125"/>
                  </a:lnTo>
                  <a:lnTo>
                    <a:pt x="46" y="110"/>
                  </a:lnTo>
                  <a:lnTo>
                    <a:pt x="42" y="95"/>
                  </a:lnTo>
                  <a:lnTo>
                    <a:pt x="32" y="71"/>
                  </a:lnTo>
                  <a:lnTo>
                    <a:pt x="22" y="46"/>
                  </a:lnTo>
                  <a:lnTo>
                    <a:pt x="1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4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2" name="Freeform 128"/>
            <p:cNvSpPr>
              <a:spLocks/>
            </p:cNvSpPr>
            <p:nvPr/>
          </p:nvSpPr>
          <p:spPr bwMode="auto">
            <a:xfrm>
              <a:off x="3839" y="1651"/>
              <a:ext cx="299" cy="1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" y="0"/>
                </a:cxn>
                <a:cxn ang="0">
                  <a:pos x="91" y="0"/>
                </a:cxn>
                <a:cxn ang="0">
                  <a:pos x="135" y="0"/>
                </a:cxn>
                <a:cxn ang="0">
                  <a:pos x="182" y="0"/>
                </a:cxn>
                <a:cxn ang="0">
                  <a:pos x="226" y="0"/>
                </a:cxn>
                <a:cxn ang="0">
                  <a:pos x="270" y="0"/>
                </a:cxn>
                <a:cxn ang="0">
                  <a:pos x="317" y="0"/>
                </a:cxn>
                <a:cxn ang="0">
                  <a:pos x="361" y="0"/>
                </a:cxn>
                <a:cxn ang="0">
                  <a:pos x="343" y="37"/>
                </a:cxn>
                <a:cxn ang="0">
                  <a:pos x="329" y="74"/>
                </a:cxn>
                <a:cxn ang="0">
                  <a:pos x="314" y="113"/>
                </a:cxn>
                <a:cxn ang="0">
                  <a:pos x="299" y="150"/>
                </a:cxn>
                <a:cxn ang="0">
                  <a:pos x="270" y="150"/>
                </a:cxn>
                <a:cxn ang="0">
                  <a:pos x="241" y="150"/>
                </a:cxn>
                <a:cxn ang="0">
                  <a:pos x="211" y="150"/>
                </a:cxn>
                <a:cxn ang="0">
                  <a:pos x="182" y="150"/>
                </a:cxn>
                <a:cxn ang="0">
                  <a:pos x="150" y="152"/>
                </a:cxn>
                <a:cxn ang="0">
                  <a:pos x="120" y="152"/>
                </a:cxn>
                <a:cxn ang="0">
                  <a:pos x="91" y="152"/>
                </a:cxn>
                <a:cxn ang="0">
                  <a:pos x="62" y="152"/>
                </a:cxn>
                <a:cxn ang="0">
                  <a:pos x="57" y="137"/>
                </a:cxn>
                <a:cxn ang="0">
                  <a:pos x="54" y="123"/>
                </a:cxn>
                <a:cxn ang="0">
                  <a:pos x="49" y="108"/>
                </a:cxn>
                <a:cxn ang="0">
                  <a:pos x="44" y="93"/>
                </a:cxn>
                <a:cxn ang="0">
                  <a:pos x="35" y="69"/>
                </a:cxn>
                <a:cxn ang="0">
                  <a:pos x="22" y="44"/>
                </a:cxn>
                <a:cxn ang="0">
                  <a:pos x="12" y="22"/>
                </a:cxn>
                <a:cxn ang="0">
                  <a:pos x="0" y="0"/>
                </a:cxn>
              </a:cxnLst>
              <a:rect l="0" t="0" r="r" b="b"/>
              <a:pathLst>
                <a:path w="361" h="152">
                  <a:moveTo>
                    <a:pt x="0" y="0"/>
                  </a:moveTo>
                  <a:lnTo>
                    <a:pt x="44" y="0"/>
                  </a:lnTo>
                  <a:lnTo>
                    <a:pt x="91" y="0"/>
                  </a:lnTo>
                  <a:lnTo>
                    <a:pt x="135" y="0"/>
                  </a:lnTo>
                  <a:lnTo>
                    <a:pt x="182" y="0"/>
                  </a:lnTo>
                  <a:lnTo>
                    <a:pt x="226" y="0"/>
                  </a:lnTo>
                  <a:lnTo>
                    <a:pt x="270" y="0"/>
                  </a:lnTo>
                  <a:lnTo>
                    <a:pt x="317" y="0"/>
                  </a:lnTo>
                  <a:lnTo>
                    <a:pt x="361" y="0"/>
                  </a:lnTo>
                  <a:lnTo>
                    <a:pt x="343" y="37"/>
                  </a:lnTo>
                  <a:lnTo>
                    <a:pt x="329" y="74"/>
                  </a:lnTo>
                  <a:lnTo>
                    <a:pt x="314" y="113"/>
                  </a:lnTo>
                  <a:lnTo>
                    <a:pt x="299" y="150"/>
                  </a:lnTo>
                  <a:lnTo>
                    <a:pt x="270" y="150"/>
                  </a:lnTo>
                  <a:lnTo>
                    <a:pt x="241" y="150"/>
                  </a:lnTo>
                  <a:lnTo>
                    <a:pt x="211" y="150"/>
                  </a:lnTo>
                  <a:lnTo>
                    <a:pt x="182" y="150"/>
                  </a:lnTo>
                  <a:lnTo>
                    <a:pt x="150" y="152"/>
                  </a:lnTo>
                  <a:lnTo>
                    <a:pt x="120" y="152"/>
                  </a:lnTo>
                  <a:lnTo>
                    <a:pt x="91" y="152"/>
                  </a:lnTo>
                  <a:lnTo>
                    <a:pt x="62" y="152"/>
                  </a:lnTo>
                  <a:lnTo>
                    <a:pt x="57" y="137"/>
                  </a:lnTo>
                  <a:lnTo>
                    <a:pt x="54" y="123"/>
                  </a:lnTo>
                  <a:lnTo>
                    <a:pt x="49" y="108"/>
                  </a:lnTo>
                  <a:lnTo>
                    <a:pt x="44" y="93"/>
                  </a:lnTo>
                  <a:lnTo>
                    <a:pt x="35" y="69"/>
                  </a:lnTo>
                  <a:lnTo>
                    <a:pt x="22" y="44"/>
                  </a:lnTo>
                  <a:lnTo>
                    <a:pt x="12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3" name="Freeform 129"/>
            <p:cNvSpPr>
              <a:spLocks/>
            </p:cNvSpPr>
            <p:nvPr/>
          </p:nvSpPr>
          <p:spPr bwMode="auto">
            <a:xfrm>
              <a:off x="3847" y="1651"/>
              <a:ext cx="278" cy="1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" y="0"/>
                </a:cxn>
                <a:cxn ang="0">
                  <a:pos x="83" y="0"/>
                </a:cxn>
                <a:cxn ang="0">
                  <a:pos x="128" y="0"/>
                </a:cxn>
                <a:cxn ang="0">
                  <a:pos x="169" y="0"/>
                </a:cxn>
                <a:cxn ang="0">
                  <a:pos x="211" y="0"/>
                </a:cxn>
                <a:cxn ang="0">
                  <a:pos x="253" y="0"/>
                </a:cxn>
                <a:cxn ang="0">
                  <a:pos x="294" y="0"/>
                </a:cxn>
                <a:cxn ang="0">
                  <a:pos x="336" y="0"/>
                </a:cxn>
                <a:cxn ang="0">
                  <a:pos x="321" y="37"/>
                </a:cxn>
                <a:cxn ang="0">
                  <a:pos x="307" y="74"/>
                </a:cxn>
                <a:cxn ang="0">
                  <a:pos x="292" y="113"/>
                </a:cxn>
                <a:cxn ang="0">
                  <a:pos x="280" y="150"/>
                </a:cxn>
                <a:cxn ang="0">
                  <a:pos x="253" y="150"/>
                </a:cxn>
                <a:cxn ang="0">
                  <a:pos x="226" y="150"/>
                </a:cxn>
                <a:cxn ang="0">
                  <a:pos x="196" y="150"/>
                </a:cxn>
                <a:cxn ang="0">
                  <a:pos x="169" y="150"/>
                </a:cxn>
                <a:cxn ang="0">
                  <a:pos x="142" y="152"/>
                </a:cxn>
                <a:cxn ang="0">
                  <a:pos x="115" y="152"/>
                </a:cxn>
                <a:cxn ang="0">
                  <a:pos x="86" y="152"/>
                </a:cxn>
                <a:cxn ang="0">
                  <a:pos x="59" y="152"/>
                </a:cxn>
                <a:cxn ang="0">
                  <a:pos x="54" y="137"/>
                </a:cxn>
                <a:cxn ang="0">
                  <a:pos x="52" y="123"/>
                </a:cxn>
                <a:cxn ang="0">
                  <a:pos x="47" y="108"/>
                </a:cxn>
                <a:cxn ang="0">
                  <a:pos x="42" y="93"/>
                </a:cxn>
                <a:cxn ang="0">
                  <a:pos x="32" y="71"/>
                </a:cxn>
                <a:cxn ang="0">
                  <a:pos x="20" y="47"/>
                </a:cxn>
                <a:cxn ang="0">
                  <a:pos x="10" y="25"/>
                </a:cxn>
                <a:cxn ang="0">
                  <a:pos x="0" y="0"/>
                </a:cxn>
              </a:cxnLst>
              <a:rect l="0" t="0" r="r" b="b"/>
              <a:pathLst>
                <a:path w="336" h="152">
                  <a:moveTo>
                    <a:pt x="0" y="0"/>
                  </a:moveTo>
                  <a:lnTo>
                    <a:pt x="42" y="0"/>
                  </a:lnTo>
                  <a:lnTo>
                    <a:pt x="83" y="0"/>
                  </a:lnTo>
                  <a:lnTo>
                    <a:pt x="128" y="0"/>
                  </a:lnTo>
                  <a:lnTo>
                    <a:pt x="169" y="0"/>
                  </a:lnTo>
                  <a:lnTo>
                    <a:pt x="211" y="0"/>
                  </a:lnTo>
                  <a:lnTo>
                    <a:pt x="253" y="0"/>
                  </a:lnTo>
                  <a:lnTo>
                    <a:pt x="294" y="0"/>
                  </a:lnTo>
                  <a:lnTo>
                    <a:pt x="336" y="0"/>
                  </a:lnTo>
                  <a:lnTo>
                    <a:pt x="321" y="37"/>
                  </a:lnTo>
                  <a:lnTo>
                    <a:pt x="307" y="74"/>
                  </a:lnTo>
                  <a:lnTo>
                    <a:pt x="292" y="113"/>
                  </a:lnTo>
                  <a:lnTo>
                    <a:pt x="280" y="150"/>
                  </a:lnTo>
                  <a:lnTo>
                    <a:pt x="253" y="150"/>
                  </a:lnTo>
                  <a:lnTo>
                    <a:pt x="226" y="150"/>
                  </a:lnTo>
                  <a:lnTo>
                    <a:pt x="196" y="150"/>
                  </a:lnTo>
                  <a:lnTo>
                    <a:pt x="169" y="150"/>
                  </a:lnTo>
                  <a:lnTo>
                    <a:pt x="142" y="152"/>
                  </a:lnTo>
                  <a:lnTo>
                    <a:pt x="115" y="152"/>
                  </a:lnTo>
                  <a:lnTo>
                    <a:pt x="86" y="152"/>
                  </a:lnTo>
                  <a:lnTo>
                    <a:pt x="59" y="152"/>
                  </a:lnTo>
                  <a:lnTo>
                    <a:pt x="54" y="137"/>
                  </a:lnTo>
                  <a:lnTo>
                    <a:pt x="52" y="123"/>
                  </a:lnTo>
                  <a:lnTo>
                    <a:pt x="47" y="108"/>
                  </a:lnTo>
                  <a:lnTo>
                    <a:pt x="42" y="93"/>
                  </a:lnTo>
                  <a:lnTo>
                    <a:pt x="32" y="71"/>
                  </a:lnTo>
                  <a:lnTo>
                    <a:pt x="20" y="47"/>
                  </a:lnTo>
                  <a:lnTo>
                    <a:pt x="1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4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4" name="Freeform 130"/>
            <p:cNvSpPr>
              <a:spLocks/>
            </p:cNvSpPr>
            <p:nvPr/>
          </p:nvSpPr>
          <p:spPr bwMode="auto">
            <a:xfrm>
              <a:off x="3853" y="1651"/>
              <a:ext cx="264" cy="1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" y="0"/>
                </a:cxn>
                <a:cxn ang="0">
                  <a:pos x="79" y="0"/>
                </a:cxn>
                <a:cxn ang="0">
                  <a:pos x="118" y="0"/>
                </a:cxn>
                <a:cxn ang="0">
                  <a:pos x="160" y="0"/>
                </a:cxn>
                <a:cxn ang="0">
                  <a:pos x="199" y="0"/>
                </a:cxn>
                <a:cxn ang="0">
                  <a:pos x="238" y="0"/>
                </a:cxn>
                <a:cxn ang="0">
                  <a:pos x="280" y="0"/>
                </a:cxn>
                <a:cxn ang="0">
                  <a:pos x="319" y="0"/>
                </a:cxn>
                <a:cxn ang="0">
                  <a:pos x="304" y="37"/>
                </a:cxn>
                <a:cxn ang="0">
                  <a:pos x="290" y="74"/>
                </a:cxn>
                <a:cxn ang="0">
                  <a:pos x="275" y="113"/>
                </a:cxn>
                <a:cxn ang="0">
                  <a:pos x="260" y="150"/>
                </a:cxn>
                <a:cxn ang="0">
                  <a:pos x="236" y="150"/>
                </a:cxn>
                <a:cxn ang="0">
                  <a:pos x="211" y="152"/>
                </a:cxn>
                <a:cxn ang="0">
                  <a:pos x="184" y="152"/>
                </a:cxn>
                <a:cxn ang="0">
                  <a:pos x="160" y="152"/>
                </a:cxn>
                <a:cxn ang="0">
                  <a:pos x="135" y="152"/>
                </a:cxn>
                <a:cxn ang="0">
                  <a:pos x="111" y="152"/>
                </a:cxn>
                <a:cxn ang="0">
                  <a:pos x="86" y="152"/>
                </a:cxn>
                <a:cxn ang="0">
                  <a:pos x="62" y="152"/>
                </a:cxn>
                <a:cxn ang="0">
                  <a:pos x="57" y="137"/>
                </a:cxn>
                <a:cxn ang="0">
                  <a:pos x="52" y="123"/>
                </a:cxn>
                <a:cxn ang="0">
                  <a:pos x="47" y="108"/>
                </a:cxn>
                <a:cxn ang="0">
                  <a:pos x="42" y="96"/>
                </a:cxn>
                <a:cxn ang="0">
                  <a:pos x="32" y="71"/>
                </a:cxn>
                <a:cxn ang="0">
                  <a:pos x="22" y="47"/>
                </a:cxn>
                <a:cxn ang="0">
                  <a:pos x="10" y="25"/>
                </a:cxn>
                <a:cxn ang="0">
                  <a:pos x="0" y="0"/>
                </a:cxn>
              </a:cxnLst>
              <a:rect l="0" t="0" r="r" b="b"/>
              <a:pathLst>
                <a:path w="319" h="152">
                  <a:moveTo>
                    <a:pt x="0" y="0"/>
                  </a:moveTo>
                  <a:lnTo>
                    <a:pt x="40" y="0"/>
                  </a:lnTo>
                  <a:lnTo>
                    <a:pt x="79" y="0"/>
                  </a:lnTo>
                  <a:lnTo>
                    <a:pt x="118" y="0"/>
                  </a:lnTo>
                  <a:lnTo>
                    <a:pt x="160" y="0"/>
                  </a:lnTo>
                  <a:lnTo>
                    <a:pt x="199" y="0"/>
                  </a:lnTo>
                  <a:lnTo>
                    <a:pt x="238" y="0"/>
                  </a:lnTo>
                  <a:lnTo>
                    <a:pt x="280" y="0"/>
                  </a:lnTo>
                  <a:lnTo>
                    <a:pt x="319" y="0"/>
                  </a:lnTo>
                  <a:lnTo>
                    <a:pt x="304" y="37"/>
                  </a:lnTo>
                  <a:lnTo>
                    <a:pt x="290" y="74"/>
                  </a:lnTo>
                  <a:lnTo>
                    <a:pt x="275" y="113"/>
                  </a:lnTo>
                  <a:lnTo>
                    <a:pt x="260" y="150"/>
                  </a:lnTo>
                  <a:lnTo>
                    <a:pt x="236" y="150"/>
                  </a:lnTo>
                  <a:lnTo>
                    <a:pt x="211" y="152"/>
                  </a:lnTo>
                  <a:lnTo>
                    <a:pt x="184" y="152"/>
                  </a:lnTo>
                  <a:lnTo>
                    <a:pt x="160" y="152"/>
                  </a:lnTo>
                  <a:lnTo>
                    <a:pt x="135" y="152"/>
                  </a:lnTo>
                  <a:lnTo>
                    <a:pt x="111" y="152"/>
                  </a:lnTo>
                  <a:lnTo>
                    <a:pt x="86" y="152"/>
                  </a:lnTo>
                  <a:lnTo>
                    <a:pt x="62" y="152"/>
                  </a:lnTo>
                  <a:lnTo>
                    <a:pt x="57" y="137"/>
                  </a:lnTo>
                  <a:lnTo>
                    <a:pt x="52" y="123"/>
                  </a:lnTo>
                  <a:lnTo>
                    <a:pt x="47" y="108"/>
                  </a:lnTo>
                  <a:lnTo>
                    <a:pt x="42" y="96"/>
                  </a:lnTo>
                  <a:lnTo>
                    <a:pt x="32" y="71"/>
                  </a:lnTo>
                  <a:lnTo>
                    <a:pt x="22" y="47"/>
                  </a:lnTo>
                  <a:lnTo>
                    <a:pt x="1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5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5" name="Freeform 131"/>
            <p:cNvSpPr>
              <a:spLocks/>
            </p:cNvSpPr>
            <p:nvPr/>
          </p:nvSpPr>
          <p:spPr bwMode="auto">
            <a:xfrm>
              <a:off x="3864" y="1651"/>
              <a:ext cx="239" cy="1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0"/>
                </a:cxn>
                <a:cxn ang="0">
                  <a:pos x="71" y="0"/>
                </a:cxn>
                <a:cxn ang="0">
                  <a:pos x="108" y="0"/>
                </a:cxn>
                <a:cxn ang="0">
                  <a:pos x="144" y="0"/>
                </a:cxn>
                <a:cxn ang="0">
                  <a:pos x="181" y="0"/>
                </a:cxn>
                <a:cxn ang="0">
                  <a:pos x="218" y="0"/>
                </a:cxn>
                <a:cxn ang="0">
                  <a:pos x="252" y="0"/>
                </a:cxn>
                <a:cxn ang="0">
                  <a:pos x="289" y="0"/>
                </a:cxn>
                <a:cxn ang="0">
                  <a:pos x="277" y="37"/>
                </a:cxn>
                <a:cxn ang="0">
                  <a:pos x="262" y="74"/>
                </a:cxn>
                <a:cxn ang="0">
                  <a:pos x="250" y="113"/>
                </a:cxn>
                <a:cxn ang="0">
                  <a:pos x="235" y="150"/>
                </a:cxn>
                <a:cxn ang="0">
                  <a:pos x="213" y="150"/>
                </a:cxn>
                <a:cxn ang="0">
                  <a:pos x="191" y="152"/>
                </a:cxn>
                <a:cxn ang="0">
                  <a:pos x="169" y="152"/>
                </a:cxn>
                <a:cxn ang="0">
                  <a:pos x="144" y="152"/>
                </a:cxn>
                <a:cxn ang="0">
                  <a:pos x="122" y="152"/>
                </a:cxn>
                <a:cxn ang="0">
                  <a:pos x="100" y="152"/>
                </a:cxn>
                <a:cxn ang="0">
                  <a:pos x="76" y="152"/>
                </a:cxn>
                <a:cxn ang="0">
                  <a:pos x="54" y="152"/>
                </a:cxn>
                <a:cxn ang="0">
                  <a:pos x="51" y="137"/>
                </a:cxn>
                <a:cxn ang="0">
                  <a:pos x="46" y="123"/>
                </a:cxn>
                <a:cxn ang="0">
                  <a:pos x="44" y="110"/>
                </a:cxn>
                <a:cxn ang="0">
                  <a:pos x="39" y="96"/>
                </a:cxn>
                <a:cxn ang="0">
                  <a:pos x="29" y="71"/>
                </a:cxn>
                <a:cxn ang="0">
                  <a:pos x="17" y="47"/>
                </a:cxn>
                <a:cxn ang="0">
                  <a:pos x="7" y="25"/>
                </a:cxn>
                <a:cxn ang="0">
                  <a:pos x="0" y="0"/>
                </a:cxn>
              </a:cxnLst>
              <a:rect l="0" t="0" r="r" b="b"/>
              <a:pathLst>
                <a:path w="289" h="152">
                  <a:moveTo>
                    <a:pt x="0" y="0"/>
                  </a:moveTo>
                  <a:lnTo>
                    <a:pt x="36" y="0"/>
                  </a:lnTo>
                  <a:lnTo>
                    <a:pt x="71" y="0"/>
                  </a:lnTo>
                  <a:lnTo>
                    <a:pt x="108" y="0"/>
                  </a:lnTo>
                  <a:lnTo>
                    <a:pt x="144" y="0"/>
                  </a:lnTo>
                  <a:lnTo>
                    <a:pt x="181" y="0"/>
                  </a:lnTo>
                  <a:lnTo>
                    <a:pt x="218" y="0"/>
                  </a:lnTo>
                  <a:lnTo>
                    <a:pt x="252" y="0"/>
                  </a:lnTo>
                  <a:lnTo>
                    <a:pt x="289" y="0"/>
                  </a:lnTo>
                  <a:lnTo>
                    <a:pt x="277" y="37"/>
                  </a:lnTo>
                  <a:lnTo>
                    <a:pt x="262" y="74"/>
                  </a:lnTo>
                  <a:lnTo>
                    <a:pt x="250" y="113"/>
                  </a:lnTo>
                  <a:lnTo>
                    <a:pt x="235" y="150"/>
                  </a:lnTo>
                  <a:lnTo>
                    <a:pt x="213" y="150"/>
                  </a:lnTo>
                  <a:lnTo>
                    <a:pt x="191" y="152"/>
                  </a:lnTo>
                  <a:lnTo>
                    <a:pt x="169" y="152"/>
                  </a:lnTo>
                  <a:lnTo>
                    <a:pt x="144" y="152"/>
                  </a:lnTo>
                  <a:lnTo>
                    <a:pt x="122" y="152"/>
                  </a:lnTo>
                  <a:lnTo>
                    <a:pt x="100" y="152"/>
                  </a:lnTo>
                  <a:lnTo>
                    <a:pt x="76" y="152"/>
                  </a:lnTo>
                  <a:lnTo>
                    <a:pt x="54" y="152"/>
                  </a:lnTo>
                  <a:lnTo>
                    <a:pt x="51" y="137"/>
                  </a:lnTo>
                  <a:lnTo>
                    <a:pt x="46" y="123"/>
                  </a:lnTo>
                  <a:lnTo>
                    <a:pt x="44" y="110"/>
                  </a:lnTo>
                  <a:lnTo>
                    <a:pt x="39" y="96"/>
                  </a:lnTo>
                  <a:lnTo>
                    <a:pt x="29" y="71"/>
                  </a:lnTo>
                  <a:lnTo>
                    <a:pt x="17" y="47"/>
                  </a:lnTo>
                  <a:lnTo>
                    <a:pt x="7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5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6" name="Freeform 132"/>
            <p:cNvSpPr>
              <a:spLocks/>
            </p:cNvSpPr>
            <p:nvPr/>
          </p:nvSpPr>
          <p:spPr bwMode="auto">
            <a:xfrm>
              <a:off x="3868" y="1654"/>
              <a:ext cx="225" cy="1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68" y="0"/>
                </a:cxn>
                <a:cxn ang="0">
                  <a:pos x="103" y="0"/>
                </a:cxn>
                <a:cxn ang="0">
                  <a:pos x="137" y="0"/>
                </a:cxn>
                <a:cxn ang="0">
                  <a:pos x="169" y="0"/>
                </a:cxn>
                <a:cxn ang="0">
                  <a:pos x="203" y="0"/>
                </a:cxn>
                <a:cxn ang="0">
                  <a:pos x="237" y="0"/>
                </a:cxn>
                <a:cxn ang="0">
                  <a:pos x="272" y="0"/>
                </a:cxn>
                <a:cxn ang="0">
                  <a:pos x="259" y="36"/>
                </a:cxn>
                <a:cxn ang="0">
                  <a:pos x="247" y="73"/>
                </a:cxn>
                <a:cxn ang="0">
                  <a:pos x="232" y="110"/>
                </a:cxn>
                <a:cxn ang="0">
                  <a:pos x="220" y="147"/>
                </a:cxn>
                <a:cxn ang="0">
                  <a:pos x="198" y="147"/>
                </a:cxn>
                <a:cxn ang="0">
                  <a:pos x="179" y="149"/>
                </a:cxn>
                <a:cxn ang="0">
                  <a:pos x="156" y="149"/>
                </a:cxn>
                <a:cxn ang="0">
                  <a:pos x="137" y="149"/>
                </a:cxn>
                <a:cxn ang="0">
                  <a:pos x="117" y="149"/>
                </a:cxn>
                <a:cxn ang="0">
                  <a:pos x="98" y="149"/>
                </a:cxn>
                <a:cxn ang="0">
                  <a:pos x="76" y="152"/>
                </a:cxn>
                <a:cxn ang="0">
                  <a:pos x="56" y="152"/>
                </a:cxn>
                <a:cxn ang="0">
                  <a:pos x="53" y="137"/>
                </a:cxn>
                <a:cxn ang="0">
                  <a:pos x="49" y="122"/>
                </a:cxn>
                <a:cxn ang="0">
                  <a:pos x="46" y="107"/>
                </a:cxn>
                <a:cxn ang="0">
                  <a:pos x="44" y="93"/>
                </a:cxn>
                <a:cxn ang="0">
                  <a:pos x="31" y="68"/>
                </a:cxn>
                <a:cxn ang="0">
                  <a:pos x="22" y="46"/>
                </a:cxn>
                <a:cxn ang="0">
                  <a:pos x="9" y="22"/>
                </a:cxn>
                <a:cxn ang="0">
                  <a:pos x="0" y="0"/>
                </a:cxn>
              </a:cxnLst>
              <a:rect l="0" t="0" r="r" b="b"/>
              <a:pathLst>
                <a:path w="272" h="152">
                  <a:moveTo>
                    <a:pt x="0" y="0"/>
                  </a:moveTo>
                  <a:lnTo>
                    <a:pt x="34" y="0"/>
                  </a:lnTo>
                  <a:lnTo>
                    <a:pt x="68" y="0"/>
                  </a:lnTo>
                  <a:lnTo>
                    <a:pt x="103" y="0"/>
                  </a:lnTo>
                  <a:lnTo>
                    <a:pt x="137" y="0"/>
                  </a:lnTo>
                  <a:lnTo>
                    <a:pt x="169" y="0"/>
                  </a:lnTo>
                  <a:lnTo>
                    <a:pt x="203" y="0"/>
                  </a:lnTo>
                  <a:lnTo>
                    <a:pt x="237" y="0"/>
                  </a:lnTo>
                  <a:lnTo>
                    <a:pt x="272" y="0"/>
                  </a:lnTo>
                  <a:lnTo>
                    <a:pt x="259" y="36"/>
                  </a:lnTo>
                  <a:lnTo>
                    <a:pt x="247" y="73"/>
                  </a:lnTo>
                  <a:lnTo>
                    <a:pt x="232" y="110"/>
                  </a:lnTo>
                  <a:lnTo>
                    <a:pt x="220" y="147"/>
                  </a:lnTo>
                  <a:lnTo>
                    <a:pt x="198" y="147"/>
                  </a:lnTo>
                  <a:lnTo>
                    <a:pt x="179" y="149"/>
                  </a:lnTo>
                  <a:lnTo>
                    <a:pt x="156" y="149"/>
                  </a:lnTo>
                  <a:lnTo>
                    <a:pt x="137" y="149"/>
                  </a:lnTo>
                  <a:lnTo>
                    <a:pt x="117" y="149"/>
                  </a:lnTo>
                  <a:lnTo>
                    <a:pt x="98" y="149"/>
                  </a:lnTo>
                  <a:lnTo>
                    <a:pt x="76" y="152"/>
                  </a:lnTo>
                  <a:lnTo>
                    <a:pt x="56" y="152"/>
                  </a:lnTo>
                  <a:lnTo>
                    <a:pt x="53" y="137"/>
                  </a:lnTo>
                  <a:lnTo>
                    <a:pt x="49" y="122"/>
                  </a:lnTo>
                  <a:lnTo>
                    <a:pt x="46" y="107"/>
                  </a:lnTo>
                  <a:lnTo>
                    <a:pt x="44" y="93"/>
                  </a:lnTo>
                  <a:lnTo>
                    <a:pt x="31" y="68"/>
                  </a:lnTo>
                  <a:lnTo>
                    <a:pt x="22" y="46"/>
                  </a:lnTo>
                  <a:lnTo>
                    <a:pt x="9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5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" name="Freeform 133"/>
            <p:cNvSpPr>
              <a:spLocks/>
            </p:cNvSpPr>
            <p:nvPr/>
          </p:nvSpPr>
          <p:spPr bwMode="auto">
            <a:xfrm>
              <a:off x="3875" y="1654"/>
              <a:ext cx="207" cy="1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0"/>
                </a:cxn>
                <a:cxn ang="0">
                  <a:pos x="64" y="0"/>
                </a:cxn>
                <a:cxn ang="0">
                  <a:pos x="94" y="0"/>
                </a:cxn>
                <a:cxn ang="0">
                  <a:pos x="125" y="0"/>
                </a:cxn>
                <a:cxn ang="0">
                  <a:pos x="157" y="0"/>
                </a:cxn>
                <a:cxn ang="0">
                  <a:pos x="189" y="0"/>
                </a:cxn>
                <a:cxn ang="0">
                  <a:pos x="219" y="0"/>
                </a:cxn>
                <a:cxn ang="0">
                  <a:pos x="250" y="0"/>
                </a:cxn>
                <a:cxn ang="0">
                  <a:pos x="238" y="36"/>
                </a:cxn>
                <a:cxn ang="0">
                  <a:pos x="226" y="73"/>
                </a:cxn>
                <a:cxn ang="0">
                  <a:pos x="211" y="110"/>
                </a:cxn>
                <a:cxn ang="0">
                  <a:pos x="199" y="147"/>
                </a:cxn>
                <a:cxn ang="0">
                  <a:pos x="182" y="147"/>
                </a:cxn>
                <a:cxn ang="0">
                  <a:pos x="162" y="149"/>
                </a:cxn>
                <a:cxn ang="0">
                  <a:pos x="145" y="149"/>
                </a:cxn>
                <a:cxn ang="0">
                  <a:pos x="128" y="149"/>
                </a:cxn>
                <a:cxn ang="0">
                  <a:pos x="108" y="149"/>
                </a:cxn>
                <a:cxn ang="0">
                  <a:pos x="91" y="149"/>
                </a:cxn>
                <a:cxn ang="0">
                  <a:pos x="71" y="152"/>
                </a:cxn>
                <a:cxn ang="0">
                  <a:pos x="54" y="152"/>
                </a:cxn>
                <a:cxn ang="0">
                  <a:pos x="52" y="137"/>
                </a:cxn>
                <a:cxn ang="0">
                  <a:pos x="47" y="122"/>
                </a:cxn>
                <a:cxn ang="0">
                  <a:pos x="44" y="107"/>
                </a:cxn>
                <a:cxn ang="0">
                  <a:pos x="40" y="93"/>
                </a:cxn>
                <a:cxn ang="0">
                  <a:pos x="30" y="68"/>
                </a:cxn>
                <a:cxn ang="0">
                  <a:pos x="20" y="46"/>
                </a:cxn>
                <a:cxn ang="0">
                  <a:pos x="10" y="22"/>
                </a:cxn>
                <a:cxn ang="0">
                  <a:pos x="0" y="0"/>
                </a:cxn>
              </a:cxnLst>
              <a:rect l="0" t="0" r="r" b="b"/>
              <a:pathLst>
                <a:path w="250" h="152">
                  <a:moveTo>
                    <a:pt x="0" y="0"/>
                  </a:moveTo>
                  <a:lnTo>
                    <a:pt x="32" y="0"/>
                  </a:lnTo>
                  <a:lnTo>
                    <a:pt x="64" y="0"/>
                  </a:lnTo>
                  <a:lnTo>
                    <a:pt x="94" y="0"/>
                  </a:lnTo>
                  <a:lnTo>
                    <a:pt x="125" y="0"/>
                  </a:lnTo>
                  <a:lnTo>
                    <a:pt x="157" y="0"/>
                  </a:lnTo>
                  <a:lnTo>
                    <a:pt x="189" y="0"/>
                  </a:lnTo>
                  <a:lnTo>
                    <a:pt x="219" y="0"/>
                  </a:lnTo>
                  <a:lnTo>
                    <a:pt x="250" y="0"/>
                  </a:lnTo>
                  <a:lnTo>
                    <a:pt x="238" y="36"/>
                  </a:lnTo>
                  <a:lnTo>
                    <a:pt x="226" y="73"/>
                  </a:lnTo>
                  <a:lnTo>
                    <a:pt x="211" y="110"/>
                  </a:lnTo>
                  <a:lnTo>
                    <a:pt x="199" y="147"/>
                  </a:lnTo>
                  <a:lnTo>
                    <a:pt x="182" y="147"/>
                  </a:lnTo>
                  <a:lnTo>
                    <a:pt x="162" y="149"/>
                  </a:lnTo>
                  <a:lnTo>
                    <a:pt x="145" y="149"/>
                  </a:lnTo>
                  <a:lnTo>
                    <a:pt x="128" y="149"/>
                  </a:lnTo>
                  <a:lnTo>
                    <a:pt x="108" y="149"/>
                  </a:lnTo>
                  <a:lnTo>
                    <a:pt x="91" y="149"/>
                  </a:lnTo>
                  <a:lnTo>
                    <a:pt x="71" y="152"/>
                  </a:lnTo>
                  <a:lnTo>
                    <a:pt x="54" y="152"/>
                  </a:lnTo>
                  <a:lnTo>
                    <a:pt x="52" y="137"/>
                  </a:lnTo>
                  <a:lnTo>
                    <a:pt x="47" y="122"/>
                  </a:lnTo>
                  <a:lnTo>
                    <a:pt x="44" y="107"/>
                  </a:lnTo>
                  <a:lnTo>
                    <a:pt x="40" y="93"/>
                  </a:lnTo>
                  <a:lnTo>
                    <a:pt x="30" y="68"/>
                  </a:lnTo>
                  <a:lnTo>
                    <a:pt x="20" y="46"/>
                  </a:lnTo>
                  <a:lnTo>
                    <a:pt x="10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5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" name="Freeform 134"/>
            <p:cNvSpPr>
              <a:spLocks/>
            </p:cNvSpPr>
            <p:nvPr/>
          </p:nvSpPr>
          <p:spPr bwMode="auto">
            <a:xfrm>
              <a:off x="3882" y="1654"/>
              <a:ext cx="189" cy="1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0"/>
                </a:cxn>
                <a:cxn ang="0">
                  <a:pos x="56" y="0"/>
                </a:cxn>
                <a:cxn ang="0">
                  <a:pos x="86" y="0"/>
                </a:cxn>
                <a:cxn ang="0">
                  <a:pos x="115" y="0"/>
                </a:cxn>
                <a:cxn ang="0">
                  <a:pos x="142" y="0"/>
                </a:cxn>
                <a:cxn ang="0">
                  <a:pos x="171" y="0"/>
                </a:cxn>
                <a:cxn ang="0">
                  <a:pos x="198" y="0"/>
                </a:cxn>
                <a:cxn ang="0">
                  <a:pos x="228" y="0"/>
                </a:cxn>
                <a:cxn ang="0">
                  <a:pos x="215" y="36"/>
                </a:cxn>
                <a:cxn ang="0">
                  <a:pos x="206" y="73"/>
                </a:cxn>
                <a:cxn ang="0">
                  <a:pos x="193" y="110"/>
                </a:cxn>
                <a:cxn ang="0">
                  <a:pos x="181" y="147"/>
                </a:cxn>
                <a:cxn ang="0">
                  <a:pos x="164" y="147"/>
                </a:cxn>
                <a:cxn ang="0">
                  <a:pos x="149" y="149"/>
                </a:cxn>
                <a:cxn ang="0">
                  <a:pos x="132" y="149"/>
                </a:cxn>
                <a:cxn ang="0">
                  <a:pos x="117" y="149"/>
                </a:cxn>
                <a:cxn ang="0">
                  <a:pos x="100" y="149"/>
                </a:cxn>
                <a:cxn ang="0">
                  <a:pos x="86" y="149"/>
                </a:cxn>
                <a:cxn ang="0">
                  <a:pos x="68" y="152"/>
                </a:cxn>
                <a:cxn ang="0">
                  <a:pos x="54" y="152"/>
                </a:cxn>
                <a:cxn ang="0">
                  <a:pos x="51" y="137"/>
                </a:cxn>
                <a:cxn ang="0">
                  <a:pos x="49" y="122"/>
                </a:cxn>
                <a:cxn ang="0">
                  <a:pos x="44" y="107"/>
                </a:cxn>
                <a:cxn ang="0">
                  <a:pos x="41" y="93"/>
                </a:cxn>
                <a:cxn ang="0">
                  <a:pos x="32" y="68"/>
                </a:cxn>
                <a:cxn ang="0">
                  <a:pos x="22" y="46"/>
                </a:cxn>
                <a:cxn ang="0">
                  <a:pos x="10" y="24"/>
                </a:cxn>
                <a:cxn ang="0">
                  <a:pos x="0" y="0"/>
                </a:cxn>
              </a:cxnLst>
              <a:rect l="0" t="0" r="r" b="b"/>
              <a:pathLst>
                <a:path w="228" h="152">
                  <a:moveTo>
                    <a:pt x="0" y="0"/>
                  </a:moveTo>
                  <a:lnTo>
                    <a:pt x="29" y="0"/>
                  </a:lnTo>
                  <a:lnTo>
                    <a:pt x="56" y="0"/>
                  </a:lnTo>
                  <a:lnTo>
                    <a:pt x="86" y="0"/>
                  </a:lnTo>
                  <a:lnTo>
                    <a:pt x="115" y="0"/>
                  </a:lnTo>
                  <a:lnTo>
                    <a:pt x="142" y="0"/>
                  </a:lnTo>
                  <a:lnTo>
                    <a:pt x="171" y="0"/>
                  </a:lnTo>
                  <a:lnTo>
                    <a:pt x="198" y="0"/>
                  </a:lnTo>
                  <a:lnTo>
                    <a:pt x="228" y="0"/>
                  </a:lnTo>
                  <a:lnTo>
                    <a:pt x="215" y="36"/>
                  </a:lnTo>
                  <a:lnTo>
                    <a:pt x="206" y="73"/>
                  </a:lnTo>
                  <a:lnTo>
                    <a:pt x="193" y="110"/>
                  </a:lnTo>
                  <a:lnTo>
                    <a:pt x="181" y="147"/>
                  </a:lnTo>
                  <a:lnTo>
                    <a:pt x="164" y="147"/>
                  </a:lnTo>
                  <a:lnTo>
                    <a:pt x="149" y="149"/>
                  </a:lnTo>
                  <a:lnTo>
                    <a:pt x="132" y="149"/>
                  </a:lnTo>
                  <a:lnTo>
                    <a:pt x="117" y="149"/>
                  </a:lnTo>
                  <a:lnTo>
                    <a:pt x="100" y="149"/>
                  </a:lnTo>
                  <a:lnTo>
                    <a:pt x="86" y="149"/>
                  </a:lnTo>
                  <a:lnTo>
                    <a:pt x="68" y="152"/>
                  </a:lnTo>
                  <a:lnTo>
                    <a:pt x="54" y="152"/>
                  </a:lnTo>
                  <a:lnTo>
                    <a:pt x="51" y="137"/>
                  </a:lnTo>
                  <a:lnTo>
                    <a:pt x="49" y="122"/>
                  </a:lnTo>
                  <a:lnTo>
                    <a:pt x="44" y="107"/>
                  </a:lnTo>
                  <a:lnTo>
                    <a:pt x="41" y="93"/>
                  </a:lnTo>
                  <a:lnTo>
                    <a:pt x="32" y="68"/>
                  </a:lnTo>
                  <a:lnTo>
                    <a:pt x="22" y="46"/>
                  </a:lnTo>
                  <a:lnTo>
                    <a:pt x="1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6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9" name="Freeform 135"/>
            <p:cNvSpPr>
              <a:spLocks/>
            </p:cNvSpPr>
            <p:nvPr/>
          </p:nvSpPr>
          <p:spPr bwMode="auto">
            <a:xfrm>
              <a:off x="3890" y="1654"/>
              <a:ext cx="170" cy="1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0"/>
                </a:cxn>
                <a:cxn ang="0">
                  <a:pos x="51" y="0"/>
                </a:cxn>
                <a:cxn ang="0">
                  <a:pos x="78" y="0"/>
                </a:cxn>
                <a:cxn ang="0">
                  <a:pos x="103" y="0"/>
                </a:cxn>
                <a:cxn ang="0">
                  <a:pos x="129" y="0"/>
                </a:cxn>
                <a:cxn ang="0">
                  <a:pos x="154" y="0"/>
                </a:cxn>
                <a:cxn ang="0">
                  <a:pos x="181" y="0"/>
                </a:cxn>
                <a:cxn ang="0">
                  <a:pos x="205" y="0"/>
                </a:cxn>
                <a:cxn ang="0">
                  <a:pos x="193" y="36"/>
                </a:cxn>
                <a:cxn ang="0">
                  <a:pos x="183" y="73"/>
                </a:cxn>
                <a:cxn ang="0">
                  <a:pos x="171" y="110"/>
                </a:cxn>
                <a:cxn ang="0">
                  <a:pos x="159" y="147"/>
                </a:cxn>
                <a:cxn ang="0">
                  <a:pos x="144" y="147"/>
                </a:cxn>
                <a:cxn ang="0">
                  <a:pos x="132" y="149"/>
                </a:cxn>
                <a:cxn ang="0">
                  <a:pos x="117" y="149"/>
                </a:cxn>
                <a:cxn ang="0">
                  <a:pos x="105" y="149"/>
                </a:cxn>
                <a:cxn ang="0">
                  <a:pos x="93" y="152"/>
                </a:cxn>
                <a:cxn ang="0">
                  <a:pos x="78" y="152"/>
                </a:cxn>
                <a:cxn ang="0">
                  <a:pos x="66" y="152"/>
                </a:cxn>
                <a:cxn ang="0">
                  <a:pos x="51" y="152"/>
                </a:cxn>
                <a:cxn ang="0">
                  <a:pos x="49" y="137"/>
                </a:cxn>
                <a:cxn ang="0">
                  <a:pos x="46" y="122"/>
                </a:cxn>
                <a:cxn ang="0">
                  <a:pos x="41" y="107"/>
                </a:cxn>
                <a:cxn ang="0">
                  <a:pos x="39" y="93"/>
                </a:cxn>
                <a:cxn ang="0">
                  <a:pos x="29" y="71"/>
                </a:cxn>
                <a:cxn ang="0">
                  <a:pos x="19" y="46"/>
                </a:cxn>
                <a:cxn ang="0">
                  <a:pos x="9" y="24"/>
                </a:cxn>
                <a:cxn ang="0">
                  <a:pos x="0" y="0"/>
                </a:cxn>
              </a:cxnLst>
              <a:rect l="0" t="0" r="r" b="b"/>
              <a:pathLst>
                <a:path w="205" h="152">
                  <a:moveTo>
                    <a:pt x="0" y="0"/>
                  </a:moveTo>
                  <a:lnTo>
                    <a:pt x="26" y="0"/>
                  </a:lnTo>
                  <a:lnTo>
                    <a:pt x="51" y="0"/>
                  </a:lnTo>
                  <a:lnTo>
                    <a:pt x="78" y="0"/>
                  </a:lnTo>
                  <a:lnTo>
                    <a:pt x="103" y="0"/>
                  </a:lnTo>
                  <a:lnTo>
                    <a:pt x="129" y="0"/>
                  </a:lnTo>
                  <a:lnTo>
                    <a:pt x="154" y="0"/>
                  </a:lnTo>
                  <a:lnTo>
                    <a:pt x="181" y="0"/>
                  </a:lnTo>
                  <a:lnTo>
                    <a:pt x="205" y="0"/>
                  </a:lnTo>
                  <a:lnTo>
                    <a:pt x="193" y="36"/>
                  </a:lnTo>
                  <a:lnTo>
                    <a:pt x="183" y="73"/>
                  </a:lnTo>
                  <a:lnTo>
                    <a:pt x="171" y="110"/>
                  </a:lnTo>
                  <a:lnTo>
                    <a:pt x="159" y="147"/>
                  </a:lnTo>
                  <a:lnTo>
                    <a:pt x="144" y="147"/>
                  </a:lnTo>
                  <a:lnTo>
                    <a:pt x="132" y="149"/>
                  </a:lnTo>
                  <a:lnTo>
                    <a:pt x="117" y="149"/>
                  </a:lnTo>
                  <a:lnTo>
                    <a:pt x="105" y="149"/>
                  </a:lnTo>
                  <a:lnTo>
                    <a:pt x="93" y="152"/>
                  </a:lnTo>
                  <a:lnTo>
                    <a:pt x="78" y="152"/>
                  </a:lnTo>
                  <a:lnTo>
                    <a:pt x="66" y="152"/>
                  </a:lnTo>
                  <a:lnTo>
                    <a:pt x="51" y="152"/>
                  </a:lnTo>
                  <a:lnTo>
                    <a:pt x="49" y="137"/>
                  </a:lnTo>
                  <a:lnTo>
                    <a:pt x="46" y="122"/>
                  </a:lnTo>
                  <a:lnTo>
                    <a:pt x="41" y="107"/>
                  </a:lnTo>
                  <a:lnTo>
                    <a:pt x="39" y="93"/>
                  </a:lnTo>
                  <a:lnTo>
                    <a:pt x="29" y="71"/>
                  </a:lnTo>
                  <a:lnTo>
                    <a:pt x="19" y="46"/>
                  </a:lnTo>
                  <a:lnTo>
                    <a:pt x="9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F6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0" name="Freeform 136"/>
            <p:cNvSpPr>
              <a:spLocks/>
            </p:cNvSpPr>
            <p:nvPr/>
          </p:nvSpPr>
          <p:spPr bwMode="auto">
            <a:xfrm>
              <a:off x="3896" y="1654"/>
              <a:ext cx="154" cy="1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0"/>
                </a:cxn>
                <a:cxn ang="0">
                  <a:pos x="46" y="0"/>
                </a:cxn>
                <a:cxn ang="0">
                  <a:pos x="69" y="0"/>
                </a:cxn>
                <a:cxn ang="0">
                  <a:pos x="93" y="0"/>
                </a:cxn>
                <a:cxn ang="0">
                  <a:pos x="115" y="0"/>
                </a:cxn>
                <a:cxn ang="0">
                  <a:pos x="140" y="0"/>
                </a:cxn>
                <a:cxn ang="0">
                  <a:pos x="162" y="0"/>
                </a:cxn>
                <a:cxn ang="0">
                  <a:pos x="186" y="0"/>
                </a:cxn>
                <a:cxn ang="0">
                  <a:pos x="174" y="36"/>
                </a:cxn>
                <a:cxn ang="0">
                  <a:pos x="162" y="73"/>
                </a:cxn>
                <a:cxn ang="0">
                  <a:pos x="152" y="110"/>
                </a:cxn>
                <a:cxn ang="0">
                  <a:pos x="140" y="147"/>
                </a:cxn>
                <a:cxn ang="0">
                  <a:pos x="130" y="147"/>
                </a:cxn>
                <a:cxn ang="0">
                  <a:pos x="118" y="149"/>
                </a:cxn>
                <a:cxn ang="0">
                  <a:pos x="108" y="149"/>
                </a:cxn>
                <a:cxn ang="0">
                  <a:pos x="96" y="149"/>
                </a:cxn>
                <a:cxn ang="0">
                  <a:pos x="86" y="152"/>
                </a:cxn>
                <a:cxn ang="0">
                  <a:pos x="73" y="152"/>
                </a:cxn>
                <a:cxn ang="0">
                  <a:pos x="64" y="152"/>
                </a:cxn>
                <a:cxn ang="0">
                  <a:pos x="51" y="152"/>
                </a:cxn>
                <a:cxn ang="0">
                  <a:pos x="49" y="137"/>
                </a:cxn>
                <a:cxn ang="0">
                  <a:pos x="46" y="122"/>
                </a:cxn>
                <a:cxn ang="0">
                  <a:pos x="42" y="107"/>
                </a:cxn>
                <a:cxn ang="0">
                  <a:pos x="39" y="93"/>
                </a:cxn>
                <a:cxn ang="0">
                  <a:pos x="29" y="71"/>
                </a:cxn>
                <a:cxn ang="0">
                  <a:pos x="19" y="46"/>
                </a:cxn>
                <a:cxn ang="0">
                  <a:pos x="10" y="24"/>
                </a:cxn>
                <a:cxn ang="0">
                  <a:pos x="0" y="0"/>
                </a:cxn>
              </a:cxnLst>
              <a:rect l="0" t="0" r="r" b="b"/>
              <a:pathLst>
                <a:path w="186" h="152">
                  <a:moveTo>
                    <a:pt x="0" y="0"/>
                  </a:moveTo>
                  <a:lnTo>
                    <a:pt x="22" y="0"/>
                  </a:lnTo>
                  <a:lnTo>
                    <a:pt x="46" y="0"/>
                  </a:lnTo>
                  <a:lnTo>
                    <a:pt x="69" y="0"/>
                  </a:lnTo>
                  <a:lnTo>
                    <a:pt x="93" y="0"/>
                  </a:lnTo>
                  <a:lnTo>
                    <a:pt x="115" y="0"/>
                  </a:lnTo>
                  <a:lnTo>
                    <a:pt x="140" y="0"/>
                  </a:lnTo>
                  <a:lnTo>
                    <a:pt x="162" y="0"/>
                  </a:lnTo>
                  <a:lnTo>
                    <a:pt x="186" y="0"/>
                  </a:lnTo>
                  <a:lnTo>
                    <a:pt x="174" y="36"/>
                  </a:lnTo>
                  <a:lnTo>
                    <a:pt x="162" y="73"/>
                  </a:lnTo>
                  <a:lnTo>
                    <a:pt x="152" y="110"/>
                  </a:lnTo>
                  <a:lnTo>
                    <a:pt x="140" y="147"/>
                  </a:lnTo>
                  <a:lnTo>
                    <a:pt x="130" y="147"/>
                  </a:lnTo>
                  <a:lnTo>
                    <a:pt x="118" y="149"/>
                  </a:lnTo>
                  <a:lnTo>
                    <a:pt x="108" y="149"/>
                  </a:lnTo>
                  <a:lnTo>
                    <a:pt x="96" y="149"/>
                  </a:lnTo>
                  <a:lnTo>
                    <a:pt x="86" y="152"/>
                  </a:lnTo>
                  <a:lnTo>
                    <a:pt x="73" y="152"/>
                  </a:lnTo>
                  <a:lnTo>
                    <a:pt x="64" y="152"/>
                  </a:lnTo>
                  <a:lnTo>
                    <a:pt x="51" y="152"/>
                  </a:lnTo>
                  <a:lnTo>
                    <a:pt x="49" y="137"/>
                  </a:lnTo>
                  <a:lnTo>
                    <a:pt x="46" y="122"/>
                  </a:lnTo>
                  <a:lnTo>
                    <a:pt x="42" y="107"/>
                  </a:lnTo>
                  <a:lnTo>
                    <a:pt x="39" y="93"/>
                  </a:lnTo>
                  <a:lnTo>
                    <a:pt x="29" y="71"/>
                  </a:lnTo>
                  <a:lnTo>
                    <a:pt x="19" y="46"/>
                  </a:lnTo>
                  <a:lnTo>
                    <a:pt x="1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1" name="Freeform 137"/>
            <p:cNvSpPr>
              <a:spLocks/>
            </p:cNvSpPr>
            <p:nvPr/>
          </p:nvSpPr>
          <p:spPr bwMode="auto">
            <a:xfrm>
              <a:off x="3904" y="1655"/>
              <a:ext cx="134" cy="1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2" y="0"/>
                </a:cxn>
                <a:cxn ang="0">
                  <a:pos x="117" y="145"/>
                </a:cxn>
                <a:cxn ang="0">
                  <a:pos x="49" y="150"/>
                </a:cxn>
                <a:cxn ang="0">
                  <a:pos x="39" y="93"/>
                </a:cxn>
                <a:cxn ang="0">
                  <a:pos x="0" y="0"/>
                </a:cxn>
              </a:cxnLst>
              <a:rect l="0" t="0" r="r" b="b"/>
              <a:pathLst>
                <a:path w="162" h="150">
                  <a:moveTo>
                    <a:pt x="0" y="0"/>
                  </a:moveTo>
                  <a:lnTo>
                    <a:pt x="162" y="0"/>
                  </a:lnTo>
                  <a:lnTo>
                    <a:pt x="117" y="145"/>
                  </a:lnTo>
                  <a:lnTo>
                    <a:pt x="49" y="150"/>
                  </a:lnTo>
                  <a:lnTo>
                    <a:pt x="39" y="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2" name="Freeform 138"/>
            <p:cNvSpPr>
              <a:spLocks/>
            </p:cNvSpPr>
            <p:nvPr/>
          </p:nvSpPr>
          <p:spPr bwMode="auto">
            <a:xfrm>
              <a:off x="3020" y="1735"/>
              <a:ext cx="837" cy="1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7" y="12"/>
                </a:cxn>
                <a:cxn ang="0">
                  <a:pos x="1003" y="71"/>
                </a:cxn>
                <a:cxn ang="0">
                  <a:pos x="1008" y="98"/>
                </a:cxn>
                <a:cxn ang="0">
                  <a:pos x="1010" y="255"/>
                </a:cxn>
                <a:cxn ang="0">
                  <a:pos x="0" y="255"/>
                </a:cxn>
                <a:cxn ang="0">
                  <a:pos x="0" y="0"/>
                </a:cxn>
              </a:cxnLst>
              <a:rect l="0" t="0" r="r" b="b"/>
              <a:pathLst>
                <a:path w="1010" h="255">
                  <a:moveTo>
                    <a:pt x="0" y="0"/>
                  </a:moveTo>
                  <a:lnTo>
                    <a:pt x="387" y="12"/>
                  </a:lnTo>
                  <a:lnTo>
                    <a:pt x="1003" y="71"/>
                  </a:lnTo>
                  <a:lnTo>
                    <a:pt x="1008" y="98"/>
                  </a:lnTo>
                  <a:lnTo>
                    <a:pt x="1010" y="255"/>
                  </a:lnTo>
                  <a:lnTo>
                    <a:pt x="0" y="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3" name="Freeform 139"/>
            <p:cNvSpPr>
              <a:spLocks/>
            </p:cNvSpPr>
            <p:nvPr/>
          </p:nvSpPr>
          <p:spPr bwMode="auto">
            <a:xfrm>
              <a:off x="3020" y="1735"/>
              <a:ext cx="797" cy="1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7" y="2"/>
                </a:cxn>
                <a:cxn ang="0">
                  <a:pos x="96" y="2"/>
                </a:cxn>
                <a:cxn ang="0">
                  <a:pos x="142" y="5"/>
                </a:cxn>
                <a:cxn ang="0">
                  <a:pos x="191" y="5"/>
                </a:cxn>
                <a:cxn ang="0">
                  <a:pos x="238" y="7"/>
                </a:cxn>
                <a:cxn ang="0">
                  <a:pos x="285" y="10"/>
                </a:cxn>
                <a:cxn ang="0">
                  <a:pos x="334" y="10"/>
                </a:cxn>
                <a:cxn ang="0">
                  <a:pos x="380" y="12"/>
                </a:cxn>
                <a:cxn ang="0">
                  <a:pos x="414" y="15"/>
                </a:cxn>
                <a:cxn ang="0">
                  <a:pos x="451" y="20"/>
                </a:cxn>
                <a:cxn ang="0">
                  <a:pos x="486" y="22"/>
                </a:cxn>
                <a:cxn ang="0">
                  <a:pos x="522" y="27"/>
                </a:cxn>
                <a:cxn ang="0">
                  <a:pos x="557" y="29"/>
                </a:cxn>
                <a:cxn ang="0">
                  <a:pos x="593" y="32"/>
                </a:cxn>
                <a:cxn ang="0">
                  <a:pos x="630" y="37"/>
                </a:cxn>
                <a:cxn ang="0">
                  <a:pos x="665" y="39"/>
                </a:cxn>
                <a:cxn ang="0">
                  <a:pos x="701" y="42"/>
                </a:cxn>
                <a:cxn ang="0">
                  <a:pos x="736" y="47"/>
                </a:cxn>
                <a:cxn ang="0">
                  <a:pos x="772" y="49"/>
                </a:cxn>
                <a:cxn ang="0">
                  <a:pos x="809" y="54"/>
                </a:cxn>
                <a:cxn ang="0">
                  <a:pos x="844" y="56"/>
                </a:cxn>
                <a:cxn ang="0">
                  <a:pos x="880" y="61"/>
                </a:cxn>
                <a:cxn ang="0">
                  <a:pos x="915" y="64"/>
                </a:cxn>
                <a:cxn ang="0">
                  <a:pos x="951" y="69"/>
                </a:cxn>
                <a:cxn ang="0">
                  <a:pos x="954" y="76"/>
                </a:cxn>
                <a:cxn ang="0">
                  <a:pos x="956" y="81"/>
                </a:cxn>
                <a:cxn ang="0">
                  <a:pos x="959" y="88"/>
                </a:cxn>
                <a:cxn ang="0">
                  <a:pos x="961" y="96"/>
                </a:cxn>
                <a:cxn ang="0">
                  <a:pos x="959" y="132"/>
                </a:cxn>
                <a:cxn ang="0">
                  <a:pos x="959" y="174"/>
                </a:cxn>
                <a:cxn ang="0">
                  <a:pos x="959" y="213"/>
                </a:cxn>
                <a:cxn ang="0">
                  <a:pos x="956" y="255"/>
                </a:cxn>
                <a:cxn ang="0">
                  <a:pos x="898" y="255"/>
                </a:cxn>
                <a:cxn ang="0">
                  <a:pos x="836" y="255"/>
                </a:cxn>
                <a:cxn ang="0">
                  <a:pos x="777" y="255"/>
                </a:cxn>
                <a:cxn ang="0">
                  <a:pos x="719" y="255"/>
                </a:cxn>
                <a:cxn ang="0">
                  <a:pos x="657" y="255"/>
                </a:cxn>
                <a:cxn ang="0">
                  <a:pos x="598" y="255"/>
                </a:cxn>
                <a:cxn ang="0">
                  <a:pos x="537" y="255"/>
                </a:cxn>
                <a:cxn ang="0">
                  <a:pos x="478" y="255"/>
                </a:cxn>
                <a:cxn ang="0">
                  <a:pos x="419" y="255"/>
                </a:cxn>
                <a:cxn ang="0">
                  <a:pos x="358" y="255"/>
                </a:cxn>
                <a:cxn ang="0">
                  <a:pos x="299" y="255"/>
                </a:cxn>
                <a:cxn ang="0">
                  <a:pos x="240" y="255"/>
                </a:cxn>
                <a:cxn ang="0">
                  <a:pos x="179" y="255"/>
                </a:cxn>
                <a:cxn ang="0">
                  <a:pos x="120" y="255"/>
                </a:cxn>
                <a:cxn ang="0">
                  <a:pos x="59" y="255"/>
                </a:cxn>
                <a:cxn ang="0">
                  <a:pos x="0" y="255"/>
                </a:cxn>
                <a:cxn ang="0">
                  <a:pos x="0" y="191"/>
                </a:cxn>
                <a:cxn ang="0">
                  <a:pos x="0" y="127"/>
                </a:cxn>
                <a:cxn ang="0">
                  <a:pos x="0" y="64"/>
                </a:cxn>
                <a:cxn ang="0">
                  <a:pos x="0" y="0"/>
                </a:cxn>
              </a:cxnLst>
              <a:rect l="0" t="0" r="r" b="b"/>
              <a:pathLst>
                <a:path w="961" h="255">
                  <a:moveTo>
                    <a:pt x="0" y="0"/>
                  </a:moveTo>
                  <a:lnTo>
                    <a:pt x="47" y="2"/>
                  </a:lnTo>
                  <a:lnTo>
                    <a:pt x="96" y="2"/>
                  </a:lnTo>
                  <a:lnTo>
                    <a:pt x="142" y="5"/>
                  </a:lnTo>
                  <a:lnTo>
                    <a:pt x="191" y="5"/>
                  </a:lnTo>
                  <a:lnTo>
                    <a:pt x="238" y="7"/>
                  </a:lnTo>
                  <a:lnTo>
                    <a:pt x="285" y="10"/>
                  </a:lnTo>
                  <a:lnTo>
                    <a:pt x="334" y="10"/>
                  </a:lnTo>
                  <a:lnTo>
                    <a:pt x="380" y="12"/>
                  </a:lnTo>
                  <a:lnTo>
                    <a:pt x="414" y="15"/>
                  </a:lnTo>
                  <a:lnTo>
                    <a:pt x="451" y="20"/>
                  </a:lnTo>
                  <a:lnTo>
                    <a:pt x="486" y="22"/>
                  </a:lnTo>
                  <a:lnTo>
                    <a:pt x="522" y="27"/>
                  </a:lnTo>
                  <a:lnTo>
                    <a:pt x="557" y="29"/>
                  </a:lnTo>
                  <a:lnTo>
                    <a:pt x="593" y="32"/>
                  </a:lnTo>
                  <a:lnTo>
                    <a:pt x="630" y="37"/>
                  </a:lnTo>
                  <a:lnTo>
                    <a:pt x="665" y="39"/>
                  </a:lnTo>
                  <a:lnTo>
                    <a:pt x="701" y="42"/>
                  </a:lnTo>
                  <a:lnTo>
                    <a:pt x="736" y="47"/>
                  </a:lnTo>
                  <a:lnTo>
                    <a:pt x="772" y="49"/>
                  </a:lnTo>
                  <a:lnTo>
                    <a:pt x="809" y="54"/>
                  </a:lnTo>
                  <a:lnTo>
                    <a:pt x="844" y="56"/>
                  </a:lnTo>
                  <a:lnTo>
                    <a:pt x="880" y="61"/>
                  </a:lnTo>
                  <a:lnTo>
                    <a:pt x="915" y="64"/>
                  </a:lnTo>
                  <a:lnTo>
                    <a:pt x="951" y="69"/>
                  </a:lnTo>
                  <a:lnTo>
                    <a:pt x="954" y="76"/>
                  </a:lnTo>
                  <a:lnTo>
                    <a:pt x="956" y="81"/>
                  </a:lnTo>
                  <a:lnTo>
                    <a:pt x="959" y="88"/>
                  </a:lnTo>
                  <a:lnTo>
                    <a:pt x="961" y="96"/>
                  </a:lnTo>
                  <a:lnTo>
                    <a:pt x="959" y="132"/>
                  </a:lnTo>
                  <a:lnTo>
                    <a:pt x="959" y="174"/>
                  </a:lnTo>
                  <a:lnTo>
                    <a:pt x="959" y="213"/>
                  </a:lnTo>
                  <a:lnTo>
                    <a:pt x="956" y="255"/>
                  </a:lnTo>
                  <a:lnTo>
                    <a:pt x="898" y="255"/>
                  </a:lnTo>
                  <a:lnTo>
                    <a:pt x="836" y="255"/>
                  </a:lnTo>
                  <a:lnTo>
                    <a:pt x="777" y="255"/>
                  </a:lnTo>
                  <a:lnTo>
                    <a:pt x="719" y="255"/>
                  </a:lnTo>
                  <a:lnTo>
                    <a:pt x="657" y="255"/>
                  </a:lnTo>
                  <a:lnTo>
                    <a:pt x="598" y="255"/>
                  </a:lnTo>
                  <a:lnTo>
                    <a:pt x="537" y="255"/>
                  </a:lnTo>
                  <a:lnTo>
                    <a:pt x="478" y="255"/>
                  </a:lnTo>
                  <a:lnTo>
                    <a:pt x="419" y="255"/>
                  </a:lnTo>
                  <a:lnTo>
                    <a:pt x="358" y="255"/>
                  </a:lnTo>
                  <a:lnTo>
                    <a:pt x="299" y="255"/>
                  </a:lnTo>
                  <a:lnTo>
                    <a:pt x="240" y="255"/>
                  </a:lnTo>
                  <a:lnTo>
                    <a:pt x="179" y="255"/>
                  </a:lnTo>
                  <a:lnTo>
                    <a:pt x="120" y="255"/>
                  </a:lnTo>
                  <a:lnTo>
                    <a:pt x="59" y="255"/>
                  </a:lnTo>
                  <a:lnTo>
                    <a:pt x="0" y="255"/>
                  </a:lnTo>
                  <a:lnTo>
                    <a:pt x="0" y="191"/>
                  </a:lnTo>
                  <a:lnTo>
                    <a:pt x="0" y="127"/>
                  </a:lnTo>
                  <a:lnTo>
                    <a:pt x="0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4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4" name="Freeform 140"/>
            <p:cNvSpPr>
              <a:spLocks/>
            </p:cNvSpPr>
            <p:nvPr/>
          </p:nvSpPr>
          <p:spPr bwMode="auto">
            <a:xfrm>
              <a:off x="3020" y="1735"/>
              <a:ext cx="760" cy="1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7" y="2"/>
                </a:cxn>
                <a:cxn ang="0">
                  <a:pos x="93" y="2"/>
                </a:cxn>
                <a:cxn ang="0">
                  <a:pos x="140" y="5"/>
                </a:cxn>
                <a:cxn ang="0">
                  <a:pos x="186" y="5"/>
                </a:cxn>
                <a:cxn ang="0">
                  <a:pos x="231" y="7"/>
                </a:cxn>
                <a:cxn ang="0">
                  <a:pos x="277" y="10"/>
                </a:cxn>
                <a:cxn ang="0">
                  <a:pos x="324" y="10"/>
                </a:cxn>
                <a:cxn ang="0">
                  <a:pos x="370" y="12"/>
                </a:cxn>
                <a:cxn ang="0">
                  <a:pos x="405" y="15"/>
                </a:cxn>
                <a:cxn ang="0">
                  <a:pos x="437" y="20"/>
                </a:cxn>
                <a:cxn ang="0">
                  <a:pos x="471" y="22"/>
                </a:cxn>
                <a:cxn ang="0">
                  <a:pos x="503" y="25"/>
                </a:cxn>
                <a:cxn ang="0">
                  <a:pos x="537" y="29"/>
                </a:cxn>
                <a:cxn ang="0">
                  <a:pos x="569" y="32"/>
                </a:cxn>
                <a:cxn ang="0">
                  <a:pos x="603" y="34"/>
                </a:cxn>
                <a:cxn ang="0">
                  <a:pos x="635" y="39"/>
                </a:cxn>
                <a:cxn ang="0">
                  <a:pos x="669" y="42"/>
                </a:cxn>
                <a:cxn ang="0">
                  <a:pos x="701" y="44"/>
                </a:cxn>
                <a:cxn ang="0">
                  <a:pos x="736" y="49"/>
                </a:cxn>
                <a:cxn ang="0">
                  <a:pos x="768" y="51"/>
                </a:cxn>
                <a:cxn ang="0">
                  <a:pos x="802" y="56"/>
                </a:cxn>
                <a:cxn ang="0">
                  <a:pos x="834" y="59"/>
                </a:cxn>
                <a:cxn ang="0">
                  <a:pos x="868" y="64"/>
                </a:cxn>
                <a:cxn ang="0">
                  <a:pos x="900" y="66"/>
                </a:cxn>
                <a:cxn ang="0">
                  <a:pos x="905" y="71"/>
                </a:cxn>
                <a:cxn ang="0">
                  <a:pos x="907" y="78"/>
                </a:cxn>
                <a:cxn ang="0">
                  <a:pos x="912" y="86"/>
                </a:cxn>
                <a:cxn ang="0">
                  <a:pos x="917" y="93"/>
                </a:cxn>
                <a:cxn ang="0">
                  <a:pos x="912" y="132"/>
                </a:cxn>
                <a:cxn ang="0">
                  <a:pos x="910" y="172"/>
                </a:cxn>
                <a:cxn ang="0">
                  <a:pos x="907" y="211"/>
                </a:cxn>
                <a:cxn ang="0">
                  <a:pos x="905" y="248"/>
                </a:cxn>
                <a:cxn ang="0">
                  <a:pos x="848" y="248"/>
                </a:cxn>
                <a:cxn ang="0">
                  <a:pos x="792" y="248"/>
                </a:cxn>
                <a:cxn ang="0">
                  <a:pos x="736" y="250"/>
                </a:cxn>
                <a:cxn ang="0">
                  <a:pos x="679" y="250"/>
                </a:cxn>
                <a:cxn ang="0">
                  <a:pos x="623" y="250"/>
                </a:cxn>
                <a:cxn ang="0">
                  <a:pos x="566" y="250"/>
                </a:cxn>
                <a:cxn ang="0">
                  <a:pos x="510" y="252"/>
                </a:cxn>
                <a:cxn ang="0">
                  <a:pos x="454" y="252"/>
                </a:cxn>
                <a:cxn ang="0">
                  <a:pos x="397" y="252"/>
                </a:cxn>
                <a:cxn ang="0">
                  <a:pos x="341" y="252"/>
                </a:cxn>
                <a:cxn ang="0">
                  <a:pos x="285" y="255"/>
                </a:cxn>
                <a:cxn ang="0">
                  <a:pos x="228" y="255"/>
                </a:cxn>
                <a:cxn ang="0">
                  <a:pos x="172" y="255"/>
                </a:cxn>
                <a:cxn ang="0">
                  <a:pos x="113" y="255"/>
                </a:cxn>
                <a:cxn ang="0">
                  <a:pos x="56" y="255"/>
                </a:cxn>
                <a:cxn ang="0">
                  <a:pos x="0" y="255"/>
                </a:cxn>
                <a:cxn ang="0">
                  <a:pos x="0" y="191"/>
                </a:cxn>
                <a:cxn ang="0">
                  <a:pos x="0" y="127"/>
                </a:cxn>
                <a:cxn ang="0">
                  <a:pos x="0" y="64"/>
                </a:cxn>
                <a:cxn ang="0">
                  <a:pos x="0" y="0"/>
                </a:cxn>
              </a:cxnLst>
              <a:rect l="0" t="0" r="r" b="b"/>
              <a:pathLst>
                <a:path w="917" h="255">
                  <a:moveTo>
                    <a:pt x="0" y="0"/>
                  </a:moveTo>
                  <a:lnTo>
                    <a:pt x="47" y="2"/>
                  </a:lnTo>
                  <a:lnTo>
                    <a:pt x="93" y="2"/>
                  </a:lnTo>
                  <a:lnTo>
                    <a:pt x="140" y="5"/>
                  </a:lnTo>
                  <a:lnTo>
                    <a:pt x="186" y="5"/>
                  </a:lnTo>
                  <a:lnTo>
                    <a:pt x="231" y="7"/>
                  </a:lnTo>
                  <a:lnTo>
                    <a:pt x="277" y="10"/>
                  </a:lnTo>
                  <a:lnTo>
                    <a:pt x="324" y="10"/>
                  </a:lnTo>
                  <a:lnTo>
                    <a:pt x="370" y="12"/>
                  </a:lnTo>
                  <a:lnTo>
                    <a:pt x="405" y="15"/>
                  </a:lnTo>
                  <a:lnTo>
                    <a:pt x="437" y="20"/>
                  </a:lnTo>
                  <a:lnTo>
                    <a:pt x="471" y="22"/>
                  </a:lnTo>
                  <a:lnTo>
                    <a:pt x="503" y="25"/>
                  </a:lnTo>
                  <a:lnTo>
                    <a:pt x="537" y="29"/>
                  </a:lnTo>
                  <a:lnTo>
                    <a:pt x="569" y="32"/>
                  </a:lnTo>
                  <a:lnTo>
                    <a:pt x="603" y="34"/>
                  </a:lnTo>
                  <a:lnTo>
                    <a:pt x="635" y="39"/>
                  </a:lnTo>
                  <a:lnTo>
                    <a:pt x="669" y="42"/>
                  </a:lnTo>
                  <a:lnTo>
                    <a:pt x="701" y="44"/>
                  </a:lnTo>
                  <a:lnTo>
                    <a:pt x="736" y="49"/>
                  </a:lnTo>
                  <a:lnTo>
                    <a:pt x="768" y="51"/>
                  </a:lnTo>
                  <a:lnTo>
                    <a:pt x="802" y="56"/>
                  </a:lnTo>
                  <a:lnTo>
                    <a:pt x="834" y="59"/>
                  </a:lnTo>
                  <a:lnTo>
                    <a:pt x="868" y="64"/>
                  </a:lnTo>
                  <a:lnTo>
                    <a:pt x="900" y="66"/>
                  </a:lnTo>
                  <a:lnTo>
                    <a:pt x="905" y="71"/>
                  </a:lnTo>
                  <a:lnTo>
                    <a:pt x="907" y="78"/>
                  </a:lnTo>
                  <a:lnTo>
                    <a:pt x="912" y="86"/>
                  </a:lnTo>
                  <a:lnTo>
                    <a:pt x="917" y="93"/>
                  </a:lnTo>
                  <a:lnTo>
                    <a:pt x="912" y="132"/>
                  </a:lnTo>
                  <a:lnTo>
                    <a:pt x="910" y="172"/>
                  </a:lnTo>
                  <a:lnTo>
                    <a:pt x="907" y="211"/>
                  </a:lnTo>
                  <a:lnTo>
                    <a:pt x="905" y="248"/>
                  </a:lnTo>
                  <a:lnTo>
                    <a:pt x="848" y="248"/>
                  </a:lnTo>
                  <a:lnTo>
                    <a:pt x="792" y="248"/>
                  </a:lnTo>
                  <a:lnTo>
                    <a:pt x="736" y="250"/>
                  </a:lnTo>
                  <a:lnTo>
                    <a:pt x="679" y="250"/>
                  </a:lnTo>
                  <a:lnTo>
                    <a:pt x="623" y="250"/>
                  </a:lnTo>
                  <a:lnTo>
                    <a:pt x="566" y="250"/>
                  </a:lnTo>
                  <a:lnTo>
                    <a:pt x="510" y="252"/>
                  </a:lnTo>
                  <a:lnTo>
                    <a:pt x="454" y="252"/>
                  </a:lnTo>
                  <a:lnTo>
                    <a:pt x="397" y="252"/>
                  </a:lnTo>
                  <a:lnTo>
                    <a:pt x="341" y="252"/>
                  </a:lnTo>
                  <a:lnTo>
                    <a:pt x="285" y="255"/>
                  </a:lnTo>
                  <a:lnTo>
                    <a:pt x="228" y="255"/>
                  </a:lnTo>
                  <a:lnTo>
                    <a:pt x="172" y="255"/>
                  </a:lnTo>
                  <a:lnTo>
                    <a:pt x="113" y="255"/>
                  </a:lnTo>
                  <a:lnTo>
                    <a:pt x="56" y="255"/>
                  </a:lnTo>
                  <a:lnTo>
                    <a:pt x="0" y="255"/>
                  </a:lnTo>
                  <a:lnTo>
                    <a:pt x="0" y="191"/>
                  </a:lnTo>
                  <a:lnTo>
                    <a:pt x="0" y="127"/>
                  </a:lnTo>
                  <a:lnTo>
                    <a:pt x="0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5" name="Freeform 141"/>
            <p:cNvSpPr>
              <a:spLocks/>
            </p:cNvSpPr>
            <p:nvPr/>
          </p:nvSpPr>
          <p:spPr bwMode="auto">
            <a:xfrm>
              <a:off x="3020" y="1735"/>
              <a:ext cx="718" cy="1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" y="2"/>
                </a:cxn>
                <a:cxn ang="0">
                  <a:pos x="91" y="2"/>
                </a:cxn>
                <a:cxn ang="0">
                  <a:pos x="135" y="5"/>
                </a:cxn>
                <a:cxn ang="0">
                  <a:pos x="182" y="5"/>
                </a:cxn>
                <a:cxn ang="0">
                  <a:pos x="226" y="7"/>
                </a:cxn>
                <a:cxn ang="0">
                  <a:pos x="270" y="10"/>
                </a:cxn>
                <a:cxn ang="0">
                  <a:pos x="316" y="10"/>
                </a:cxn>
                <a:cxn ang="0">
                  <a:pos x="361" y="12"/>
                </a:cxn>
                <a:cxn ang="0">
                  <a:pos x="390" y="15"/>
                </a:cxn>
                <a:cxn ang="0">
                  <a:pos x="422" y="20"/>
                </a:cxn>
                <a:cxn ang="0">
                  <a:pos x="451" y="22"/>
                </a:cxn>
                <a:cxn ang="0">
                  <a:pos x="483" y="25"/>
                </a:cxn>
                <a:cxn ang="0">
                  <a:pos x="513" y="29"/>
                </a:cxn>
                <a:cxn ang="0">
                  <a:pos x="544" y="32"/>
                </a:cxn>
                <a:cxn ang="0">
                  <a:pos x="574" y="34"/>
                </a:cxn>
                <a:cxn ang="0">
                  <a:pos x="606" y="37"/>
                </a:cxn>
                <a:cxn ang="0">
                  <a:pos x="635" y="42"/>
                </a:cxn>
                <a:cxn ang="0">
                  <a:pos x="665" y="44"/>
                </a:cxn>
                <a:cxn ang="0">
                  <a:pos x="696" y="47"/>
                </a:cxn>
                <a:cxn ang="0">
                  <a:pos x="726" y="51"/>
                </a:cxn>
                <a:cxn ang="0">
                  <a:pos x="758" y="54"/>
                </a:cxn>
                <a:cxn ang="0">
                  <a:pos x="787" y="56"/>
                </a:cxn>
                <a:cxn ang="0">
                  <a:pos x="819" y="61"/>
                </a:cxn>
                <a:cxn ang="0">
                  <a:pos x="848" y="64"/>
                </a:cxn>
                <a:cxn ang="0">
                  <a:pos x="853" y="69"/>
                </a:cxn>
                <a:cxn ang="0">
                  <a:pos x="858" y="76"/>
                </a:cxn>
                <a:cxn ang="0">
                  <a:pos x="861" y="83"/>
                </a:cxn>
                <a:cxn ang="0">
                  <a:pos x="866" y="88"/>
                </a:cxn>
                <a:cxn ang="0">
                  <a:pos x="863" y="127"/>
                </a:cxn>
                <a:cxn ang="0">
                  <a:pos x="858" y="169"/>
                </a:cxn>
                <a:cxn ang="0">
                  <a:pos x="856" y="208"/>
                </a:cxn>
                <a:cxn ang="0">
                  <a:pos x="851" y="248"/>
                </a:cxn>
                <a:cxn ang="0">
                  <a:pos x="797" y="248"/>
                </a:cxn>
                <a:cxn ang="0">
                  <a:pos x="745" y="248"/>
                </a:cxn>
                <a:cxn ang="0">
                  <a:pos x="692" y="248"/>
                </a:cxn>
                <a:cxn ang="0">
                  <a:pos x="638" y="248"/>
                </a:cxn>
                <a:cxn ang="0">
                  <a:pos x="584" y="250"/>
                </a:cxn>
                <a:cxn ang="0">
                  <a:pos x="532" y="250"/>
                </a:cxn>
                <a:cxn ang="0">
                  <a:pos x="478" y="250"/>
                </a:cxn>
                <a:cxn ang="0">
                  <a:pos x="427" y="250"/>
                </a:cxn>
                <a:cxn ang="0">
                  <a:pos x="373" y="252"/>
                </a:cxn>
                <a:cxn ang="0">
                  <a:pos x="319" y="252"/>
                </a:cxn>
                <a:cxn ang="0">
                  <a:pos x="267" y="252"/>
                </a:cxn>
                <a:cxn ang="0">
                  <a:pos x="213" y="255"/>
                </a:cxn>
                <a:cxn ang="0">
                  <a:pos x="159" y="255"/>
                </a:cxn>
                <a:cxn ang="0">
                  <a:pos x="106" y="255"/>
                </a:cxn>
                <a:cxn ang="0">
                  <a:pos x="54" y="255"/>
                </a:cxn>
                <a:cxn ang="0">
                  <a:pos x="0" y="255"/>
                </a:cxn>
                <a:cxn ang="0">
                  <a:pos x="0" y="191"/>
                </a:cxn>
                <a:cxn ang="0">
                  <a:pos x="0" y="127"/>
                </a:cxn>
                <a:cxn ang="0">
                  <a:pos x="0" y="64"/>
                </a:cxn>
                <a:cxn ang="0">
                  <a:pos x="0" y="0"/>
                </a:cxn>
              </a:cxnLst>
              <a:rect l="0" t="0" r="r" b="b"/>
              <a:pathLst>
                <a:path w="866" h="255">
                  <a:moveTo>
                    <a:pt x="0" y="0"/>
                  </a:moveTo>
                  <a:lnTo>
                    <a:pt x="44" y="2"/>
                  </a:lnTo>
                  <a:lnTo>
                    <a:pt x="91" y="2"/>
                  </a:lnTo>
                  <a:lnTo>
                    <a:pt x="135" y="5"/>
                  </a:lnTo>
                  <a:lnTo>
                    <a:pt x="182" y="5"/>
                  </a:lnTo>
                  <a:lnTo>
                    <a:pt x="226" y="7"/>
                  </a:lnTo>
                  <a:lnTo>
                    <a:pt x="270" y="10"/>
                  </a:lnTo>
                  <a:lnTo>
                    <a:pt x="316" y="10"/>
                  </a:lnTo>
                  <a:lnTo>
                    <a:pt x="361" y="12"/>
                  </a:lnTo>
                  <a:lnTo>
                    <a:pt x="390" y="15"/>
                  </a:lnTo>
                  <a:lnTo>
                    <a:pt x="422" y="20"/>
                  </a:lnTo>
                  <a:lnTo>
                    <a:pt x="451" y="22"/>
                  </a:lnTo>
                  <a:lnTo>
                    <a:pt x="483" y="25"/>
                  </a:lnTo>
                  <a:lnTo>
                    <a:pt x="513" y="29"/>
                  </a:lnTo>
                  <a:lnTo>
                    <a:pt x="544" y="32"/>
                  </a:lnTo>
                  <a:lnTo>
                    <a:pt x="574" y="34"/>
                  </a:lnTo>
                  <a:lnTo>
                    <a:pt x="606" y="37"/>
                  </a:lnTo>
                  <a:lnTo>
                    <a:pt x="635" y="42"/>
                  </a:lnTo>
                  <a:lnTo>
                    <a:pt x="665" y="44"/>
                  </a:lnTo>
                  <a:lnTo>
                    <a:pt x="696" y="47"/>
                  </a:lnTo>
                  <a:lnTo>
                    <a:pt x="726" y="51"/>
                  </a:lnTo>
                  <a:lnTo>
                    <a:pt x="758" y="54"/>
                  </a:lnTo>
                  <a:lnTo>
                    <a:pt x="787" y="56"/>
                  </a:lnTo>
                  <a:lnTo>
                    <a:pt x="819" y="61"/>
                  </a:lnTo>
                  <a:lnTo>
                    <a:pt x="848" y="64"/>
                  </a:lnTo>
                  <a:lnTo>
                    <a:pt x="853" y="69"/>
                  </a:lnTo>
                  <a:lnTo>
                    <a:pt x="858" y="76"/>
                  </a:lnTo>
                  <a:lnTo>
                    <a:pt x="861" y="83"/>
                  </a:lnTo>
                  <a:lnTo>
                    <a:pt x="866" y="88"/>
                  </a:lnTo>
                  <a:lnTo>
                    <a:pt x="863" y="127"/>
                  </a:lnTo>
                  <a:lnTo>
                    <a:pt x="858" y="169"/>
                  </a:lnTo>
                  <a:lnTo>
                    <a:pt x="856" y="208"/>
                  </a:lnTo>
                  <a:lnTo>
                    <a:pt x="851" y="248"/>
                  </a:lnTo>
                  <a:lnTo>
                    <a:pt x="797" y="248"/>
                  </a:lnTo>
                  <a:lnTo>
                    <a:pt x="745" y="248"/>
                  </a:lnTo>
                  <a:lnTo>
                    <a:pt x="692" y="248"/>
                  </a:lnTo>
                  <a:lnTo>
                    <a:pt x="638" y="248"/>
                  </a:lnTo>
                  <a:lnTo>
                    <a:pt x="584" y="250"/>
                  </a:lnTo>
                  <a:lnTo>
                    <a:pt x="532" y="250"/>
                  </a:lnTo>
                  <a:lnTo>
                    <a:pt x="478" y="250"/>
                  </a:lnTo>
                  <a:lnTo>
                    <a:pt x="427" y="250"/>
                  </a:lnTo>
                  <a:lnTo>
                    <a:pt x="373" y="252"/>
                  </a:lnTo>
                  <a:lnTo>
                    <a:pt x="319" y="252"/>
                  </a:lnTo>
                  <a:lnTo>
                    <a:pt x="267" y="252"/>
                  </a:lnTo>
                  <a:lnTo>
                    <a:pt x="213" y="255"/>
                  </a:lnTo>
                  <a:lnTo>
                    <a:pt x="159" y="255"/>
                  </a:lnTo>
                  <a:lnTo>
                    <a:pt x="106" y="255"/>
                  </a:lnTo>
                  <a:lnTo>
                    <a:pt x="54" y="255"/>
                  </a:lnTo>
                  <a:lnTo>
                    <a:pt x="0" y="255"/>
                  </a:lnTo>
                  <a:lnTo>
                    <a:pt x="0" y="191"/>
                  </a:lnTo>
                  <a:lnTo>
                    <a:pt x="0" y="127"/>
                  </a:lnTo>
                  <a:lnTo>
                    <a:pt x="0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4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6" name="Freeform 142"/>
            <p:cNvSpPr>
              <a:spLocks/>
            </p:cNvSpPr>
            <p:nvPr/>
          </p:nvSpPr>
          <p:spPr bwMode="auto">
            <a:xfrm>
              <a:off x="3020" y="1735"/>
              <a:ext cx="679" cy="1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" y="2"/>
                </a:cxn>
                <a:cxn ang="0">
                  <a:pos x="88" y="2"/>
                </a:cxn>
                <a:cxn ang="0">
                  <a:pos x="132" y="5"/>
                </a:cxn>
                <a:cxn ang="0">
                  <a:pos x="177" y="5"/>
                </a:cxn>
                <a:cxn ang="0">
                  <a:pos x="221" y="7"/>
                </a:cxn>
                <a:cxn ang="0">
                  <a:pos x="265" y="10"/>
                </a:cxn>
                <a:cxn ang="0">
                  <a:pos x="309" y="10"/>
                </a:cxn>
                <a:cxn ang="0">
                  <a:pos x="353" y="12"/>
                </a:cxn>
                <a:cxn ang="0">
                  <a:pos x="380" y="15"/>
                </a:cxn>
                <a:cxn ang="0">
                  <a:pos x="410" y="17"/>
                </a:cxn>
                <a:cxn ang="0">
                  <a:pos x="437" y="20"/>
                </a:cxn>
                <a:cxn ang="0">
                  <a:pos x="464" y="25"/>
                </a:cxn>
                <a:cxn ang="0">
                  <a:pos x="490" y="27"/>
                </a:cxn>
                <a:cxn ang="0">
                  <a:pos x="520" y="29"/>
                </a:cxn>
                <a:cxn ang="0">
                  <a:pos x="547" y="32"/>
                </a:cxn>
                <a:cxn ang="0">
                  <a:pos x="574" y="34"/>
                </a:cxn>
                <a:cxn ang="0">
                  <a:pos x="601" y="39"/>
                </a:cxn>
                <a:cxn ang="0">
                  <a:pos x="630" y="42"/>
                </a:cxn>
                <a:cxn ang="0">
                  <a:pos x="657" y="44"/>
                </a:cxn>
                <a:cxn ang="0">
                  <a:pos x="684" y="47"/>
                </a:cxn>
                <a:cxn ang="0">
                  <a:pos x="714" y="51"/>
                </a:cxn>
                <a:cxn ang="0">
                  <a:pos x="741" y="54"/>
                </a:cxn>
                <a:cxn ang="0">
                  <a:pos x="770" y="56"/>
                </a:cxn>
                <a:cxn ang="0">
                  <a:pos x="797" y="59"/>
                </a:cxn>
                <a:cxn ang="0">
                  <a:pos x="802" y="66"/>
                </a:cxn>
                <a:cxn ang="0">
                  <a:pos x="809" y="74"/>
                </a:cxn>
                <a:cxn ang="0">
                  <a:pos x="814" y="81"/>
                </a:cxn>
                <a:cxn ang="0">
                  <a:pos x="819" y="86"/>
                </a:cxn>
                <a:cxn ang="0">
                  <a:pos x="814" y="125"/>
                </a:cxn>
                <a:cxn ang="0">
                  <a:pos x="809" y="164"/>
                </a:cxn>
                <a:cxn ang="0">
                  <a:pos x="802" y="206"/>
                </a:cxn>
                <a:cxn ang="0">
                  <a:pos x="797" y="245"/>
                </a:cxn>
                <a:cxn ang="0">
                  <a:pos x="748" y="245"/>
                </a:cxn>
                <a:cxn ang="0">
                  <a:pos x="696" y="245"/>
                </a:cxn>
                <a:cxn ang="0">
                  <a:pos x="647" y="248"/>
                </a:cxn>
                <a:cxn ang="0">
                  <a:pos x="598" y="248"/>
                </a:cxn>
                <a:cxn ang="0">
                  <a:pos x="549" y="248"/>
                </a:cxn>
                <a:cxn ang="0">
                  <a:pos x="498" y="248"/>
                </a:cxn>
                <a:cxn ang="0">
                  <a:pos x="449" y="248"/>
                </a:cxn>
                <a:cxn ang="0">
                  <a:pos x="400" y="250"/>
                </a:cxn>
                <a:cxn ang="0">
                  <a:pos x="348" y="250"/>
                </a:cxn>
                <a:cxn ang="0">
                  <a:pos x="299" y="250"/>
                </a:cxn>
                <a:cxn ang="0">
                  <a:pos x="248" y="250"/>
                </a:cxn>
                <a:cxn ang="0">
                  <a:pos x="199" y="252"/>
                </a:cxn>
                <a:cxn ang="0">
                  <a:pos x="150" y="252"/>
                </a:cxn>
                <a:cxn ang="0">
                  <a:pos x="101" y="252"/>
                </a:cxn>
                <a:cxn ang="0">
                  <a:pos x="49" y="255"/>
                </a:cxn>
                <a:cxn ang="0">
                  <a:pos x="0" y="255"/>
                </a:cxn>
                <a:cxn ang="0">
                  <a:pos x="0" y="191"/>
                </a:cxn>
                <a:cxn ang="0">
                  <a:pos x="0" y="127"/>
                </a:cxn>
                <a:cxn ang="0">
                  <a:pos x="0" y="64"/>
                </a:cxn>
                <a:cxn ang="0">
                  <a:pos x="0" y="0"/>
                </a:cxn>
              </a:cxnLst>
              <a:rect l="0" t="0" r="r" b="b"/>
              <a:pathLst>
                <a:path w="819" h="255">
                  <a:moveTo>
                    <a:pt x="0" y="0"/>
                  </a:moveTo>
                  <a:lnTo>
                    <a:pt x="44" y="2"/>
                  </a:lnTo>
                  <a:lnTo>
                    <a:pt x="88" y="2"/>
                  </a:lnTo>
                  <a:lnTo>
                    <a:pt x="132" y="5"/>
                  </a:lnTo>
                  <a:lnTo>
                    <a:pt x="177" y="5"/>
                  </a:lnTo>
                  <a:lnTo>
                    <a:pt x="221" y="7"/>
                  </a:lnTo>
                  <a:lnTo>
                    <a:pt x="265" y="10"/>
                  </a:lnTo>
                  <a:lnTo>
                    <a:pt x="309" y="10"/>
                  </a:lnTo>
                  <a:lnTo>
                    <a:pt x="353" y="12"/>
                  </a:lnTo>
                  <a:lnTo>
                    <a:pt x="380" y="15"/>
                  </a:lnTo>
                  <a:lnTo>
                    <a:pt x="410" y="17"/>
                  </a:lnTo>
                  <a:lnTo>
                    <a:pt x="437" y="20"/>
                  </a:lnTo>
                  <a:lnTo>
                    <a:pt x="464" y="25"/>
                  </a:lnTo>
                  <a:lnTo>
                    <a:pt x="490" y="27"/>
                  </a:lnTo>
                  <a:lnTo>
                    <a:pt x="520" y="29"/>
                  </a:lnTo>
                  <a:lnTo>
                    <a:pt x="547" y="32"/>
                  </a:lnTo>
                  <a:lnTo>
                    <a:pt x="574" y="34"/>
                  </a:lnTo>
                  <a:lnTo>
                    <a:pt x="601" y="39"/>
                  </a:lnTo>
                  <a:lnTo>
                    <a:pt x="630" y="42"/>
                  </a:lnTo>
                  <a:lnTo>
                    <a:pt x="657" y="44"/>
                  </a:lnTo>
                  <a:lnTo>
                    <a:pt x="684" y="47"/>
                  </a:lnTo>
                  <a:lnTo>
                    <a:pt x="714" y="51"/>
                  </a:lnTo>
                  <a:lnTo>
                    <a:pt x="741" y="54"/>
                  </a:lnTo>
                  <a:lnTo>
                    <a:pt x="770" y="56"/>
                  </a:lnTo>
                  <a:lnTo>
                    <a:pt x="797" y="59"/>
                  </a:lnTo>
                  <a:lnTo>
                    <a:pt x="802" y="66"/>
                  </a:lnTo>
                  <a:lnTo>
                    <a:pt x="809" y="74"/>
                  </a:lnTo>
                  <a:lnTo>
                    <a:pt x="814" y="81"/>
                  </a:lnTo>
                  <a:lnTo>
                    <a:pt x="819" y="86"/>
                  </a:lnTo>
                  <a:lnTo>
                    <a:pt x="814" y="125"/>
                  </a:lnTo>
                  <a:lnTo>
                    <a:pt x="809" y="164"/>
                  </a:lnTo>
                  <a:lnTo>
                    <a:pt x="802" y="206"/>
                  </a:lnTo>
                  <a:lnTo>
                    <a:pt x="797" y="245"/>
                  </a:lnTo>
                  <a:lnTo>
                    <a:pt x="748" y="245"/>
                  </a:lnTo>
                  <a:lnTo>
                    <a:pt x="696" y="245"/>
                  </a:lnTo>
                  <a:lnTo>
                    <a:pt x="647" y="248"/>
                  </a:lnTo>
                  <a:lnTo>
                    <a:pt x="598" y="248"/>
                  </a:lnTo>
                  <a:lnTo>
                    <a:pt x="549" y="248"/>
                  </a:lnTo>
                  <a:lnTo>
                    <a:pt x="498" y="248"/>
                  </a:lnTo>
                  <a:lnTo>
                    <a:pt x="449" y="248"/>
                  </a:lnTo>
                  <a:lnTo>
                    <a:pt x="400" y="250"/>
                  </a:lnTo>
                  <a:lnTo>
                    <a:pt x="348" y="250"/>
                  </a:lnTo>
                  <a:lnTo>
                    <a:pt x="299" y="250"/>
                  </a:lnTo>
                  <a:lnTo>
                    <a:pt x="248" y="250"/>
                  </a:lnTo>
                  <a:lnTo>
                    <a:pt x="199" y="252"/>
                  </a:lnTo>
                  <a:lnTo>
                    <a:pt x="150" y="252"/>
                  </a:lnTo>
                  <a:lnTo>
                    <a:pt x="101" y="252"/>
                  </a:lnTo>
                  <a:lnTo>
                    <a:pt x="49" y="255"/>
                  </a:lnTo>
                  <a:lnTo>
                    <a:pt x="0" y="255"/>
                  </a:lnTo>
                  <a:lnTo>
                    <a:pt x="0" y="191"/>
                  </a:lnTo>
                  <a:lnTo>
                    <a:pt x="0" y="127"/>
                  </a:lnTo>
                  <a:lnTo>
                    <a:pt x="0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5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" name="Freeform 143"/>
            <p:cNvSpPr>
              <a:spLocks/>
            </p:cNvSpPr>
            <p:nvPr/>
          </p:nvSpPr>
          <p:spPr bwMode="auto">
            <a:xfrm>
              <a:off x="3020" y="1735"/>
              <a:ext cx="638" cy="1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" y="2"/>
                </a:cxn>
                <a:cxn ang="0">
                  <a:pos x="86" y="2"/>
                </a:cxn>
                <a:cxn ang="0">
                  <a:pos x="130" y="5"/>
                </a:cxn>
                <a:cxn ang="0">
                  <a:pos x="172" y="5"/>
                </a:cxn>
                <a:cxn ang="0">
                  <a:pos x="213" y="7"/>
                </a:cxn>
                <a:cxn ang="0">
                  <a:pos x="258" y="10"/>
                </a:cxn>
                <a:cxn ang="0">
                  <a:pos x="299" y="10"/>
                </a:cxn>
                <a:cxn ang="0">
                  <a:pos x="343" y="12"/>
                </a:cxn>
                <a:cxn ang="0">
                  <a:pos x="368" y="15"/>
                </a:cxn>
                <a:cxn ang="0">
                  <a:pos x="392" y="17"/>
                </a:cxn>
                <a:cxn ang="0">
                  <a:pos x="417" y="20"/>
                </a:cxn>
                <a:cxn ang="0">
                  <a:pos x="444" y="22"/>
                </a:cxn>
                <a:cxn ang="0">
                  <a:pos x="468" y="27"/>
                </a:cxn>
                <a:cxn ang="0">
                  <a:pos x="493" y="29"/>
                </a:cxn>
                <a:cxn ang="0">
                  <a:pos x="517" y="32"/>
                </a:cxn>
                <a:cxn ang="0">
                  <a:pos x="544" y="34"/>
                </a:cxn>
                <a:cxn ang="0">
                  <a:pos x="569" y="37"/>
                </a:cxn>
                <a:cxn ang="0">
                  <a:pos x="593" y="39"/>
                </a:cxn>
                <a:cxn ang="0">
                  <a:pos x="618" y="42"/>
                </a:cxn>
                <a:cxn ang="0">
                  <a:pos x="642" y="44"/>
                </a:cxn>
                <a:cxn ang="0">
                  <a:pos x="669" y="49"/>
                </a:cxn>
                <a:cxn ang="0">
                  <a:pos x="694" y="51"/>
                </a:cxn>
                <a:cxn ang="0">
                  <a:pos x="719" y="54"/>
                </a:cxn>
                <a:cxn ang="0">
                  <a:pos x="743" y="56"/>
                </a:cxn>
                <a:cxn ang="0">
                  <a:pos x="750" y="64"/>
                </a:cxn>
                <a:cxn ang="0">
                  <a:pos x="758" y="69"/>
                </a:cxn>
                <a:cxn ang="0">
                  <a:pos x="765" y="76"/>
                </a:cxn>
                <a:cxn ang="0">
                  <a:pos x="770" y="83"/>
                </a:cxn>
                <a:cxn ang="0">
                  <a:pos x="765" y="123"/>
                </a:cxn>
                <a:cxn ang="0">
                  <a:pos x="758" y="162"/>
                </a:cxn>
                <a:cxn ang="0">
                  <a:pos x="750" y="203"/>
                </a:cxn>
                <a:cxn ang="0">
                  <a:pos x="743" y="243"/>
                </a:cxn>
                <a:cxn ang="0">
                  <a:pos x="696" y="243"/>
                </a:cxn>
                <a:cxn ang="0">
                  <a:pos x="650" y="245"/>
                </a:cxn>
                <a:cxn ang="0">
                  <a:pos x="603" y="245"/>
                </a:cxn>
                <a:cxn ang="0">
                  <a:pos x="557" y="245"/>
                </a:cxn>
                <a:cxn ang="0">
                  <a:pos x="510" y="248"/>
                </a:cxn>
                <a:cxn ang="0">
                  <a:pos x="464" y="248"/>
                </a:cxn>
                <a:cxn ang="0">
                  <a:pos x="417" y="248"/>
                </a:cxn>
                <a:cxn ang="0">
                  <a:pos x="373" y="248"/>
                </a:cxn>
                <a:cxn ang="0">
                  <a:pos x="326" y="250"/>
                </a:cxn>
                <a:cxn ang="0">
                  <a:pos x="280" y="250"/>
                </a:cxn>
                <a:cxn ang="0">
                  <a:pos x="233" y="250"/>
                </a:cxn>
                <a:cxn ang="0">
                  <a:pos x="186" y="252"/>
                </a:cxn>
                <a:cxn ang="0">
                  <a:pos x="140" y="252"/>
                </a:cxn>
                <a:cxn ang="0">
                  <a:pos x="93" y="252"/>
                </a:cxn>
                <a:cxn ang="0">
                  <a:pos x="47" y="255"/>
                </a:cxn>
                <a:cxn ang="0">
                  <a:pos x="0" y="255"/>
                </a:cxn>
                <a:cxn ang="0">
                  <a:pos x="0" y="191"/>
                </a:cxn>
                <a:cxn ang="0">
                  <a:pos x="0" y="127"/>
                </a:cxn>
                <a:cxn ang="0">
                  <a:pos x="0" y="64"/>
                </a:cxn>
                <a:cxn ang="0">
                  <a:pos x="0" y="0"/>
                </a:cxn>
              </a:cxnLst>
              <a:rect l="0" t="0" r="r" b="b"/>
              <a:pathLst>
                <a:path w="770" h="255">
                  <a:moveTo>
                    <a:pt x="0" y="0"/>
                  </a:moveTo>
                  <a:lnTo>
                    <a:pt x="44" y="2"/>
                  </a:lnTo>
                  <a:lnTo>
                    <a:pt x="86" y="2"/>
                  </a:lnTo>
                  <a:lnTo>
                    <a:pt x="130" y="5"/>
                  </a:lnTo>
                  <a:lnTo>
                    <a:pt x="172" y="5"/>
                  </a:lnTo>
                  <a:lnTo>
                    <a:pt x="213" y="7"/>
                  </a:lnTo>
                  <a:lnTo>
                    <a:pt x="258" y="10"/>
                  </a:lnTo>
                  <a:lnTo>
                    <a:pt x="299" y="10"/>
                  </a:lnTo>
                  <a:lnTo>
                    <a:pt x="343" y="12"/>
                  </a:lnTo>
                  <a:lnTo>
                    <a:pt x="368" y="15"/>
                  </a:lnTo>
                  <a:lnTo>
                    <a:pt x="392" y="17"/>
                  </a:lnTo>
                  <a:lnTo>
                    <a:pt x="417" y="20"/>
                  </a:lnTo>
                  <a:lnTo>
                    <a:pt x="444" y="22"/>
                  </a:lnTo>
                  <a:lnTo>
                    <a:pt x="468" y="27"/>
                  </a:lnTo>
                  <a:lnTo>
                    <a:pt x="493" y="29"/>
                  </a:lnTo>
                  <a:lnTo>
                    <a:pt x="517" y="32"/>
                  </a:lnTo>
                  <a:lnTo>
                    <a:pt x="544" y="34"/>
                  </a:lnTo>
                  <a:lnTo>
                    <a:pt x="569" y="37"/>
                  </a:lnTo>
                  <a:lnTo>
                    <a:pt x="593" y="39"/>
                  </a:lnTo>
                  <a:lnTo>
                    <a:pt x="618" y="42"/>
                  </a:lnTo>
                  <a:lnTo>
                    <a:pt x="642" y="44"/>
                  </a:lnTo>
                  <a:lnTo>
                    <a:pt x="669" y="49"/>
                  </a:lnTo>
                  <a:lnTo>
                    <a:pt x="694" y="51"/>
                  </a:lnTo>
                  <a:lnTo>
                    <a:pt x="719" y="54"/>
                  </a:lnTo>
                  <a:lnTo>
                    <a:pt x="743" y="56"/>
                  </a:lnTo>
                  <a:lnTo>
                    <a:pt x="750" y="64"/>
                  </a:lnTo>
                  <a:lnTo>
                    <a:pt x="758" y="69"/>
                  </a:lnTo>
                  <a:lnTo>
                    <a:pt x="765" y="76"/>
                  </a:lnTo>
                  <a:lnTo>
                    <a:pt x="770" y="83"/>
                  </a:lnTo>
                  <a:lnTo>
                    <a:pt x="765" y="123"/>
                  </a:lnTo>
                  <a:lnTo>
                    <a:pt x="758" y="162"/>
                  </a:lnTo>
                  <a:lnTo>
                    <a:pt x="750" y="203"/>
                  </a:lnTo>
                  <a:lnTo>
                    <a:pt x="743" y="243"/>
                  </a:lnTo>
                  <a:lnTo>
                    <a:pt x="696" y="243"/>
                  </a:lnTo>
                  <a:lnTo>
                    <a:pt x="650" y="245"/>
                  </a:lnTo>
                  <a:lnTo>
                    <a:pt x="603" y="245"/>
                  </a:lnTo>
                  <a:lnTo>
                    <a:pt x="557" y="245"/>
                  </a:lnTo>
                  <a:lnTo>
                    <a:pt x="510" y="248"/>
                  </a:lnTo>
                  <a:lnTo>
                    <a:pt x="464" y="248"/>
                  </a:lnTo>
                  <a:lnTo>
                    <a:pt x="417" y="248"/>
                  </a:lnTo>
                  <a:lnTo>
                    <a:pt x="373" y="248"/>
                  </a:lnTo>
                  <a:lnTo>
                    <a:pt x="326" y="250"/>
                  </a:lnTo>
                  <a:lnTo>
                    <a:pt x="280" y="250"/>
                  </a:lnTo>
                  <a:lnTo>
                    <a:pt x="233" y="250"/>
                  </a:lnTo>
                  <a:lnTo>
                    <a:pt x="186" y="252"/>
                  </a:lnTo>
                  <a:lnTo>
                    <a:pt x="140" y="252"/>
                  </a:lnTo>
                  <a:lnTo>
                    <a:pt x="93" y="252"/>
                  </a:lnTo>
                  <a:lnTo>
                    <a:pt x="47" y="255"/>
                  </a:lnTo>
                  <a:lnTo>
                    <a:pt x="0" y="255"/>
                  </a:lnTo>
                  <a:lnTo>
                    <a:pt x="0" y="191"/>
                  </a:lnTo>
                  <a:lnTo>
                    <a:pt x="0" y="127"/>
                  </a:lnTo>
                  <a:lnTo>
                    <a:pt x="0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5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" name="Freeform 144"/>
            <p:cNvSpPr>
              <a:spLocks/>
            </p:cNvSpPr>
            <p:nvPr/>
          </p:nvSpPr>
          <p:spPr bwMode="auto">
            <a:xfrm>
              <a:off x="3023" y="1735"/>
              <a:ext cx="596" cy="1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" y="2"/>
                </a:cxn>
                <a:cxn ang="0">
                  <a:pos x="83" y="2"/>
                </a:cxn>
                <a:cxn ang="0">
                  <a:pos x="125" y="5"/>
                </a:cxn>
                <a:cxn ang="0">
                  <a:pos x="166" y="5"/>
                </a:cxn>
                <a:cxn ang="0">
                  <a:pos x="206" y="7"/>
                </a:cxn>
                <a:cxn ang="0">
                  <a:pos x="247" y="10"/>
                </a:cxn>
                <a:cxn ang="0">
                  <a:pos x="289" y="10"/>
                </a:cxn>
                <a:cxn ang="0">
                  <a:pos x="331" y="12"/>
                </a:cxn>
                <a:cxn ang="0">
                  <a:pos x="375" y="17"/>
                </a:cxn>
                <a:cxn ang="0">
                  <a:pos x="421" y="22"/>
                </a:cxn>
                <a:cxn ang="0">
                  <a:pos x="465" y="27"/>
                </a:cxn>
                <a:cxn ang="0">
                  <a:pos x="510" y="32"/>
                </a:cxn>
                <a:cxn ang="0">
                  <a:pos x="556" y="37"/>
                </a:cxn>
                <a:cxn ang="0">
                  <a:pos x="600" y="44"/>
                </a:cxn>
                <a:cxn ang="0">
                  <a:pos x="644" y="49"/>
                </a:cxn>
                <a:cxn ang="0">
                  <a:pos x="689" y="54"/>
                </a:cxn>
                <a:cxn ang="0">
                  <a:pos x="698" y="61"/>
                </a:cxn>
                <a:cxn ang="0">
                  <a:pos x="706" y="66"/>
                </a:cxn>
                <a:cxn ang="0">
                  <a:pos x="713" y="74"/>
                </a:cxn>
                <a:cxn ang="0">
                  <a:pos x="720" y="81"/>
                </a:cxn>
                <a:cxn ang="0">
                  <a:pos x="711" y="120"/>
                </a:cxn>
                <a:cxn ang="0">
                  <a:pos x="703" y="159"/>
                </a:cxn>
                <a:cxn ang="0">
                  <a:pos x="696" y="199"/>
                </a:cxn>
                <a:cxn ang="0">
                  <a:pos x="686" y="238"/>
                </a:cxn>
                <a:cxn ang="0">
                  <a:pos x="644" y="240"/>
                </a:cxn>
                <a:cxn ang="0">
                  <a:pos x="600" y="240"/>
                </a:cxn>
                <a:cxn ang="0">
                  <a:pos x="559" y="243"/>
                </a:cxn>
                <a:cxn ang="0">
                  <a:pos x="514" y="243"/>
                </a:cxn>
                <a:cxn ang="0">
                  <a:pos x="473" y="243"/>
                </a:cxn>
                <a:cxn ang="0">
                  <a:pos x="429" y="245"/>
                </a:cxn>
                <a:cxn ang="0">
                  <a:pos x="387" y="245"/>
                </a:cxn>
                <a:cxn ang="0">
                  <a:pos x="343" y="245"/>
                </a:cxn>
                <a:cxn ang="0">
                  <a:pos x="299" y="248"/>
                </a:cxn>
                <a:cxn ang="0">
                  <a:pos x="257" y="248"/>
                </a:cxn>
                <a:cxn ang="0">
                  <a:pos x="213" y="250"/>
                </a:cxn>
                <a:cxn ang="0">
                  <a:pos x="171" y="250"/>
                </a:cxn>
                <a:cxn ang="0">
                  <a:pos x="127" y="250"/>
                </a:cxn>
                <a:cxn ang="0">
                  <a:pos x="85" y="252"/>
                </a:cxn>
                <a:cxn ang="0">
                  <a:pos x="41" y="252"/>
                </a:cxn>
                <a:cxn ang="0">
                  <a:pos x="0" y="255"/>
                </a:cxn>
                <a:cxn ang="0">
                  <a:pos x="0" y="191"/>
                </a:cxn>
                <a:cxn ang="0">
                  <a:pos x="0" y="127"/>
                </a:cxn>
                <a:cxn ang="0">
                  <a:pos x="0" y="64"/>
                </a:cxn>
                <a:cxn ang="0">
                  <a:pos x="0" y="0"/>
                </a:cxn>
              </a:cxnLst>
              <a:rect l="0" t="0" r="r" b="b"/>
              <a:pathLst>
                <a:path w="720" h="255">
                  <a:moveTo>
                    <a:pt x="0" y="0"/>
                  </a:moveTo>
                  <a:lnTo>
                    <a:pt x="41" y="2"/>
                  </a:lnTo>
                  <a:lnTo>
                    <a:pt x="83" y="2"/>
                  </a:lnTo>
                  <a:lnTo>
                    <a:pt x="125" y="5"/>
                  </a:lnTo>
                  <a:lnTo>
                    <a:pt x="166" y="5"/>
                  </a:lnTo>
                  <a:lnTo>
                    <a:pt x="206" y="7"/>
                  </a:lnTo>
                  <a:lnTo>
                    <a:pt x="247" y="10"/>
                  </a:lnTo>
                  <a:lnTo>
                    <a:pt x="289" y="10"/>
                  </a:lnTo>
                  <a:lnTo>
                    <a:pt x="331" y="12"/>
                  </a:lnTo>
                  <a:lnTo>
                    <a:pt x="375" y="17"/>
                  </a:lnTo>
                  <a:lnTo>
                    <a:pt x="421" y="22"/>
                  </a:lnTo>
                  <a:lnTo>
                    <a:pt x="465" y="27"/>
                  </a:lnTo>
                  <a:lnTo>
                    <a:pt x="510" y="32"/>
                  </a:lnTo>
                  <a:lnTo>
                    <a:pt x="556" y="37"/>
                  </a:lnTo>
                  <a:lnTo>
                    <a:pt x="600" y="44"/>
                  </a:lnTo>
                  <a:lnTo>
                    <a:pt x="644" y="49"/>
                  </a:lnTo>
                  <a:lnTo>
                    <a:pt x="689" y="54"/>
                  </a:lnTo>
                  <a:lnTo>
                    <a:pt x="698" y="61"/>
                  </a:lnTo>
                  <a:lnTo>
                    <a:pt x="706" y="66"/>
                  </a:lnTo>
                  <a:lnTo>
                    <a:pt x="713" y="74"/>
                  </a:lnTo>
                  <a:lnTo>
                    <a:pt x="720" y="81"/>
                  </a:lnTo>
                  <a:lnTo>
                    <a:pt x="711" y="120"/>
                  </a:lnTo>
                  <a:lnTo>
                    <a:pt x="703" y="159"/>
                  </a:lnTo>
                  <a:lnTo>
                    <a:pt x="696" y="199"/>
                  </a:lnTo>
                  <a:lnTo>
                    <a:pt x="686" y="238"/>
                  </a:lnTo>
                  <a:lnTo>
                    <a:pt x="644" y="240"/>
                  </a:lnTo>
                  <a:lnTo>
                    <a:pt x="600" y="240"/>
                  </a:lnTo>
                  <a:lnTo>
                    <a:pt x="559" y="243"/>
                  </a:lnTo>
                  <a:lnTo>
                    <a:pt x="514" y="243"/>
                  </a:lnTo>
                  <a:lnTo>
                    <a:pt x="473" y="243"/>
                  </a:lnTo>
                  <a:lnTo>
                    <a:pt x="429" y="245"/>
                  </a:lnTo>
                  <a:lnTo>
                    <a:pt x="387" y="245"/>
                  </a:lnTo>
                  <a:lnTo>
                    <a:pt x="343" y="245"/>
                  </a:lnTo>
                  <a:lnTo>
                    <a:pt x="299" y="248"/>
                  </a:lnTo>
                  <a:lnTo>
                    <a:pt x="257" y="248"/>
                  </a:lnTo>
                  <a:lnTo>
                    <a:pt x="213" y="250"/>
                  </a:lnTo>
                  <a:lnTo>
                    <a:pt x="171" y="250"/>
                  </a:lnTo>
                  <a:lnTo>
                    <a:pt x="127" y="250"/>
                  </a:lnTo>
                  <a:lnTo>
                    <a:pt x="85" y="252"/>
                  </a:lnTo>
                  <a:lnTo>
                    <a:pt x="41" y="252"/>
                  </a:lnTo>
                  <a:lnTo>
                    <a:pt x="0" y="255"/>
                  </a:lnTo>
                  <a:lnTo>
                    <a:pt x="0" y="191"/>
                  </a:lnTo>
                  <a:lnTo>
                    <a:pt x="0" y="127"/>
                  </a:lnTo>
                  <a:lnTo>
                    <a:pt x="0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5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" name="Freeform 145"/>
            <p:cNvSpPr>
              <a:spLocks/>
            </p:cNvSpPr>
            <p:nvPr/>
          </p:nvSpPr>
          <p:spPr bwMode="auto">
            <a:xfrm>
              <a:off x="3023" y="1735"/>
              <a:ext cx="558" cy="1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" y="2"/>
                </a:cxn>
                <a:cxn ang="0">
                  <a:pos x="80" y="2"/>
                </a:cxn>
                <a:cxn ang="0">
                  <a:pos x="122" y="5"/>
                </a:cxn>
                <a:cxn ang="0">
                  <a:pos x="161" y="5"/>
                </a:cxn>
                <a:cxn ang="0">
                  <a:pos x="203" y="7"/>
                </a:cxn>
                <a:cxn ang="0">
                  <a:pos x="242" y="10"/>
                </a:cxn>
                <a:cxn ang="0">
                  <a:pos x="284" y="10"/>
                </a:cxn>
                <a:cxn ang="0">
                  <a:pos x="323" y="12"/>
                </a:cxn>
                <a:cxn ang="0">
                  <a:pos x="362" y="17"/>
                </a:cxn>
                <a:cxn ang="0">
                  <a:pos x="402" y="22"/>
                </a:cxn>
                <a:cxn ang="0">
                  <a:pos x="441" y="27"/>
                </a:cxn>
                <a:cxn ang="0">
                  <a:pos x="480" y="32"/>
                </a:cxn>
                <a:cxn ang="0">
                  <a:pos x="519" y="37"/>
                </a:cxn>
                <a:cxn ang="0">
                  <a:pos x="559" y="42"/>
                </a:cxn>
                <a:cxn ang="0">
                  <a:pos x="598" y="47"/>
                </a:cxn>
                <a:cxn ang="0">
                  <a:pos x="637" y="51"/>
                </a:cxn>
                <a:cxn ang="0">
                  <a:pos x="647" y="56"/>
                </a:cxn>
                <a:cxn ang="0">
                  <a:pos x="657" y="64"/>
                </a:cxn>
                <a:cxn ang="0">
                  <a:pos x="664" y="71"/>
                </a:cxn>
                <a:cxn ang="0">
                  <a:pos x="674" y="78"/>
                </a:cxn>
                <a:cxn ang="0">
                  <a:pos x="664" y="118"/>
                </a:cxn>
                <a:cxn ang="0">
                  <a:pos x="654" y="157"/>
                </a:cxn>
                <a:cxn ang="0">
                  <a:pos x="642" y="196"/>
                </a:cxn>
                <a:cxn ang="0">
                  <a:pos x="632" y="235"/>
                </a:cxn>
                <a:cxn ang="0">
                  <a:pos x="593" y="238"/>
                </a:cxn>
                <a:cxn ang="0">
                  <a:pos x="554" y="238"/>
                </a:cxn>
                <a:cxn ang="0">
                  <a:pos x="514" y="240"/>
                </a:cxn>
                <a:cxn ang="0">
                  <a:pos x="475" y="240"/>
                </a:cxn>
                <a:cxn ang="0">
                  <a:pos x="434" y="243"/>
                </a:cxn>
                <a:cxn ang="0">
                  <a:pos x="394" y="243"/>
                </a:cxn>
                <a:cxn ang="0">
                  <a:pos x="355" y="245"/>
                </a:cxn>
                <a:cxn ang="0">
                  <a:pos x="316" y="245"/>
                </a:cxn>
                <a:cxn ang="0">
                  <a:pos x="277" y="245"/>
                </a:cxn>
                <a:cxn ang="0">
                  <a:pos x="237" y="248"/>
                </a:cxn>
                <a:cxn ang="0">
                  <a:pos x="198" y="248"/>
                </a:cxn>
                <a:cxn ang="0">
                  <a:pos x="159" y="250"/>
                </a:cxn>
                <a:cxn ang="0">
                  <a:pos x="117" y="250"/>
                </a:cxn>
                <a:cxn ang="0">
                  <a:pos x="78" y="252"/>
                </a:cxn>
                <a:cxn ang="0">
                  <a:pos x="39" y="252"/>
                </a:cxn>
                <a:cxn ang="0">
                  <a:pos x="0" y="255"/>
                </a:cxn>
                <a:cxn ang="0">
                  <a:pos x="0" y="191"/>
                </a:cxn>
                <a:cxn ang="0">
                  <a:pos x="0" y="127"/>
                </a:cxn>
                <a:cxn ang="0">
                  <a:pos x="0" y="64"/>
                </a:cxn>
                <a:cxn ang="0">
                  <a:pos x="0" y="0"/>
                </a:cxn>
              </a:cxnLst>
              <a:rect l="0" t="0" r="r" b="b"/>
              <a:pathLst>
                <a:path w="674" h="255">
                  <a:moveTo>
                    <a:pt x="0" y="0"/>
                  </a:moveTo>
                  <a:lnTo>
                    <a:pt x="41" y="2"/>
                  </a:lnTo>
                  <a:lnTo>
                    <a:pt x="80" y="2"/>
                  </a:lnTo>
                  <a:lnTo>
                    <a:pt x="122" y="5"/>
                  </a:lnTo>
                  <a:lnTo>
                    <a:pt x="161" y="5"/>
                  </a:lnTo>
                  <a:lnTo>
                    <a:pt x="203" y="7"/>
                  </a:lnTo>
                  <a:lnTo>
                    <a:pt x="242" y="10"/>
                  </a:lnTo>
                  <a:lnTo>
                    <a:pt x="284" y="10"/>
                  </a:lnTo>
                  <a:lnTo>
                    <a:pt x="323" y="12"/>
                  </a:lnTo>
                  <a:lnTo>
                    <a:pt x="362" y="17"/>
                  </a:lnTo>
                  <a:lnTo>
                    <a:pt x="402" y="22"/>
                  </a:lnTo>
                  <a:lnTo>
                    <a:pt x="441" y="27"/>
                  </a:lnTo>
                  <a:lnTo>
                    <a:pt x="480" y="32"/>
                  </a:lnTo>
                  <a:lnTo>
                    <a:pt x="519" y="37"/>
                  </a:lnTo>
                  <a:lnTo>
                    <a:pt x="559" y="42"/>
                  </a:lnTo>
                  <a:lnTo>
                    <a:pt x="598" y="47"/>
                  </a:lnTo>
                  <a:lnTo>
                    <a:pt x="637" y="51"/>
                  </a:lnTo>
                  <a:lnTo>
                    <a:pt x="647" y="56"/>
                  </a:lnTo>
                  <a:lnTo>
                    <a:pt x="657" y="64"/>
                  </a:lnTo>
                  <a:lnTo>
                    <a:pt x="664" y="71"/>
                  </a:lnTo>
                  <a:lnTo>
                    <a:pt x="674" y="78"/>
                  </a:lnTo>
                  <a:lnTo>
                    <a:pt x="664" y="118"/>
                  </a:lnTo>
                  <a:lnTo>
                    <a:pt x="654" y="157"/>
                  </a:lnTo>
                  <a:lnTo>
                    <a:pt x="642" y="196"/>
                  </a:lnTo>
                  <a:lnTo>
                    <a:pt x="632" y="235"/>
                  </a:lnTo>
                  <a:lnTo>
                    <a:pt x="593" y="238"/>
                  </a:lnTo>
                  <a:lnTo>
                    <a:pt x="554" y="238"/>
                  </a:lnTo>
                  <a:lnTo>
                    <a:pt x="514" y="240"/>
                  </a:lnTo>
                  <a:lnTo>
                    <a:pt x="475" y="240"/>
                  </a:lnTo>
                  <a:lnTo>
                    <a:pt x="434" y="243"/>
                  </a:lnTo>
                  <a:lnTo>
                    <a:pt x="394" y="243"/>
                  </a:lnTo>
                  <a:lnTo>
                    <a:pt x="355" y="245"/>
                  </a:lnTo>
                  <a:lnTo>
                    <a:pt x="316" y="245"/>
                  </a:lnTo>
                  <a:lnTo>
                    <a:pt x="277" y="245"/>
                  </a:lnTo>
                  <a:lnTo>
                    <a:pt x="237" y="248"/>
                  </a:lnTo>
                  <a:lnTo>
                    <a:pt x="198" y="248"/>
                  </a:lnTo>
                  <a:lnTo>
                    <a:pt x="159" y="250"/>
                  </a:lnTo>
                  <a:lnTo>
                    <a:pt x="117" y="250"/>
                  </a:lnTo>
                  <a:lnTo>
                    <a:pt x="78" y="252"/>
                  </a:lnTo>
                  <a:lnTo>
                    <a:pt x="39" y="252"/>
                  </a:lnTo>
                  <a:lnTo>
                    <a:pt x="0" y="255"/>
                  </a:lnTo>
                  <a:lnTo>
                    <a:pt x="0" y="191"/>
                  </a:lnTo>
                  <a:lnTo>
                    <a:pt x="0" y="127"/>
                  </a:lnTo>
                  <a:lnTo>
                    <a:pt x="0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5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" name="Freeform 146"/>
            <p:cNvSpPr>
              <a:spLocks/>
            </p:cNvSpPr>
            <p:nvPr/>
          </p:nvSpPr>
          <p:spPr bwMode="auto">
            <a:xfrm>
              <a:off x="3023" y="1735"/>
              <a:ext cx="518" cy="1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" y="2"/>
                </a:cxn>
                <a:cxn ang="0">
                  <a:pos x="78" y="2"/>
                </a:cxn>
                <a:cxn ang="0">
                  <a:pos x="117" y="5"/>
                </a:cxn>
                <a:cxn ang="0">
                  <a:pos x="156" y="5"/>
                </a:cxn>
                <a:cxn ang="0">
                  <a:pos x="196" y="7"/>
                </a:cxn>
                <a:cxn ang="0">
                  <a:pos x="235" y="10"/>
                </a:cxn>
                <a:cxn ang="0">
                  <a:pos x="274" y="10"/>
                </a:cxn>
                <a:cxn ang="0">
                  <a:pos x="313" y="12"/>
                </a:cxn>
                <a:cxn ang="0">
                  <a:pos x="348" y="17"/>
                </a:cxn>
                <a:cxn ang="0">
                  <a:pos x="382" y="22"/>
                </a:cxn>
                <a:cxn ang="0">
                  <a:pos x="416" y="27"/>
                </a:cxn>
                <a:cxn ang="0">
                  <a:pos x="451" y="29"/>
                </a:cxn>
                <a:cxn ang="0">
                  <a:pos x="483" y="34"/>
                </a:cxn>
                <a:cxn ang="0">
                  <a:pos x="517" y="39"/>
                </a:cxn>
                <a:cxn ang="0">
                  <a:pos x="551" y="42"/>
                </a:cxn>
                <a:cxn ang="0">
                  <a:pos x="586" y="47"/>
                </a:cxn>
                <a:cxn ang="0">
                  <a:pos x="595" y="54"/>
                </a:cxn>
                <a:cxn ang="0">
                  <a:pos x="605" y="61"/>
                </a:cxn>
                <a:cxn ang="0">
                  <a:pos x="615" y="69"/>
                </a:cxn>
                <a:cxn ang="0">
                  <a:pos x="625" y="74"/>
                </a:cxn>
                <a:cxn ang="0">
                  <a:pos x="615" y="113"/>
                </a:cxn>
                <a:cxn ang="0">
                  <a:pos x="603" y="152"/>
                </a:cxn>
                <a:cxn ang="0">
                  <a:pos x="593" y="194"/>
                </a:cxn>
                <a:cxn ang="0">
                  <a:pos x="581" y="233"/>
                </a:cxn>
                <a:cxn ang="0">
                  <a:pos x="544" y="235"/>
                </a:cxn>
                <a:cxn ang="0">
                  <a:pos x="507" y="235"/>
                </a:cxn>
                <a:cxn ang="0">
                  <a:pos x="473" y="238"/>
                </a:cxn>
                <a:cxn ang="0">
                  <a:pos x="436" y="238"/>
                </a:cxn>
                <a:cxn ang="0">
                  <a:pos x="399" y="240"/>
                </a:cxn>
                <a:cxn ang="0">
                  <a:pos x="362" y="240"/>
                </a:cxn>
                <a:cxn ang="0">
                  <a:pos x="326" y="243"/>
                </a:cxn>
                <a:cxn ang="0">
                  <a:pos x="291" y="243"/>
                </a:cxn>
                <a:cxn ang="0">
                  <a:pos x="255" y="245"/>
                </a:cxn>
                <a:cxn ang="0">
                  <a:pos x="218" y="248"/>
                </a:cxn>
                <a:cxn ang="0">
                  <a:pos x="181" y="248"/>
                </a:cxn>
                <a:cxn ang="0">
                  <a:pos x="144" y="250"/>
                </a:cxn>
                <a:cxn ang="0">
                  <a:pos x="107" y="250"/>
                </a:cxn>
                <a:cxn ang="0">
                  <a:pos x="73" y="252"/>
                </a:cxn>
                <a:cxn ang="0">
                  <a:pos x="36" y="252"/>
                </a:cxn>
                <a:cxn ang="0">
                  <a:pos x="0" y="255"/>
                </a:cxn>
                <a:cxn ang="0">
                  <a:pos x="0" y="191"/>
                </a:cxn>
                <a:cxn ang="0">
                  <a:pos x="0" y="127"/>
                </a:cxn>
                <a:cxn ang="0">
                  <a:pos x="0" y="64"/>
                </a:cxn>
                <a:cxn ang="0">
                  <a:pos x="0" y="0"/>
                </a:cxn>
              </a:cxnLst>
              <a:rect l="0" t="0" r="r" b="b"/>
              <a:pathLst>
                <a:path w="625" h="255">
                  <a:moveTo>
                    <a:pt x="0" y="0"/>
                  </a:moveTo>
                  <a:lnTo>
                    <a:pt x="39" y="2"/>
                  </a:lnTo>
                  <a:lnTo>
                    <a:pt x="78" y="2"/>
                  </a:lnTo>
                  <a:lnTo>
                    <a:pt x="117" y="5"/>
                  </a:lnTo>
                  <a:lnTo>
                    <a:pt x="156" y="5"/>
                  </a:lnTo>
                  <a:lnTo>
                    <a:pt x="196" y="7"/>
                  </a:lnTo>
                  <a:lnTo>
                    <a:pt x="235" y="10"/>
                  </a:lnTo>
                  <a:lnTo>
                    <a:pt x="274" y="10"/>
                  </a:lnTo>
                  <a:lnTo>
                    <a:pt x="313" y="12"/>
                  </a:lnTo>
                  <a:lnTo>
                    <a:pt x="348" y="17"/>
                  </a:lnTo>
                  <a:lnTo>
                    <a:pt x="382" y="22"/>
                  </a:lnTo>
                  <a:lnTo>
                    <a:pt x="416" y="27"/>
                  </a:lnTo>
                  <a:lnTo>
                    <a:pt x="451" y="29"/>
                  </a:lnTo>
                  <a:lnTo>
                    <a:pt x="483" y="34"/>
                  </a:lnTo>
                  <a:lnTo>
                    <a:pt x="517" y="39"/>
                  </a:lnTo>
                  <a:lnTo>
                    <a:pt x="551" y="42"/>
                  </a:lnTo>
                  <a:lnTo>
                    <a:pt x="586" y="47"/>
                  </a:lnTo>
                  <a:lnTo>
                    <a:pt x="595" y="54"/>
                  </a:lnTo>
                  <a:lnTo>
                    <a:pt x="605" y="61"/>
                  </a:lnTo>
                  <a:lnTo>
                    <a:pt x="615" y="69"/>
                  </a:lnTo>
                  <a:lnTo>
                    <a:pt x="625" y="74"/>
                  </a:lnTo>
                  <a:lnTo>
                    <a:pt x="615" y="113"/>
                  </a:lnTo>
                  <a:lnTo>
                    <a:pt x="603" y="152"/>
                  </a:lnTo>
                  <a:lnTo>
                    <a:pt x="593" y="194"/>
                  </a:lnTo>
                  <a:lnTo>
                    <a:pt x="581" y="233"/>
                  </a:lnTo>
                  <a:lnTo>
                    <a:pt x="544" y="235"/>
                  </a:lnTo>
                  <a:lnTo>
                    <a:pt x="507" y="235"/>
                  </a:lnTo>
                  <a:lnTo>
                    <a:pt x="473" y="238"/>
                  </a:lnTo>
                  <a:lnTo>
                    <a:pt x="436" y="238"/>
                  </a:lnTo>
                  <a:lnTo>
                    <a:pt x="399" y="240"/>
                  </a:lnTo>
                  <a:lnTo>
                    <a:pt x="362" y="240"/>
                  </a:lnTo>
                  <a:lnTo>
                    <a:pt x="326" y="243"/>
                  </a:lnTo>
                  <a:lnTo>
                    <a:pt x="291" y="243"/>
                  </a:lnTo>
                  <a:lnTo>
                    <a:pt x="255" y="245"/>
                  </a:lnTo>
                  <a:lnTo>
                    <a:pt x="218" y="248"/>
                  </a:lnTo>
                  <a:lnTo>
                    <a:pt x="181" y="248"/>
                  </a:lnTo>
                  <a:lnTo>
                    <a:pt x="144" y="250"/>
                  </a:lnTo>
                  <a:lnTo>
                    <a:pt x="107" y="250"/>
                  </a:lnTo>
                  <a:lnTo>
                    <a:pt x="73" y="252"/>
                  </a:lnTo>
                  <a:lnTo>
                    <a:pt x="36" y="252"/>
                  </a:lnTo>
                  <a:lnTo>
                    <a:pt x="0" y="255"/>
                  </a:lnTo>
                  <a:lnTo>
                    <a:pt x="0" y="191"/>
                  </a:lnTo>
                  <a:lnTo>
                    <a:pt x="0" y="127"/>
                  </a:lnTo>
                  <a:lnTo>
                    <a:pt x="0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6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" name="Freeform 147"/>
            <p:cNvSpPr>
              <a:spLocks/>
            </p:cNvSpPr>
            <p:nvPr/>
          </p:nvSpPr>
          <p:spPr bwMode="auto">
            <a:xfrm>
              <a:off x="3023" y="1735"/>
              <a:ext cx="479" cy="1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2"/>
                </a:cxn>
                <a:cxn ang="0">
                  <a:pos x="76" y="2"/>
                </a:cxn>
                <a:cxn ang="0">
                  <a:pos x="112" y="5"/>
                </a:cxn>
                <a:cxn ang="0">
                  <a:pos x="152" y="5"/>
                </a:cxn>
                <a:cxn ang="0">
                  <a:pos x="191" y="7"/>
                </a:cxn>
                <a:cxn ang="0">
                  <a:pos x="228" y="10"/>
                </a:cxn>
                <a:cxn ang="0">
                  <a:pos x="267" y="10"/>
                </a:cxn>
                <a:cxn ang="0">
                  <a:pos x="304" y="12"/>
                </a:cxn>
                <a:cxn ang="0">
                  <a:pos x="333" y="17"/>
                </a:cxn>
                <a:cxn ang="0">
                  <a:pos x="362" y="20"/>
                </a:cxn>
                <a:cxn ang="0">
                  <a:pos x="392" y="25"/>
                </a:cxn>
                <a:cxn ang="0">
                  <a:pos x="419" y="27"/>
                </a:cxn>
                <a:cxn ang="0">
                  <a:pos x="448" y="32"/>
                </a:cxn>
                <a:cxn ang="0">
                  <a:pos x="478" y="37"/>
                </a:cxn>
                <a:cxn ang="0">
                  <a:pos x="505" y="39"/>
                </a:cxn>
                <a:cxn ang="0">
                  <a:pos x="534" y="44"/>
                </a:cxn>
                <a:cxn ang="0">
                  <a:pos x="546" y="51"/>
                </a:cxn>
                <a:cxn ang="0">
                  <a:pos x="556" y="56"/>
                </a:cxn>
                <a:cxn ang="0">
                  <a:pos x="568" y="64"/>
                </a:cxn>
                <a:cxn ang="0">
                  <a:pos x="578" y="71"/>
                </a:cxn>
                <a:cxn ang="0">
                  <a:pos x="566" y="110"/>
                </a:cxn>
                <a:cxn ang="0">
                  <a:pos x="554" y="150"/>
                </a:cxn>
                <a:cxn ang="0">
                  <a:pos x="539" y="191"/>
                </a:cxn>
                <a:cxn ang="0">
                  <a:pos x="527" y="230"/>
                </a:cxn>
                <a:cxn ang="0">
                  <a:pos x="495" y="233"/>
                </a:cxn>
                <a:cxn ang="0">
                  <a:pos x="461" y="233"/>
                </a:cxn>
                <a:cxn ang="0">
                  <a:pos x="429" y="235"/>
                </a:cxn>
                <a:cxn ang="0">
                  <a:pos x="394" y="235"/>
                </a:cxn>
                <a:cxn ang="0">
                  <a:pos x="362" y="238"/>
                </a:cxn>
                <a:cxn ang="0">
                  <a:pos x="328" y="240"/>
                </a:cxn>
                <a:cxn ang="0">
                  <a:pos x="296" y="240"/>
                </a:cxn>
                <a:cxn ang="0">
                  <a:pos x="264" y="243"/>
                </a:cxn>
                <a:cxn ang="0">
                  <a:pos x="230" y="245"/>
                </a:cxn>
                <a:cxn ang="0">
                  <a:pos x="198" y="245"/>
                </a:cxn>
                <a:cxn ang="0">
                  <a:pos x="164" y="248"/>
                </a:cxn>
                <a:cxn ang="0">
                  <a:pos x="132" y="250"/>
                </a:cxn>
                <a:cxn ang="0">
                  <a:pos x="98" y="250"/>
                </a:cxn>
                <a:cxn ang="0">
                  <a:pos x="66" y="252"/>
                </a:cxn>
                <a:cxn ang="0">
                  <a:pos x="31" y="252"/>
                </a:cxn>
                <a:cxn ang="0">
                  <a:pos x="0" y="255"/>
                </a:cxn>
                <a:cxn ang="0">
                  <a:pos x="0" y="191"/>
                </a:cxn>
                <a:cxn ang="0">
                  <a:pos x="0" y="127"/>
                </a:cxn>
                <a:cxn ang="0">
                  <a:pos x="0" y="64"/>
                </a:cxn>
                <a:cxn ang="0">
                  <a:pos x="0" y="0"/>
                </a:cxn>
              </a:cxnLst>
              <a:rect l="0" t="0" r="r" b="b"/>
              <a:pathLst>
                <a:path w="578" h="255">
                  <a:moveTo>
                    <a:pt x="0" y="0"/>
                  </a:moveTo>
                  <a:lnTo>
                    <a:pt x="36" y="2"/>
                  </a:lnTo>
                  <a:lnTo>
                    <a:pt x="76" y="2"/>
                  </a:lnTo>
                  <a:lnTo>
                    <a:pt x="112" y="5"/>
                  </a:lnTo>
                  <a:lnTo>
                    <a:pt x="152" y="5"/>
                  </a:lnTo>
                  <a:lnTo>
                    <a:pt x="191" y="7"/>
                  </a:lnTo>
                  <a:lnTo>
                    <a:pt x="228" y="10"/>
                  </a:lnTo>
                  <a:lnTo>
                    <a:pt x="267" y="10"/>
                  </a:lnTo>
                  <a:lnTo>
                    <a:pt x="304" y="12"/>
                  </a:lnTo>
                  <a:lnTo>
                    <a:pt x="333" y="17"/>
                  </a:lnTo>
                  <a:lnTo>
                    <a:pt x="362" y="20"/>
                  </a:lnTo>
                  <a:lnTo>
                    <a:pt x="392" y="25"/>
                  </a:lnTo>
                  <a:lnTo>
                    <a:pt x="419" y="27"/>
                  </a:lnTo>
                  <a:lnTo>
                    <a:pt x="448" y="32"/>
                  </a:lnTo>
                  <a:lnTo>
                    <a:pt x="478" y="37"/>
                  </a:lnTo>
                  <a:lnTo>
                    <a:pt x="505" y="39"/>
                  </a:lnTo>
                  <a:lnTo>
                    <a:pt x="534" y="44"/>
                  </a:lnTo>
                  <a:lnTo>
                    <a:pt x="546" y="51"/>
                  </a:lnTo>
                  <a:lnTo>
                    <a:pt x="556" y="56"/>
                  </a:lnTo>
                  <a:lnTo>
                    <a:pt x="568" y="64"/>
                  </a:lnTo>
                  <a:lnTo>
                    <a:pt x="578" y="71"/>
                  </a:lnTo>
                  <a:lnTo>
                    <a:pt x="566" y="110"/>
                  </a:lnTo>
                  <a:lnTo>
                    <a:pt x="554" y="150"/>
                  </a:lnTo>
                  <a:lnTo>
                    <a:pt x="539" y="191"/>
                  </a:lnTo>
                  <a:lnTo>
                    <a:pt x="527" y="230"/>
                  </a:lnTo>
                  <a:lnTo>
                    <a:pt x="495" y="233"/>
                  </a:lnTo>
                  <a:lnTo>
                    <a:pt x="461" y="233"/>
                  </a:lnTo>
                  <a:lnTo>
                    <a:pt x="429" y="235"/>
                  </a:lnTo>
                  <a:lnTo>
                    <a:pt x="394" y="235"/>
                  </a:lnTo>
                  <a:lnTo>
                    <a:pt x="362" y="238"/>
                  </a:lnTo>
                  <a:lnTo>
                    <a:pt x="328" y="240"/>
                  </a:lnTo>
                  <a:lnTo>
                    <a:pt x="296" y="240"/>
                  </a:lnTo>
                  <a:lnTo>
                    <a:pt x="264" y="243"/>
                  </a:lnTo>
                  <a:lnTo>
                    <a:pt x="230" y="245"/>
                  </a:lnTo>
                  <a:lnTo>
                    <a:pt x="198" y="245"/>
                  </a:lnTo>
                  <a:lnTo>
                    <a:pt x="164" y="248"/>
                  </a:lnTo>
                  <a:lnTo>
                    <a:pt x="132" y="250"/>
                  </a:lnTo>
                  <a:lnTo>
                    <a:pt x="98" y="250"/>
                  </a:lnTo>
                  <a:lnTo>
                    <a:pt x="66" y="252"/>
                  </a:lnTo>
                  <a:lnTo>
                    <a:pt x="31" y="252"/>
                  </a:lnTo>
                  <a:lnTo>
                    <a:pt x="0" y="255"/>
                  </a:lnTo>
                  <a:lnTo>
                    <a:pt x="0" y="191"/>
                  </a:lnTo>
                  <a:lnTo>
                    <a:pt x="0" y="127"/>
                  </a:lnTo>
                  <a:lnTo>
                    <a:pt x="0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F6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2" name="Freeform 148"/>
            <p:cNvSpPr>
              <a:spLocks/>
            </p:cNvSpPr>
            <p:nvPr/>
          </p:nvSpPr>
          <p:spPr bwMode="auto">
            <a:xfrm>
              <a:off x="3023" y="1735"/>
              <a:ext cx="441" cy="1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2"/>
                </a:cxn>
                <a:cxn ang="0">
                  <a:pos x="73" y="2"/>
                </a:cxn>
                <a:cxn ang="0">
                  <a:pos x="112" y="5"/>
                </a:cxn>
                <a:cxn ang="0">
                  <a:pos x="149" y="5"/>
                </a:cxn>
                <a:cxn ang="0">
                  <a:pos x="186" y="7"/>
                </a:cxn>
                <a:cxn ang="0">
                  <a:pos x="225" y="10"/>
                </a:cxn>
                <a:cxn ang="0">
                  <a:pos x="262" y="10"/>
                </a:cxn>
                <a:cxn ang="0">
                  <a:pos x="299" y="12"/>
                </a:cxn>
                <a:cxn ang="0">
                  <a:pos x="321" y="15"/>
                </a:cxn>
                <a:cxn ang="0">
                  <a:pos x="343" y="20"/>
                </a:cxn>
                <a:cxn ang="0">
                  <a:pos x="365" y="22"/>
                </a:cxn>
                <a:cxn ang="0">
                  <a:pos x="389" y="27"/>
                </a:cxn>
                <a:cxn ang="0">
                  <a:pos x="411" y="29"/>
                </a:cxn>
                <a:cxn ang="0">
                  <a:pos x="434" y="34"/>
                </a:cxn>
                <a:cxn ang="0">
                  <a:pos x="458" y="37"/>
                </a:cxn>
                <a:cxn ang="0">
                  <a:pos x="480" y="42"/>
                </a:cxn>
                <a:cxn ang="0">
                  <a:pos x="492" y="49"/>
                </a:cxn>
                <a:cxn ang="0">
                  <a:pos x="507" y="54"/>
                </a:cxn>
                <a:cxn ang="0">
                  <a:pos x="519" y="61"/>
                </a:cxn>
                <a:cxn ang="0">
                  <a:pos x="532" y="69"/>
                </a:cxn>
                <a:cxn ang="0">
                  <a:pos x="517" y="108"/>
                </a:cxn>
                <a:cxn ang="0">
                  <a:pos x="502" y="147"/>
                </a:cxn>
                <a:cxn ang="0">
                  <a:pos x="487" y="189"/>
                </a:cxn>
                <a:cxn ang="0">
                  <a:pos x="473" y="228"/>
                </a:cxn>
                <a:cxn ang="0">
                  <a:pos x="443" y="230"/>
                </a:cxn>
                <a:cxn ang="0">
                  <a:pos x="414" y="230"/>
                </a:cxn>
                <a:cxn ang="0">
                  <a:pos x="384" y="233"/>
                </a:cxn>
                <a:cxn ang="0">
                  <a:pos x="355" y="235"/>
                </a:cxn>
                <a:cxn ang="0">
                  <a:pos x="326" y="238"/>
                </a:cxn>
                <a:cxn ang="0">
                  <a:pos x="296" y="238"/>
                </a:cxn>
                <a:cxn ang="0">
                  <a:pos x="267" y="240"/>
                </a:cxn>
                <a:cxn ang="0">
                  <a:pos x="237" y="243"/>
                </a:cxn>
                <a:cxn ang="0">
                  <a:pos x="206" y="245"/>
                </a:cxn>
                <a:cxn ang="0">
                  <a:pos x="176" y="245"/>
                </a:cxn>
                <a:cxn ang="0">
                  <a:pos x="147" y="248"/>
                </a:cxn>
                <a:cxn ang="0">
                  <a:pos x="117" y="250"/>
                </a:cxn>
                <a:cxn ang="0">
                  <a:pos x="88" y="250"/>
                </a:cxn>
                <a:cxn ang="0">
                  <a:pos x="58" y="252"/>
                </a:cxn>
                <a:cxn ang="0">
                  <a:pos x="29" y="252"/>
                </a:cxn>
                <a:cxn ang="0">
                  <a:pos x="0" y="255"/>
                </a:cxn>
                <a:cxn ang="0">
                  <a:pos x="0" y="191"/>
                </a:cxn>
                <a:cxn ang="0">
                  <a:pos x="0" y="127"/>
                </a:cxn>
                <a:cxn ang="0">
                  <a:pos x="0" y="64"/>
                </a:cxn>
                <a:cxn ang="0">
                  <a:pos x="0" y="0"/>
                </a:cxn>
              </a:cxnLst>
              <a:rect l="0" t="0" r="r" b="b"/>
              <a:pathLst>
                <a:path w="532" h="255">
                  <a:moveTo>
                    <a:pt x="0" y="0"/>
                  </a:moveTo>
                  <a:lnTo>
                    <a:pt x="36" y="2"/>
                  </a:lnTo>
                  <a:lnTo>
                    <a:pt x="73" y="2"/>
                  </a:lnTo>
                  <a:lnTo>
                    <a:pt x="112" y="5"/>
                  </a:lnTo>
                  <a:lnTo>
                    <a:pt x="149" y="5"/>
                  </a:lnTo>
                  <a:lnTo>
                    <a:pt x="186" y="7"/>
                  </a:lnTo>
                  <a:lnTo>
                    <a:pt x="225" y="10"/>
                  </a:lnTo>
                  <a:lnTo>
                    <a:pt x="262" y="10"/>
                  </a:lnTo>
                  <a:lnTo>
                    <a:pt x="299" y="12"/>
                  </a:lnTo>
                  <a:lnTo>
                    <a:pt x="321" y="15"/>
                  </a:lnTo>
                  <a:lnTo>
                    <a:pt x="343" y="20"/>
                  </a:lnTo>
                  <a:lnTo>
                    <a:pt x="365" y="22"/>
                  </a:lnTo>
                  <a:lnTo>
                    <a:pt x="389" y="27"/>
                  </a:lnTo>
                  <a:lnTo>
                    <a:pt x="411" y="29"/>
                  </a:lnTo>
                  <a:lnTo>
                    <a:pt x="434" y="34"/>
                  </a:lnTo>
                  <a:lnTo>
                    <a:pt x="458" y="37"/>
                  </a:lnTo>
                  <a:lnTo>
                    <a:pt x="480" y="42"/>
                  </a:lnTo>
                  <a:lnTo>
                    <a:pt x="492" y="49"/>
                  </a:lnTo>
                  <a:lnTo>
                    <a:pt x="507" y="54"/>
                  </a:lnTo>
                  <a:lnTo>
                    <a:pt x="519" y="61"/>
                  </a:lnTo>
                  <a:lnTo>
                    <a:pt x="532" y="69"/>
                  </a:lnTo>
                  <a:lnTo>
                    <a:pt x="517" y="108"/>
                  </a:lnTo>
                  <a:lnTo>
                    <a:pt x="502" y="147"/>
                  </a:lnTo>
                  <a:lnTo>
                    <a:pt x="487" y="189"/>
                  </a:lnTo>
                  <a:lnTo>
                    <a:pt x="473" y="228"/>
                  </a:lnTo>
                  <a:lnTo>
                    <a:pt x="443" y="230"/>
                  </a:lnTo>
                  <a:lnTo>
                    <a:pt x="414" y="230"/>
                  </a:lnTo>
                  <a:lnTo>
                    <a:pt x="384" y="233"/>
                  </a:lnTo>
                  <a:lnTo>
                    <a:pt x="355" y="235"/>
                  </a:lnTo>
                  <a:lnTo>
                    <a:pt x="326" y="238"/>
                  </a:lnTo>
                  <a:lnTo>
                    <a:pt x="296" y="238"/>
                  </a:lnTo>
                  <a:lnTo>
                    <a:pt x="267" y="240"/>
                  </a:lnTo>
                  <a:lnTo>
                    <a:pt x="237" y="243"/>
                  </a:lnTo>
                  <a:lnTo>
                    <a:pt x="206" y="245"/>
                  </a:lnTo>
                  <a:lnTo>
                    <a:pt x="176" y="245"/>
                  </a:lnTo>
                  <a:lnTo>
                    <a:pt x="147" y="248"/>
                  </a:lnTo>
                  <a:lnTo>
                    <a:pt x="117" y="250"/>
                  </a:lnTo>
                  <a:lnTo>
                    <a:pt x="88" y="250"/>
                  </a:lnTo>
                  <a:lnTo>
                    <a:pt x="58" y="252"/>
                  </a:lnTo>
                  <a:lnTo>
                    <a:pt x="29" y="252"/>
                  </a:lnTo>
                  <a:lnTo>
                    <a:pt x="0" y="255"/>
                  </a:lnTo>
                  <a:lnTo>
                    <a:pt x="0" y="191"/>
                  </a:lnTo>
                  <a:lnTo>
                    <a:pt x="0" y="127"/>
                  </a:lnTo>
                  <a:lnTo>
                    <a:pt x="0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3" name="Freeform 149"/>
            <p:cNvSpPr>
              <a:spLocks/>
            </p:cNvSpPr>
            <p:nvPr/>
          </p:nvSpPr>
          <p:spPr bwMode="auto">
            <a:xfrm>
              <a:off x="3023" y="1735"/>
              <a:ext cx="400" cy="1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6" y="12"/>
                </a:cxn>
                <a:cxn ang="0">
                  <a:pos x="429" y="39"/>
                </a:cxn>
                <a:cxn ang="0">
                  <a:pos x="483" y="66"/>
                </a:cxn>
                <a:cxn ang="0">
                  <a:pos x="419" y="223"/>
                </a:cxn>
                <a:cxn ang="0">
                  <a:pos x="0" y="255"/>
                </a:cxn>
                <a:cxn ang="0">
                  <a:pos x="0" y="0"/>
                </a:cxn>
              </a:cxnLst>
              <a:rect l="0" t="0" r="r" b="b"/>
              <a:pathLst>
                <a:path w="483" h="255">
                  <a:moveTo>
                    <a:pt x="0" y="0"/>
                  </a:moveTo>
                  <a:lnTo>
                    <a:pt x="286" y="12"/>
                  </a:lnTo>
                  <a:lnTo>
                    <a:pt x="429" y="39"/>
                  </a:lnTo>
                  <a:lnTo>
                    <a:pt x="483" y="66"/>
                  </a:lnTo>
                  <a:lnTo>
                    <a:pt x="419" y="223"/>
                  </a:lnTo>
                  <a:lnTo>
                    <a:pt x="0" y="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4" name="Freeform 150"/>
            <p:cNvSpPr>
              <a:spLocks/>
            </p:cNvSpPr>
            <p:nvPr/>
          </p:nvSpPr>
          <p:spPr bwMode="auto">
            <a:xfrm>
              <a:off x="1910" y="1735"/>
              <a:ext cx="850" cy="196"/>
            </a:xfrm>
            <a:custGeom>
              <a:avLst/>
              <a:gdLst/>
              <a:ahLst/>
              <a:cxnLst>
                <a:cxn ang="0">
                  <a:pos x="1027" y="0"/>
                </a:cxn>
                <a:cxn ang="0">
                  <a:pos x="623" y="12"/>
                </a:cxn>
                <a:cxn ang="0">
                  <a:pos x="7" y="71"/>
                </a:cxn>
                <a:cxn ang="0">
                  <a:pos x="2" y="98"/>
                </a:cxn>
                <a:cxn ang="0">
                  <a:pos x="0" y="255"/>
                </a:cxn>
                <a:cxn ang="0">
                  <a:pos x="1027" y="255"/>
                </a:cxn>
                <a:cxn ang="0">
                  <a:pos x="1027" y="0"/>
                </a:cxn>
              </a:cxnLst>
              <a:rect l="0" t="0" r="r" b="b"/>
              <a:pathLst>
                <a:path w="1027" h="255">
                  <a:moveTo>
                    <a:pt x="1027" y="0"/>
                  </a:moveTo>
                  <a:lnTo>
                    <a:pt x="623" y="12"/>
                  </a:lnTo>
                  <a:lnTo>
                    <a:pt x="7" y="71"/>
                  </a:lnTo>
                  <a:lnTo>
                    <a:pt x="2" y="98"/>
                  </a:lnTo>
                  <a:lnTo>
                    <a:pt x="0" y="255"/>
                  </a:lnTo>
                  <a:lnTo>
                    <a:pt x="1027" y="255"/>
                  </a:lnTo>
                  <a:lnTo>
                    <a:pt x="1027" y="0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5" name="Freeform 151"/>
            <p:cNvSpPr>
              <a:spLocks/>
            </p:cNvSpPr>
            <p:nvPr/>
          </p:nvSpPr>
          <p:spPr bwMode="auto">
            <a:xfrm>
              <a:off x="1950" y="1735"/>
              <a:ext cx="810" cy="196"/>
            </a:xfrm>
            <a:custGeom>
              <a:avLst/>
              <a:gdLst/>
              <a:ahLst/>
              <a:cxnLst>
                <a:cxn ang="0">
                  <a:pos x="978" y="0"/>
                </a:cxn>
                <a:cxn ang="0">
                  <a:pos x="954" y="0"/>
                </a:cxn>
                <a:cxn ang="0">
                  <a:pos x="929" y="2"/>
                </a:cxn>
                <a:cxn ang="0">
                  <a:pos x="905" y="2"/>
                </a:cxn>
                <a:cxn ang="0">
                  <a:pos x="880" y="2"/>
                </a:cxn>
                <a:cxn ang="0">
                  <a:pos x="856" y="5"/>
                </a:cxn>
                <a:cxn ang="0">
                  <a:pos x="831" y="5"/>
                </a:cxn>
                <a:cxn ang="0">
                  <a:pos x="807" y="5"/>
                </a:cxn>
                <a:cxn ang="0">
                  <a:pos x="782" y="5"/>
                </a:cxn>
                <a:cxn ang="0">
                  <a:pos x="755" y="7"/>
                </a:cxn>
                <a:cxn ang="0">
                  <a:pos x="731" y="7"/>
                </a:cxn>
                <a:cxn ang="0">
                  <a:pos x="706" y="7"/>
                </a:cxn>
                <a:cxn ang="0">
                  <a:pos x="682" y="10"/>
                </a:cxn>
                <a:cxn ang="0">
                  <a:pos x="657" y="10"/>
                </a:cxn>
                <a:cxn ang="0">
                  <a:pos x="633" y="10"/>
                </a:cxn>
                <a:cxn ang="0">
                  <a:pos x="608" y="12"/>
                </a:cxn>
                <a:cxn ang="0">
                  <a:pos x="583" y="12"/>
                </a:cxn>
                <a:cxn ang="0">
                  <a:pos x="547" y="15"/>
                </a:cxn>
                <a:cxn ang="0">
                  <a:pos x="512" y="20"/>
                </a:cxn>
                <a:cxn ang="0">
                  <a:pos x="476" y="22"/>
                </a:cxn>
                <a:cxn ang="0">
                  <a:pos x="441" y="27"/>
                </a:cxn>
                <a:cxn ang="0">
                  <a:pos x="404" y="29"/>
                </a:cxn>
                <a:cxn ang="0">
                  <a:pos x="368" y="32"/>
                </a:cxn>
                <a:cxn ang="0">
                  <a:pos x="333" y="37"/>
                </a:cxn>
                <a:cxn ang="0">
                  <a:pos x="297" y="39"/>
                </a:cxn>
                <a:cxn ang="0">
                  <a:pos x="260" y="42"/>
                </a:cxn>
                <a:cxn ang="0">
                  <a:pos x="225" y="47"/>
                </a:cxn>
                <a:cxn ang="0">
                  <a:pos x="189" y="49"/>
                </a:cxn>
                <a:cxn ang="0">
                  <a:pos x="154" y="54"/>
                </a:cxn>
                <a:cxn ang="0">
                  <a:pos x="118" y="56"/>
                </a:cxn>
                <a:cxn ang="0">
                  <a:pos x="81" y="61"/>
                </a:cxn>
                <a:cxn ang="0">
                  <a:pos x="46" y="64"/>
                </a:cxn>
                <a:cxn ang="0">
                  <a:pos x="10" y="69"/>
                </a:cxn>
                <a:cxn ang="0">
                  <a:pos x="7" y="76"/>
                </a:cxn>
                <a:cxn ang="0">
                  <a:pos x="5" y="81"/>
                </a:cxn>
                <a:cxn ang="0">
                  <a:pos x="2" y="88"/>
                </a:cxn>
                <a:cxn ang="0">
                  <a:pos x="0" y="96"/>
                </a:cxn>
                <a:cxn ang="0">
                  <a:pos x="2" y="132"/>
                </a:cxn>
                <a:cxn ang="0">
                  <a:pos x="2" y="174"/>
                </a:cxn>
                <a:cxn ang="0">
                  <a:pos x="2" y="213"/>
                </a:cxn>
                <a:cxn ang="0">
                  <a:pos x="5" y="255"/>
                </a:cxn>
                <a:cxn ang="0">
                  <a:pos x="66" y="255"/>
                </a:cxn>
                <a:cxn ang="0">
                  <a:pos x="127" y="255"/>
                </a:cxn>
                <a:cxn ang="0">
                  <a:pos x="186" y="255"/>
                </a:cxn>
                <a:cxn ang="0">
                  <a:pos x="248" y="255"/>
                </a:cxn>
                <a:cxn ang="0">
                  <a:pos x="309" y="255"/>
                </a:cxn>
                <a:cxn ang="0">
                  <a:pos x="370" y="255"/>
                </a:cxn>
                <a:cxn ang="0">
                  <a:pos x="431" y="255"/>
                </a:cxn>
                <a:cxn ang="0">
                  <a:pos x="493" y="255"/>
                </a:cxn>
                <a:cxn ang="0">
                  <a:pos x="552" y="255"/>
                </a:cxn>
                <a:cxn ang="0">
                  <a:pos x="613" y="255"/>
                </a:cxn>
                <a:cxn ang="0">
                  <a:pos x="674" y="255"/>
                </a:cxn>
                <a:cxn ang="0">
                  <a:pos x="735" y="255"/>
                </a:cxn>
                <a:cxn ang="0">
                  <a:pos x="797" y="255"/>
                </a:cxn>
                <a:cxn ang="0">
                  <a:pos x="856" y="255"/>
                </a:cxn>
                <a:cxn ang="0">
                  <a:pos x="917" y="255"/>
                </a:cxn>
                <a:cxn ang="0">
                  <a:pos x="978" y="255"/>
                </a:cxn>
                <a:cxn ang="0">
                  <a:pos x="978" y="191"/>
                </a:cxn>
                <a:cxn ang="0">
                  <a:pos x="978" y="127"/>
                </a:cxn>
                <a:cxn ang="0">
                  <a:pos x="978" y="64"/>
                </a:cxn>
                <a:cxn ang="0">
                  <a:pos x="978" y="0"/>
                </a:cxn>
              </a:cxnLst>
              <a:rect l="0" t="0" r="r" b="b"/>
              <a:pathLst>
                <a:path w="978" h="255">
                  <a:moveTo>
                    <a:pt x="978" y="0"/>
                  </a:moveTo>
                  <a:lnTo>
                    <a:pt x="954" y="0"/>
                  </a:lnTo>
                  <a:lnTo>
                    <a:pt x="929" y="2"/>
                  </a:lnTo>
                  <a:lnTo>
                    <a:pt x="905" y="2"/>
                  </a:lnTo>
                  <a:lnTo>
                    <a:pt x="880" y="2"/>
                  </a:lnTo>
                  <a:lnTo>
                    <a:pt x="856" y="5"/>
                  </a:lnTo>
                  <a:lnTo>
                    <a:pt x="831" y="5"/>
                  </a:lnTo>
                  <a:lnTo>
                    <a:pt x="807" y="5"/>
                  </a:lnTo>
                  <a:lnTo>
                    <a:pt x="782" y="5"/>
                  </a:lnTo>
                  <a:lnTo>
                    <a:pt x="755" y="7"/>
                  </a:lnTo>
                  <a:lnTo>
                    <a:pt x="731" y="7"/>
                  </a:lnTo>
                  <a:lnTo>
                    <a:pt x="706" y="7"/>
                  </a:lnTo>
                  <a:lnTo>
                    <a:pt x="682" y="10"/>
                  </a:lnTo>
                  <a:lnTo>
                    <a:pt x="657" y="10"/>
                  </a:lnTo>
                  <a:lnTo>
                    <a:pt x="633" y="10"/>
                  </a:lnTo>
                  <a:lnTo>
                    <a:pt x="608" y="12"/>
                  </a:lnTo>
                  <a:lnTo>
                    <a:pt x="583" y="12"/>
                  </a:lnTo>
                  <a:lnTo>
                    <a:pt x="547" y="15"/>
                  </a:lnTo>
                  <a:lnTo>
                    <a:pt x="512" y="20"/>
                  </a:lnTo>
                  <a:lnTo>
                    <a:pt x="476" y="22"/>
                  </a:lnTo>
                  <a:lnTo>
                    <a:pt x="441" y="27"/>
                  </a:lnTo>
                  <a:lnTo>
                    <a:pt x="404" y="29"/>
                  </a:lnTo>
                  <a:lnTo>
                    <a:pt x="368" y="32"/>
                  </a:lnTo>
                  <a:lnTo>
                    <a:pt x="333" y="37"/>
                  </a:lnTo>
                  <a:lnTo>
                    <a:pt x="297" y="39"/>
                  </a:lnTo>
                  <a:lnTo>
                    <a:pt x="260" y="42"/>
                  </a:lnTo>
                  <a:lnTo>
                    <a:pt x="225" y="47"/>
                  </a:lnTo>
                  <a:lnTo>
                    <a:pt x="189" y="49"/>
                  </a:lnTo>
                  <a:lnTo>
                    <a:pt x="154" y="54"/>
                  </a:lnTo>
                  <a:lnTo>
                    <a:pt x="118" y="56"/>
                  </a:lnTo>
                  <a:lnTo>
                    <a:pt x="81" y="61"/>
                  </a:lnTo>
                  <a:lnTo>
                    <a:pt x="46" y="64"/>
                  </a:lnTo>
                  <a:lnTo>
                    <a:pt x="10" y="69"/>
                  </a:lnTo>
                  <a:lnTo>
                    <a:pt x="7" y="76"/>
                  </a:lnTo>
                  <a:lnTo>
                    <a:pt x="5" y="81"/>
                  </a:lnTo>
                  <a:lnTo>
                    <a:pt x="2" y="88"/>
                  </a:lnTo>
                  <a:lnTo>
                    <a:pt x="0" y="96"/>
                  </a:lnTo>
                  <a:lnTo>
                    <a:pt x="2" y="132"/>
                  </a:lnTo>
                  <a:lnTo>
                    <a:pt x="2" y="174"/>
                  </a:lnTo>
                  <a:lnTo>
                    <a:pt x="2" y="213"/>
                  </a:lnTo>
                  <a:lnTo>
                    <a:pt x="5" y="255"/>
                  </a:lnTo>
                  <a:lnTo>
                    <a:pt x="66" y="255"/>
                  </a:lnTo>
                  <a:lnTo>
                    <a:pt x="127" y="255"/>
                  </a:lnTo>
                  <a:lnTo>
                    <a:pt x="186" y="255"/>
                  </a:lnTo>
                  <a:lnTo>
                    <a:pt x="248" y="255"/>
                  </a:lnTo>
                  <a:lnTo>
                    <a:pt x="309" y="255"/>
                  </a:lnTo>
                  <a:lnTo>
                    <a:pt x="370" y="255"/>
                  </a:lnTo>
                  <a:lnTo>
                    <a:pt x="431" y="255"/>
                  </a:lnTo>
                  <a:lnTo>
                    <a:pt x="493" y="255"/>
                  </a:lnTo>
                  <a:lnTo>
                    <a:pt x="552" y="255"/>
                  </a:lnTo>
                  <a:lnTo>
                    <a:pt x="613" y="255"/>
                  </a:lnTo>
                  <a:lnTo>
                    <a:pt x="674" y="255"/>
                  </a:lnTo>
                  <a:lnTo>
                    <a:pt x="735" y="255"/>
                  </a:lnTo>
                  <a:lnTo>
                    <a:pt x="797" y="255"/>
                  </a:lnTo>
                  <a:lnTo>
                    <a:pt x="856" y="255"/>
                  </a:lnTo>
                  <a:lnTo>
                    <a:pt x="917" y="255"/>
                  </a:lnTo>
                  <a:lnTo>
                    <a:pt x="978" y="255"/>
                  </a:lnTo>
                  <a:lnTo>
                    <a:pt x="978" y="191"/>
                  </a:lnTo>
                  <a:lnTo>
                    <a:pt x="978" y="127"/>
                  </a:lnTo>
                  <a:lnTo>
                    <a:pt x="978" y="64"/>
                  </a:lnTo>
                  <a:lnTo>
                    <a:pt x="978" y="0"/>
                  </a:lnTo>
                  <a:close/>
                </a:path>
              </a:pathLst>
            </a:custGeom>
            <a:solidFill>
              <a:srgbClr val="914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6" name="Freeform 152"/>
            <p:cNvSpPr>
              <a:spLocks/>
            </p:cNvSpPr>
            <p:nvPr/>
          </p:nvSpPr>
          <p:spPr bwMode="auto">
            <a:xfrm>
              <a:off x="1991" y="1735"/>
              <a:ext cx="769" cy="196"/>
            </a:xfrm>
            <a:custGeom>
              <a:avLst/>
              <a:gdLst/>
              <a:ahLst/>
              <a:cxnLst>
                <a:cxn ang="0">
                  <a:pos x="929" y="0"/>
                </a:cxn>
                <a:cxn ang="0">
                  <a:pos x="880" y="2"/>
                </a:cxn>
                <a:cxn ang="0">
                  <a:pos x="831" y="2"/>
                </a:cxn>
                <a:cxn ang="0">
                  <a:pos x="785" y="5"/>
                </a:cxn>
                <a:cxn ang="0">
                  <a:pos x="736" y="5"/>
                </a:cxn>
                <a:cxn ang="0">
                  <a:pos x="686" y="7"/>
                </a:cxn>
                <a:cxn ang="0">
                  <a:pos x="640" y="10"/>
                </a:cxn>
                <a:cxn ang="0">
                  <a:pos x="591" y="10"/>
                </a:cxn>
                <a:cxn ang="0">
                  <a:pos x="542" y="12"/>
                </a:cxn>
                <a:cxn ang="0">
                  <a:pos x="510" y="15"/>
                </a:cxn>
                <a:cxn ang="0">
                  <a:pos x="476" y="20"/>
                </a:cxn>
                <a:cxn ang="0">
                  <a:pos x="444" y="22"/>
                </a:cxn>
                <a:cxn ang="0">
                  <a:pos x="409" y="25"/>
                </a:cxn>
                <a:cxn ang="0">
                  <a:pos x="378" y="29"/>
                </a:cxn>
                <a:cxn ang="0">
                  <a:pos x="343" y="32"/>
                </a:cxn>
                <a:cxn ang="0">
                  <a:pos x="311" y="34"/>
                </a:cxn>
                <a:cxn ang="0">
                  <a:pos x="277" y="39"/>
                </a:cxn>
                <a:cxn ang="0">
                  <a:pos x="245" y="42"/>
                </a:cxn>
                <a:cxn ang="0">
                  <a:pos x="211" y="44"/>
                </a:cxn>
                <a:cxn ang="0">
                  <a:pos x="179" y="49"/>
                </a:cxn>
                <a:cxn ang="0">
                  <a:pos x="145" y="51"/>
                </a:cxn>
                <a:cxn ang="0">
                  <a:pos x="113" y="56"/>
                </a:cxn>
                <a:cxn ang="0">
                  <a:pos x="78" y="59"/>
                </a:cxn>
                <a:cxn ang="0">
                  <a:pos x="47" y="64"/>
                </a:cxn>
                <a:cxn ang="0">
                  <a:pos x="12" y="66"/>
                </a:cxn>
                <a:cxn ang="0">
                  <a:pos x="10" y="71"/>
                </a:cxn>
                <a:cxn ang="0">
                  <a:pos x="5" y="78"/>
                </a:cxn>
                <a:cxn ang="0">
                  <a:pos x="2" y="86"/>
                </a:cxn>
                <a:cxn ang="0">
                  <a:pos x="0" y="93"/>
                </a:cxn>
                <a:cxn ang="0">
                  <a:pos x="2" y="132"/>
                </a:cxn>
                <a:cxn ang="0">
                  <a:pos x="5" y="172"/>
                </a:cxn>
                <a:cxn ang="0">
                  <a:pos x="7" y="211"/>
                </a:cxn>
                <a:cxn ang="0">
                  <a:pos x="10" y="248"/>
                </a:cxn>
                <a:cxn ang="0">
                  <a:pos x="66" y="248"/>
                </a:cxn>
                <a:cxn ang="0">
                  <a:pos x="125" y="248"/>
                </a:cxn>
                <a:cxn ang="0">
                  <a:pos x="181" y="250"/>
                </a:cxn>
                <a:cxn ang="0">
                  <a:pos x="240" y="250"/>
                </a:cxn>
                <a:cxn ang="0">
                  <a:pos x="297" y="250"/>
                </a:cxn>
                <a:cxn ang="0">
                  <a:pos x="355" y="250"/>
                </a:cxn>
                <a:cxn ang="0">
                  <a:pos x="412" y="252"/>
                </a:cxn>
                <a:cxn ang="0">
                  <a:pos x="471" y="252"/>
                </a:cxn>
                <a:cxn ang="0">
                  <a:pos x="527" y="252"/>
                </a:cxn>
                <a:cxn ang="0">
                  <a:pos x="584" y="252"/>
                </a:cxn>
                <a:cxn ang="0">
                  <a:pos x="642" y="255"/>
                </a:cxn>
                <a:cxn ang="0">
                  <a:pos x="699" y="255"/>
                </a:cxn>
                <a:cxn ang="0">
                  <a:pos x="758" y="255"/>
                </a:cxn>
                <a:cxn ang="0">
                  <a:pos x="814" y="255"/>
                </a:cxn>
                <a:cxn ang="0">
                  <a:pos x="873" y="255"/>
                </a:cxn>
                <a:cxn ang="0">
                  <a:pos x="929" y="255"/>
                </a:cxn>
                <a:cxn ang="0">
                  <a:pos x="929" y="191"/>
                </a:cxn>
                <a:cxn ang="0">
                  <a:pos x="929" y="127"/>
                </a:cxn>
                <a:cxn ang="0">
                  <a:pos x="929" y="64"/>
                </a:cxn>
                <a:cxn ang="0">
                  <a:pos x="929" y="0"/>
                </a:cxn>
              </a:cxnLst>
              <a:rect l="0" t="0" r="r" b="b"/>
              <a:pathLst>
                <a:path w="929" h="255">
                  <a:moveTo>
                    <a:pt x="929" y="0"/>
                  </a:moveTo>
                  <a:lnTo>
                    <a:pt x="880" y="2"/>
                  </a:lnTo>
                  <a:lnTo>
                    <a:pt x="831" y="2"/>
                  </a:lnTo>
                  <a:lnTo>
                    <a:pt x="785" y="5"/>
                  </a:lnTo>
                  <a:lnTo>
                    <a:pt x="736" y="5"/>
                  </a:lnTo>
                  <a:lnTo>
                    <a:pt x="686" y="7"/>
                  </a:lnTo>
                  <a:lnTo>
                    <a:pt x="640" y="10"/>
                  </a:lnTo>
                  <a:lnTo>
                    <a:pt x="591" y="10"/>
                  </a:lnTo>
                  <a:lnTo>
                    <a:pt x="542" y="12"/>
                  </a:lnTo>
                  <a:lnTo>
                    <a:pt x="510" y="15"/>
                  </a:lnTo>
                  <a:lnTo>
                    <a:pt x="476" y="20"/>
                  </a:lnTo>
                  <a:lnTo>
                    <a:pt x="444" y="22"/>
                  </a:lnTo>
                  <a:lnTo>
                    <a:pt x="409" y="25"/>
                  </a:lnTo>
                  <a:lnTo>
                    <a:pt x="378" y="29"/>
                  </a:lnTo>
                  <a:lnTo>
                    <a:pt x="343" y="32"/>
                  </a:lnTo>
                  <a:lnTo>
                    <a:pt x="311" y="34"/>
                  </a:lnTo>
                  <a:lnTo>
                    <a:pt x="277" y="39"/>
                  </a:lnTo>
                  <a:lnTo>
                    <a:pt x="245" y="42"/>
                  </a:lnTo>
                  <a:lnTo>
                    <a:pt x="211" y="44"/>
                  </a:lnTo>
                  <a:lnTo>
                    <a:pt x="179" y="49"/>
                  </a:lnTo>
                  <a:lnTo>
                    <a:pt x="145" y="51"/>
                  </a:lnTo>
                  <a:lnTo>
                    <a:pt x="113" y="56"/>
                  </a:lnTo>
                  <a:lnTo>
                    <a:pt x="78" y="59"/>
                  </a:lnTo>
                  <a:lnTo>
                    <a:pt x="47" y="64"/>
                  </a:lnTo>
                  <a:lnTo>
                    <a:pt x="12" y="66"/>
                  </a:lnTo>
                  <a:lnTo>
                    <a:pt x="10" y="71"/>
                  </a:lnTo>
                  <a:lnTo>
                    <a:pt x="5" y="78"/>
                  </a:lnTo>
                  <a:lnTo>
                    <a:pt x="2" y="86"/>
                  </a:lnTo>
                  <a:lnTo>
                    <a:pt x="0" y="93"/>
                  </a:lnTo>
                  <a:lnTo>
                    <a:pt x="2" y="132"/>
                  </a:lnTo>
                  <a:lnTo>
                    <a:pt x="5" y="172"/>
                  </a:lnTo>
                  <a:lnTo>
                    <a:pt x="7" y="211"/>
                  </a:lnTo>
                  <a:lnTo>
                    <a:pt x="10" y="248"/>
                  </a:lnTo>
                  <a:lnTo>
                    <a:pt x="66" y="248"/>
                  </a:lnTo>
                  <a:lnTo>
                    <a:pt x="125" y="248"/>
                  </a:lnTo>
                  <a:lnTo>
                    <a:pt x="181" y="250"/>
                  </a:lnTo>
                  <a:lnTo>
                    <a:pt x="240" y="250"/>
                  </a:lnTo>
                  <a:lnTo>
                    <a:pt x="297" y="250"/>
                  </a:lnTo>
                  <a:lnTo>
                    <a:pt x="355" y="250"/>
                  </a:lnTo>
                  <a:lnTo>
                    <a:pt x="412" y="252"/>
                  </a:lnTo>
                  <a:lnTo>
                    <a:pt x="471" y="252"/>
                  </a:lnTo>
                  <a:lnTo>
                    <a:pt x="527" y="252"/>
                  </a:lnTo>
                  <a:lnTo>
                    <a:pt x="584" y="252"/>
                  </a:lnTo>
                  <a:lnTo>
                    <a:pt x="642" y="255"/>
                  </a:lnTo>
                  <a:lnTo>
                    <a:pt x="699" y="255"/>
                  </a:lnTo>
                  <a:lnTo>
                    <a:pt x="758" y="255"/>
                  </a:lnTo>
                  <a:lnTo>
                    <a:pt x="814" y="255"/>
                  </a:lnTo>
                  <a:lnTo>
                    <a:pt x="873" y="255"/>
                  </a:lnTo>
                  <a:lnTo>
                    <a:pt x="929" y="255"/>
                  </a:lnTo>
                  <a:lnTo>
                    <a:pt x="929" y="191"/>
                  </a:lnTo>
                  <a:lnTo>
                    <a:pt x="929" y="127"/>
                  </a:lnTo>
                  <a:lnTo>
                    <a:pt x="929" y="64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rgbClr val="93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" name="Freeform 153"/>
            <p:cNvSpPr>
              <a:spLocks/>
            </p:cNvSpPr>
            <p:nvPr/>
          </p:nvSpPr>
          <p:spPr bwMode="auto">
            <a:xfrm>
              <a:off x="2030" y="1735"/>
              <a:ext cx="730" cy="196"/>
            </a:xfrm>
            <a:custGeom>
              <a:avLst/>
              <a:gdLst/>
              <a:ahLst/>
              <a:cxnLst>
                <a:cxn ang="0">
                  <a:pos x="882" y="0"/>
                </a:cxn>
                <a:cxn ang="0">
                  <a:pos x="836" y="2"/>
                </a:cxn>
                <a:cxn ang="0">
                  <a:pos x="787" y="2"/>
                </a:cxn>
                <a:cxn ang="0">
                  <a:pos x="740" y="5"/>
                </a:cxn>
                <a:cxn ang="0">
                  <a:pos x="693" y="5"/>
                </a:cxn>
                <a:cxn ang="0">
                  <a:pos x="644" y="7"/>
                </a:cxn>
                <a:cxn ang="0">
                  <a:pos x="598" y="10"/>
                </a:cxn>
                <a:cxn ang="0">
                  <a:pos x="551" y="10"/>
                </a:cxn>
                <a:cxn ang="0">
                  <a:pos x="505" y="12"/>
                </a:cxn>
                <a:cxn ang="0">
                  <a:pos x="475" y="15"/>
                </a:cxn>
                <a:cxn ang="0">
                  <a:pos x="443" y="20"/>
                </a:cxn>
                <a:cxn ang="0">
                  <a:pos x="414" y="22"/>
                </a:cxn>
                <a:cxn ang="0">
                  <a:pos x="382" y="25"/>
                </a:cxn>
                <a:cxn ang="0">
                  <a:pos x="353" y="29"/>
                </a:cxn>
                <a:cxn ang="0">
                  <a:pos x="323" y="32"/>
                </a:cxn>
                <a:cxn ang="0">
                  <a:pos x="291" y="34"/>
                </a:cxn>
                <a:cxn ang="0">
                  <a:pos x="262" y="37"/>
                </a:cxn>
                <a:cxn ang="0">
                  <a:pos x="230" y="42"/>
                </a:cxn>
                <a:cxn ang="0">
                  <a:pos x="201" y="44"/>
                </a:cxn>
                <a:cxn ang="0">
                  <a:pos x="171" y="47"/>
                </a:cxn>
                <a:cxn ang="0">
                  <a:pos x="139" y="51"/>
                </a:cxn>
                <a:cxn ang="0">
                  <a:pos x="110" y="54"/>
                </a:cxn>
                <a:cxn ang="0">
                  <a:pos x="78" y="56"/>
                </a:cxn>
                <a:cxn ang="0">
                  <a:pos x="49" y="61"/>
                </a:cxn>
                <a:cxn ang="0">
                  <a:pos x="17" y="64"/>
                </a:cxn>
                <a:cxn ang="0">
                  <a:pos x="12" y="69"/>
                </a:cxn>
                <a:cxn ang="0">
                  <a:pos x="9" y="76"/>
                </a:cxn>
                <a:cxn ang="0">
                  <a:pos x="4" y="83"/>
                </a:cxn>
                <a:cxn ang="0">
                  <a:pos x="0" y="88"/>
                </a:cxn>
                <a:cxn ang="0">
                  <a:pos x="4" y="127"/>
                </a:cxn>
                <a:cxn ang="0">
                  <a:pos x="7" y="169"/>
                </a:cxn>
                <a:cxn ang="0">
                  <a:pos x="12" y="208"/>
                </a:cxn>
                <a:cxn ang="0">
                  <a:pos x="17" y="248"/>
                </a:cxn>
                <a:cxn ang="0">
                  <a:pos x="71" y="248"/>
                </a:cxn>
                <a:cxn ang="0">
                  <a:pos x="125" y="248"/>
                </a:cxn>
                <a:cxn ang="0">
                  <a:pos x="179" y="248"/>
                </a:cxn>
                <a:cxn ang="0">
                  <a:pos x="232" y="248"/>
                </a:cxn>
                <a:cxn ang="0">
                  <a:pos x="286" y="250"/>
                </a:cxn>
                <a:cxn ang="0">
                  <a:pos x="340" y="250"/>
                </a:cxn>
                <a:cxn ang="0">
                  <a:pos x="394" y="250"/>
                </a:cxn>
                <a:cxn ang="0">
                  <a:pos x="448" y="250"/>
                </a:cxn>
                <a:cxn ang="0">
                  <a:pos x="502" y="252"/>
                </a:cxn>
                <a:cxn ang="0">
                  <a:pos x="556" y="252"/>
                </a:cxn>
                <a:cxn ang="0">
                  <a:pos x="610" y="252"/>
                </a:cxn>
                <a:cxn ang="0">
                  <a:pos x="666" y="255"/>
                </a:cxn>
                <a:cxn ang="0">
                  <a:pos x="720" y="255"/>
                </a:cxn>
                <a:cxn ang="0">
                  <a:pos x="774" y="255"/>
                </a:cxn>
                <a:cxn ang="0">
                  <a:pos x="828" y="255"/>
                </a:cxn>
                <a:cxn ang="0">
                  <a:pos x="882" y="255"/>
                </a:cxn>
                <a:cxn ang="0">
                  <a:pos x="882" y="191"/>
                </a:cxn>
                <a:cxn ang="0">
                  <a:pos x="882" y="127"/>
                </a:cxn>
                <a:cxn ang="0">
                  <a:pos x="882" y="64"/>
                </a:cxn>
                <a:cxn ang="0">
                  <a:pos x="882" y="0"/>
                </a:cxn>
              </a:cxnLst>
              <a:rect l="0" t="0" r="r" b="b"/>
              <a:pathLst>
                <a:path w="882" h="255">
                  <a:moveTo>
                    <a:pt x="882" y="0"/>
                  </a:moveTo>
                  <a:lnTo>
                    <a:pt x="836" y="2"/>
                  </a:lnTo>
                  <a:lnTo>
                    <a:pt x="787" y="2"/>
                  </a:lnTo>
                  <a:lnTo>
                    <a:pt x="740" y="5"/>
                  </a:lnTo>
                  <a:lnTo>
                    <a:pt x="693" y="5"/>
                  </a:lnTo>
                  <a:lnTo>
                    <a:pt x="644" y="7"/>
                  </a:lnTo>
                  <a:lnTo>
                    <a:pt x="598" y="10"/>
                  </a:lnTo>
                  <a:lnTo>
                    <a:pt x="551" y="10"/>
                  </a:lnTo>
                  <a:lnTo>
                    <a:pt x="505" y="12"/>
                  </a:lnTo>
                  <a:lnTo>
                    <a:pt x="475" y="15"/>
                  </a:lnTo>
                  <a:lnTo>
                    <a:pt x="443" y="20"/>
                  </a:lnTo>
                  <a:lnTo>
                    <a:pt x="414" y="22"/>
                  </a:lnTo>
                  <a:lnTo>
                    <a:pt x="382" y="25"/>
                  </a:lnTo>
                  <a:lnTo>
                    <a:pt x="353" y="29"/>
                  </a:lnTo>
                  <a:lnTo>
                    <a:pt x="323" y="32"/>
                  </a:lnTo>
                  <a:lnTo>
                    <a:pt x="291" y="34"/>
                  </a:lnTo>
                  <a:lnTo>
                    <a:pt x="262" y="37"/>
                  </a:lnTo>
                  <a:lnTo>
                    <a:pt x="230" y="42"/>
                  </a:lnTo>
                  <a:lnTo>
                    <a:pt x="201" y="44"/>
                  </a:lnTo>
                  <a:lnTo>
                    <a:pt x="171" y="47"/>
                  </a:lnTo>
                  <a:lnTo>
                    <a:pt x="139" y="51"/>
                  </a:lnTo>
                  <a:lnTo>
                    <a:pt x="110" y="54"/>
                  </a:lnTo>
                  <a:lnTo>
                    <a:pt x="78" y="56"/>
                  </a:lnTo>
                  <a:lnTo>
                    <a:pt x="49" y="61"/>
                  </a:lnTo>
                  <a:lnTo>
                    <a:pt x="17" y="64"/>
                  </a:lnTo>
                  <a:lnTo>
                    <a:pt x="12" y="69"/>
                  </a:lnTo>
                  <a:lnTo>
                    <a:pt x="9" y="76"/>
                  </a:lnTo>
                  <a:lnTo>
                    <a:pt x="4" y="83"/>
                  </a:lnTo>
                  <a:lnTo>
                    <a:pt x="0" y="88"/>
                  </a:lnTo>
                  <a:lnTo>
                    <a:pt x="4" y="127"/>
                  </a:lnTo>
                  <a:lnTo>
                    <a:pt x="7" y="169"/>
                  </a:lnTo>
                  <a:lnTo>
                    <a:pt x="12" y="208"/>
                  </a:lnTo>
                  <a:lnTo>
                    <a:pt x="17" y="248"/>
                  </a:lnTo>
                  <a:lnTo>
                    <a:pt x="71" y="248"/>
                  </a:lnTo>
                  <a:lnTo>
                    <a:pt x="125" y="248"/>
                  </a:lnTo>
                  <a:lnTo>
                    <a:pt x="179" y="248"/>
                  </a:lnTo>
                  <a:lnTo>
                    <a:pt x="232" y="248"/>
                  </a:lnTo>
                  <a:lnTo>
                    <a:pt x="286" y="250"/>
                  </a:lnTo>
                  <a:lnTo>
                    <a:pt x="340" y="250"/>
                  </a:lnTo>
                  <a:lnTo>
                    <a:pt x="394" y="250"/>
                  </a:lnTo>
                  <a:lnTo>
                    <a:pt x="448" y="250"/>
                  </a:lnTo>
                  <a:lnTo>
                    <a:pt x="502" y="252"/>
                  </a:lnTo>
                  <a:lnTo>
                    <a:pt x="556" y="252"/>
                  </a:lnTo>
                  <a:lnTo>
                    <a:pt x="610" y="252"/>
                  </a:lnTo>
                  <a:lnTo>
                    <a:pt x="666" y="255"/>
                  </a:lnTo>
                  <a:lnTo>
                    <a:pt x="720" y="255"/>
                  </a:lnTo>
                  <a:lnTo>
                    <a:pt x="774" y="255"/>
                  </a:lnTo>
                  <a:lnTo>
                    <a:pt x="828" y="255"/>
                  </a:lnTo>
                  <a:lnTo>
                    <a:pt x="882" y="255"/>
                  </a:lnTo>
                  <a:lnTo>
                    <a:pt x="882" y="191"/>
                  </a:lnTo>
                  <a:lnTo>
                    <a:pt x="882" y="127"/>
                  </a:lnTo>
                  <a:lnTo>
                    <a:pt x="882" y="64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994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" name="Freeform 154"/>
            <p:cNvSpPr>
              <a:spLocks/>
            </p:cNvSpPr>
            <p:nvPr/>
          </p:nvSpPr>
          <p:spPr bwMode="auto">
            <a:xfrm>
              <a:off x="2068" y="1735"/>
              <a:ext cx="691" cy="196"/>
            </a:xfrm>
            <a:custGeom>
              <a:avLst/>
              <a:gdLst/>
              <a:ahLst/>
              <a:cxnLst>
                <a:cxn ang="0">
                  <a:pos x="834" y="0"/>
                </a:cxn>
                <a:cxn ang="0">
                  <a:pos x="787" y="2"/>
                </a:cxn>
                <a:cxn ang="0">
                  <a:pos x="743" y="2"/>
                </a:cxn>
                <a:cxn ang="0">
                  <a:pos x="696" y="5"/>
                </a:cxn>
                <a:cxn ang="0">
                  <a:pos x="652" y="5"/>
                </a:cxn>
                <a:cxn ang="0">
                  <a:pos x="606" y="7"/>
                </a:cxn>
                <a:cxn ang="0">
                  <a:pos x="559" y="10"/>
                </a:cxn>
                <a:cxn ang="0">
                  <a:pos x="515" y="10"/>
                </a:cxn>
                <a:cxn ang="0">
                  <a:pos x="468" y="12"/>
                </a:cxn>
                <a:cxn ang="0">
                  <a:pos x="441" y="15"/>
                </a:cxn>
                <a:cxn ang="0">
                  <a:pos x="412" y="17"/>
                </a:cxn>
                <a:cxn ang="0">
                  <a:pos x="385" y="20"/>
                </a:cxn>
                <a:cxn ang="0">
                  <a:pos x="356" y="25"/>
                </a:cxn>
                <a:cxn ang="0">
                  <a:pos x="329" y="27"/>
                </a:cxn>
                <a:cxn ang="0">
                  <a:pos x="302" y="29"/>
                </a:cxn>
                <a:cxn ang="0">
                  <a:pos x="272" y="32"/>
                </a:cxn>
                <a:cxn ang="0">
                  <a:pos x="245" y="34"/>
                </a:cxn>
                <a:cxn ang="0">
                  <a:pos x="218" y="39"/>
                </a:cxn>
                <a:cxn ang="0">
                  <a:pos x="191" y="42"/>
                </a:cxn>
                <a:cxn ang="0">
                  <a:pos x="162" y="44"/>
                </a:cxn>
                <a:cxn ang="0">
                  <a:pos x="135" y="47"/>
                </a:cxn>
                <a:cxn ang="0">
                  <a:pos x="108" y="51"/>
                </a:cxn>
                <a:cxn ang="0">
                  <a:pos x="81" y="54"/>
                </a:cxn>
                <a:cxn ang="0">
                  <a:pos x="52" y="56"/>
                </a:cxn>
                <a:cxn ang="0">
                  <a:pos x="25" y="59"/>
                </a:cxn>
                <a:cxn ang="0">
                  <a:pos x="20" y="66"/>
                </a:cxn>
                <a:cxn ang="0">
                  <a:pos x="12" y="74"/>
                </a:cxn>
                <a:cxn ang="0">
                  <a:pos x="5" y="81"/>
                </a:cxn>
                <a:cxn ang="0">
                  <a:pos x="0" y="86"/>
                </a:cxn>
                <a:cxn ang="0">
                  <a:pos x="5" y="125"/>
                </a:cxn>
                <a:cxn ang="0">
                  <a:pos x="12" y="164"/>
                </a:cxn>
                <a:cxn ang="0">
                  <a:pos x="17" y="206"/>
                </a:cxn>
                <a:cxn ang="0">
                  <a:pos x="22" y="245"/>
                </a:cxn>
                <a:cxn ang="0">
                  <a:pos x="74" y="245"/>
                </a:cxn>
                <a:cxn ang="0">
                  <a:pos x="125" y="245"/>
                </a:cxn>
                <a:cxn ang="0">
                  <a:pos x="174" y="248"/>
                </a:cxn>
                <a:cxn ang="0">
                  <a:pos x="226" y="248"/>
                </a:cxn>
                <a:cxn ang="0">
                  <a:pos x="277" y="248"/>
                </a:cxn>
                <a:cxn ang="0">
                  <a:pos x="329" y="248"/>
                </a:cxn>
                <a:cxn ang="0">
                  <a:pos x="378" y="248"/>
                </a:cxn>
                <a:cxn ang="0">
                  <a:pos x="429" y="250"/>
                </a:cxn>
                <a:cxn ang="0">
                  <a:pos x="481" y="250"/>
                </a:cxn>
                <a:cxn ang="0">
                  <a:pos x="530" y="250"/>
                </a:cxn>
                <a:cxn ang="0">
                  <a:pos x="581" y="250"/>
                </a:cxn>
                <a:cxn ang="0">
                  <a:pos x="630" y="252"/>
                </a:cxn>
                <a:cxn ang="0">
                  <a:pos x="682" y="252"/>
                </a:cxn>
                <a:cxn ang="0">
                  <a:pos x="733" y="252"/>
                </a:cxn>
                <a:cxn ang="0">
                  <a:pos x="782" y="255"/>
                </a:cxn>
                <a:cxn ang="0">
                  <a:pos x="834" y="255"/>
                </a:cxn>
                <a:cxn ang="0">
                  <a:pos x="834" y="191"/>
                </a:cxn>
                <a:cxn ang="0">
                  <a:pos x="834" y="127"/>
                </a:cxn>
                <a:cxn ang="0">
                  <a:pos x="834" y="64"/>
                </a:cxn>
                <a:cxn ang="0">
                  <a:pos x="834" y="0"/>
                </a:cxn>
              </a:cxnLst>
              <a:rect l="0" t="0" r="r" b="b"/>
              <a:pathLst>
                <a:path w="834" h="255">
                  <a:moveTo>
                    <a:pt x="834" y="0"/>
                  </a:moveTo>
                  <a:lnTo>
                    <a:pt x="787" y="2"/>
                  </a:lnTo>
                  <a:lnTo>
                    <a:pt x="743" y="2"/>
                  </a:lnTo>
                  <a:lnTo>
                    <a:pt x="696" y="5"/>
                  </a:lnTo>
                  <a:lnTo>
                    <a:pt x="652" y="5"/>
                  </a:lnTo>
                  <a:lnTo>
                    <a:pt x="606" y="7"/>
                  </a:lnTo>
                  <a:lnTo>
                    <a:pt x="559" y="10"/>
                  </a:lnTo>
                  <a:lnTo>
                    <a:pt x="515" y="10"/>
                  </a:lnTo>
                  <a:lnTo>
                    <a:pt x="468" y="12"/>
                  </a:lnTo>
                  <a:lnTo>
                    <a:pt x="441" y="15"/>
                  </a:lnTo>
                  <a:lnTo>
                    <a:pt x="412" y="17"/>
                  </a:lnTo>
                  <a:lnTo>
                    <a:pt x="385" y="20"/>
                  </a:lnTo>
                  <a:lnTo>
                    <a:pt x="356" y="25"/>
                  </a:lnTo>
                  <a:lnTo>
                    <a:pt x="329" y="27"/>
                  </a:lnTo>
                  <a:lnTo>
                    <a:pt x="302" y="29"/>
                  </a:lnTo>
                  <a:lnTo>
                    <a:pt x="272" y="32"/>
                  </a:lnTo>
                  <a:lnTo>
                    <a:pt x="245" y="34"/>
                  </a:lnTo>
                  <a:lnTo>
                    <a:pt x="218" y="39"/>
                  </a:lnTo>
                  <a:lnTo>
                    <a:pt x="191" y="42"/>
                  </a:lnTo>
                  <a:lnTo>
                    <a:pt x="162" y="44"/>
                  </a:lnTo>
                  <a:lnTo>
                    <a:pt x="135" y="47"/>
                  </a:lnTo>
                  <a:lnTo>
                    <a:pt x="108" y="51"/>
                  </a:lnTo>
                  <a:lnTo>
                    <a:pt x="81" y="54"/>
                  </a:lnTo>
                  <a:lnTo>
                    <a:pt x="52" y="56"/>
                  </a:lnTo>
                  <a:lnTo>
                    <a:pt x="25" y="59"/>
                  </a:lnTo>
                  <a:lnTo>
                    <a:pt x="20" y="66"/>
                  </a:lnTo>
                  <a:lnTo>
                    <a:pt x="12" y="74"/>
                  </a:lnTo>
                  <a:lnTo>
                    <a:pt x="5" y="81"/>
                  </a:lnTo>
                  <a:lnTo>
                    <a:pt x="0" y="86"/>
                  </a:lnTo>
                  <a:lnTo>
                    <a:pt x="5" y="125"/>
                  </a:lnTo>
                  <a:lnTo>
                    <a:pt x="12" y="164"/>
                  </a:lnTo>
                  <a:lnTo>
                    <a:pt x="17" y="206"/>
                  </a:lnTo>
                  <a:lnTo>
                    <a:pt x="22" y="245"/>
                  </a:lnTo>
                  <a:lnTo>
                    <a:pt x="74" y="245"/>
                  </a:lnTo>
                  <a:lnTo>
                    <a:pt x="125" y="245"/>
                  </a:lnTo>
                  <a:lnTo>
                    <a:pt x="174" y="248"/>
                  </a:lnTo>
                  <a:lnTo>
                    <a:pt x="226" y="248"/>
                  </a:lnTo>
                  <a:lnTo>
                    <a:pt x="277" y="248"/>
                  </a:lnTo>
                  <a:lnTo>
                    <a:pt x="329" y="248"/>
                  </a:lnTo>
                  <a:lnTo>
                    <a:pt x="378" y="248"/>
                  </a:lnTo>
                  <a:lnTo>
                    <a:pt x="429" y="250"/>
                  </a:lnTo>
                  <a:lnTo>
                    <a:pt x="481" y="250"/>
                  </a:lnTo>
                  <a:lnTo>
                    <a:pt x="530" y="250"/>
                  </a:lnTo>
                  <a:lnTo>
                    <a:pt x="581" y="250"/>
                  </a:lnTo>
                  <a:lnTo>
                    <a:pt x="630" y="252"/>
                  </a:lnTo>
                  <a:lnTo>
                    <a:pt x="682" y="252"/>
                  </a:lnTo>
                  <a:lnTo>
                    <a:pt x="733" y="252"/>
                  </a:lnTo>
                  <a:lnTo>
                    <a:pt x="782" y="255"/>
                  </a:lnTo>
                  <a:lnTo>
                    <a:pt x="834" y="255"/>
                  </a:lnTo>
                  <a:lnTo>
                    <a:pt x="834" y="191"/>
                  </a:lnTo>
                  <a:lnTo>
                    <a:pt x="834" y="127"/>
                  </a:lnTo>
                  <a:lnTo>
                    <a:pt x="834" y="64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9B5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" name="Freeform 155"/>
            <p:cNvSpPr>
              <a:spLocks/>
            </p:cNvSpPr>
            <p:nvPr/>
          </p:nvSpPr>
          <p:spPr bwMode="auto">
            <a:xfrm>
              <a:off x="2109" y="1735"/>
              <a:ext cx="650" cy="196"/>
            </a:xfrm>
            <a:custGeom>
              <a:avLst/>
              <a:gdLst/>
              <a:ahLst/>
              <a:cxnLst>
                <a:cxn ang="0">
                  <a:pos x="785" y="0"/>
                </a:cxn>
                <a:cxn ang="0">
                  <a:pos x="741" y="2"/>
                </a:cxn>
                <a:cxn ang="0">
                  <a:pos x="694" y="2"/>
                </a:cxn>
                <a:cxn ang="0">
                  <a:pos x="650" y="5"/>
                </a:cxn>
                <a:cxn ang="0">
                  <a:pos x="606" y="5"/>
                </a:cxn>
                <a:cxn ang="0">
                  <a:pos x="562" y="7"/>
                </a:cxn>
                <a:cxn ang="0">
                  <a:pos x="518" y="10"/>
                </a:cxn>
                <a:cxn ang="0">
                  <a:pos x="471" y="10"/>
                </a:cxn>
                <a:cxn ang="0">
                  <a:pos x="427" y="12"/>
                </a:cxn>
                <a:cxn ang="0">
                  <a:pos x="402" y="15"/>
                </a:cxn>
                <a:cxn ang="0">
                  <a:pos x="378" y="17"/>
                </a:cxn>
                <a:cxn ang="0">
                  <a:pos x="353" y="20"/>
                </a:cxn>
                <a:cxn ang="0">
                  <a:pos x="326" y="22"/>
                </a:cxn>
                <a:cxn ang="0">
                  <a:pos x="302" y="27"/>
                </a:cxn>
                <a:cxn ang="0">
                  <a:pos x="277" y="29"/>
                </a:cxn>
                <a:cxn ang="0">
                  <a:pos x="253" y="32"/>
                </a:cxn>
                <a:cxn ang="0">
                  <a:pos x="228" y="34"/>
                </a:cxn>
                <a:cxn ang="0">
                  <a:pos x="201" y="37"/>
                </a:cxn>
                <a:cxn ang="0">
                  <a:pos x="177" y="39"/>
                </a:cxn>
                <a:cxn ang="0">
                  <a:pos x="152" y="42"/>
                </a:cxn>
                <a:cxn ang="0">
                  <a:pos x="128" y="44"/>
                </a:cxn>
                <a:cxn ang="0">
                  <a:pos x="101" y="49"/>
                </a:cxn>
                <a:cxn ang="0">
                  <a:pos x="76" y="51"/>
                </a:cxn>
                <a:cxn ang="0">
                  <a:pos x="52" y="54"/>
                </a:cxn>
                <a:cxn ang="0">
                  <a:pos x="27" y="56"/>
                </a:cxn>
                <a:cxn ang="0">
                  <a:pos x="20" y="64"/>
                </a:cxn>
                <a:cxn ang="0">
                  <a:pos x="12" y="69"/>
                </a:cxn>
                <a:cxn ang="0">
                  <a:pos x="5" y="76"/>
                </a:cxn>
                <a:cxn ang="0">
                  <a:pos x="0" y="83"/>
                </a:cxn>
                <a:cxn ang="0">
                  <a:pos x="8" y="123"/>
                </a:cxn>
                <a:cxn ang="0">
                  <a:pos x="15" y="162"/>
                </a:cxn>
                <a:cxn ang="0">
                  <a:pos x="20" y="203"/>
                </a:cxn>
                <a:cxn ang="0">
                  <a:pos x="27" y="243"/>
                </a:cxn>
                <a:cxn ang="0">
                  <a:pos x="74" y="243"/>
                </a:cxn>
                <a:cxn ang="0">
                  <a:pos x="123" y="245"/>
                </a:cxn>
                <a:cxn ang="0">
                  <a:pos x="169" y="245"/>
                </a:cxn>
                <a:cxn ang="0">
                  <a:pos x="216" y="245"/>
                </a:cxn>
                <a:cxn ang="0">
                  <a:pos x="265" y="248"/>
                </a:cxn>
                <a:cxn ang="0">
                  <a:pos x="312" y="248"/>
                </a:cxn>
                <a:cxn ang="0">
                  <a:pos x="358" y="248"/>
                </a:cxn>
                <a:cxn ang="0">
                  <a:pos x="407" y="248"/>
                </a:cxn>
                <a:cxn ang="0">
                  <a:pos x="454" y="250"/>
                </a:cxn>
                <a:cxn ang="0">
                  <a:pos x="500" y="250"/>
                </a:cxn>
                <a:cxn ang="0">
                  <a:pos x="547" y="250"/>
                </a:cxn>
                <a:cxn ang="0">
                  <a:pos x="596" y="252"/>
                </a:cxn>
                <a:cxn ang="0">
                  <a:pos x="643" y="252"/>
                </a:cxn>
                <a:cxn ang="0">
                  <a:pos x="689" y="252"/>
                </a:cxn>
                <a:cxn ang="0">
                  <a:pos x="738" y="255"/>
                </a:cxn>
                <a:cxn ang="0">
                  <a:pos x="785" y="255"/>
                </a:cxn>
                <a:cxn ang="0">
                  <a:pos x="785" y="191"/>
                </a:cxn>
                <a:cxn ang="0">
                  <a:pos x="785" y="127"/>
                </a:cxn>
                <a:cxn ang="0">
                  <a:pos x="785" y="64"/>
                </a:cxn>
                <a:cxn ang="0">
                  <a:pos x="785" y="0"/>
                </a:cxn>
              </a:cxnLst>
              <a:rect l="0" t="0" r="r" b="b"/>
              <a:pathLst>
                <a:path w="785" h="255">
                  <a:moveTo>
                    <a:pt x="785" y="0"/>
                  </a:moveTo>
                  <a:lnTo>
                    <a:pt x="741" y="2"/>
                  </a:lnTo>
                  <a:lnTo>
                    <a:pt x="694" y="2"/>
                  </a:lnTo>
                  <a:lnTo>
                    <a:pt x="650" y="5"/>
                  </a:lnTo>
                  <a:lnTo>
                    <a:pt x="606" y="5"/>
                  </a:lnTo>
                  <a:lnTo>
                    <a:pt x="562" y="7"/>
                  </a:lnTo>
                  <a:lnTo>
                    <a:pt x="518" y="10"/>
                  </a:lnTo>
                  <a:lnTo>
                    <a:pt x="471" y="10"/>
                  </a:lnTo>
                  <a:lnTo>
                    <a:pt x="427" y="12"/>
                  </a:lnTo>
                  <a:lnTo>
                    <a:pt x="402" y="15"/>
                  </a:lnTo>
                  <a:lnTo>
                    <a:pt x="378" y="17"/>
                  </a:lnTo>
                  <a:lnTo>
                    <a:pt x="353" y="20"/>
                  </a:lnTo>
                  <a:lnTo>
                    <a:pt x="326" y="22"/>
                  </a:lnTo>
                  <a:lnTo>
                    <a:pt x="302" y="27"/>
                  </a:lnTo>
                  <a:lnTo>
                    <a:pt x="277" y="29"/>
                  </a:lnTo>
                  <a:lnTo>
                    <a:pt x="253" y="32"/>
                  </a:lnTo>
                  <a:lnTo>
                    <a:pt x="228" y="34"/>
                  </a:lnTo>
                  <a:lnTo>
                    <a:pt x="201" y="37"/>
                  </a:lnTo>
                  <a:lnTo>
                    <a:pt x="177" y="39"/>
                  </a:lnTo>
                  <a:lnTo>
                    <a:pt x="152" y="42"/>
                  </a:lnTo>
                  <a:lnTo>
                    <a:pt x="128" y="44"/>
                  </a:lnTo>
                  <a:lnTo>
                    <a:pt x="101" y="49"/>
                  </a:lnTo>
                  <a:lnTo>
                    <a:pt x="76" y="51"/>
                  </a:lnTo>
                  <a:lnTo>
                    <a:pt x="52" y="54"/>
                  </a:lnTo>
                  <a:lnTo>
                    <a:pt x="27" y="56"/>
                  </a:lnTo>
                  <a:lnTo>
                    <a:pt x="20" y="64"/>
                  </a:lnTo>
                  <a:lnTo>
                    <a:pt x="12" y="69"/>
                  </a:lnTo>
                  <a:lnTo>
                    <a:pt x="5" y="76"/>
                  </a:lnTo>
                  <a:lnTo>
                    <a:pt x="0" y="83"/>
                  </a:lnTo>
                  <a:lnTo>
                    <a:pt x="8" y="123"/>
                  </a:lnTo>
                  <a:lnTo>
                    <a:pt x="15" y="162"/>
                  </a:lnTo>
                  <a:lnTo>
                    <a:pt x="20" y="203"/>
                  </a:lnTo>
                  <a:lnTo>
                    <a:pt x="27" y="243"/>
                  </a:lnTo>
                  <a:lnTo>
                    <a:pt x="74" y="243"/>
                  </a:lnTo>
                  <a:lnTo>
                    <a:pt x="123" y="245"/>
                  </a:lnTo>
                  <a:lnTo>
                    <a:pt x="169" y="245"/>
                  </a:lnTo>
                  <a:lnTo>
                    <a:pt x="216" y="245"/>
                  </a:lnTo>
                  <a:lnTo>
                    <a:pt x="265" y="248"/>
                  </a:lnTo>
                  <a:lnTo>
                    <a:pt x="312" y="248"/>
                  </a:lnTo>
                  <a:lnTo>
                    <a:pt x="358" y="248"/>
                  </a:lnTo>
                  <a:lnTo>
                    <a:pt x="407" y="248"/>
                  </a:lnTo>
                  <a:lnTo>
                    <a:pt x="454" y="250"/>
                  </a:lnTo>
                  <a:lnTo>
                    <a:pt x="500" y="250"/>
                  </a:lnTo>
                  <a:lnTo>
                    <a:pt x="547" y="250"/>
                  </a:lnTo>
                  <a:lnTo>
                    <a:pt x="596" y="252"/>
                  </a:lnTo>
                  <a:lnTo>
                    <a:pt x="643" y="252"/>
                  </a:lnTo>
                  <a:lnTo>
                    <a:pt x="689" y="252"/>
                  </a:lnTo>
                  <a:lnTo>
                    <a:pt x="738" y="255"/>
                  </a:lnTo>
                  <a:lnTo>
                    <a:pt x="785" y="255"/>
                  </a:lnTo>
                  <a:lnTo>
                    <a:pt x="785" y="191"/>
                  </a:lnTo>
                  <a:lnTo>
                    <a:pt x="785" y="127"/>
                  </a:lnTo>
                  <a:lnTo>
                    <a:pt x="785" y="64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rgbClr val="A05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" name="Freeform 156"/>
            <p:cNvSpPr>
              <a:spLocks/>
            </p:cNvSpPr>
            <p:nvPr/>
          </p:nvSpPr>
          <p:spPr bwMode="auto">
            <a:xfrm>
              <a:off x="2147" y="1735"/>
              <a:ext cx="612" cy="196"/>
            </a:xfrm>
            <a:custGeom>
              <a:avLst/>
              <a:gdLst/>
              <a:ahLst/>
              <a:cxnLst>
                <a:cxn ang="0">
                  <a:pos x="738" y="0"/>
                </a:cxn>
                <a:cxn ang="0">
                  <a:pos x="694" y="2"/>
                </a:cxn>
                <a:cxn ang="0">
                  <a:pos x="652" y="2"/>
                </a:cxn>
                <a:cxn ang="0">
                  <a:pos x="608" y="5"/>
                </a:cxn>
                <a:cxn ang="0">
                  <a:pos x="564" y="5"/>
                </a:cxn>
                <a:cxn ang="0">
                  <a:pos x="520" y="7"/>
                </a:cxn>
                <a:cxn ang="0">
                  <a:pos x="475" y="10"/>
                </a:cxn>
                <a:cxn ang="0">
                  <a:pos x="434" y="10"/>
                </a:cxn>
                <a:cxn ang="0">
                  <a:pos x="390" y="12"/>
                </a:cxn>
                <a:cxn ang="0">
                  <a:pos x="345" y="17"/>
                </a:cxn>
                <a:cxn ang="0">
                  <a:pos x="299" y="22"/>
                </a:cxn>
                <a:cxn ang="0">
                  <a:pos x="255" y="27"/>
                </a:cxn>
                <a:cxn ang="0">
                  <a:pos x="211" y="32"/>
                </a:cxn>
                <a:cxn ang="0">
                  <a:pos x="166" y="37"/>
                </a:cxn>
                <a:cxn ang="0">
                  <a:pos x="122" y="44"/>
                </a:cxn>
                <a:cxn ang="0">
                  <a:pos x="76" y="49"/>
                </a:cxn>
                <a:cxn ang="0">
                  <a:pos x="32" y="54"/>
                </a:cxn>
                <a:cxn ang="0">
                  <a:pos x="24" y="61"/>
                </a:cxn>
                <a:cxn ang="0">
                  <a:pos x="17" y="66"/>
                </a:cxn>
                <a:cxn ang="0">
                  <a:pos x="7" y="74"/>
                </a:cxn>
                <a:cxn ang="0">
                  <a:pos x="0" y="81"/>
                </a:cxn>
                <a:cxn ang="0">
                  <a:pos x="10" y="120"/>
                </a:cxn>
                <a:cxn ang="0">
                  <a:pos x="17" y="159"/>
                </a:cxn>
                <a:cxn ang="0">
                  <a:pos x="24" y="199"/>
                </a:cxn>
                <a:cxn ang="0">
                  <a:pos x="34" y="238"/>
                </a:cxn>
                <a:cxn ang="0">
                  <a:pos x="78" y="240"/>
                </a:cxn>
                <a:cxn ang="0">
                  <a:pos x="122" y="240"/>
                </a:cxn>
                <a:cxn ang="0">
                  <a:pos x="166" y="243"/>
                </a:cxn>
                <a:cxn ang="0">
                  <a:pos x="211" y="243"/>
                </a:cxn>
                <a:cxn ang="0">
                  <a:pos x="255" y="243"/>
                </a:cxn>
                <a:cxn ang="0">
                  <a:pos x="299" y="245"/>
                </a:cxn>
                <a:cxn ang="0">
                  <a:pos x="343" y="245"/>
                </a:cxn>
                <a:cxn ang="0">
                  <a:pos x="387" y="245"/>
                </a:cxn>
                <a:cxn ang="0">
                  <a:pos x="429" y="248"/>
                </a:cxn>
                <a:cxn ang="0">
                  <a:pos x="473" y="248"/>
                </a:cxn>
                <a:cxn ang="0">
                  <a:pos x="517" y="250"/>
                </a:cxn>
                <a:cxn ang="0">
                  <a:pos x="561" y="250"/>
                </a:cxn>
                <a:cxn ang="0">
                  <a:pos x="605" y="250"/>
                </a:cxn>
                <a:cxn ang="0">
                  <a:pos x="650" y="252"/>
                </a:cxn>
                <a:cxn ang="0">
                  <a:pos x="694" y="252"/>
                </a:cxn>
                <a:cxn ang="0">
                  <a:pos x="738" y="255"/>
                </a:cxn>
                <a:cxn ang="0">
                  <a:pos x="738" y="191"/>
                </a:cxn>
                <a:cxn ang="0">
                  <a:pos x="738" y="127"/>
                </a:cxn>
                <a:cxn ang="0">
                  <a:pos x="738" y="64"/>
                </a:cxn>
                <a:cxn ang="0">
                  <a:pos x="738" y="0"/>
                </a:cxn>
              </a:cxnLst>
              <a:rect l="0" t="0" r="r" b="b"/>
              <a:pathLst>
                <a:path w="738" h="255">
                  <a:moveTo>
                    <a:pt x="738" y="0"/>
                  </a:moveTo>
                  <a:lnTo>
                    <a:pt x="694" y="2"/>
                  </a:lnTo>
                  <a:lnTo>
                    <a:pt x="652" y="2"/>
                  </a:lnTo>
                  <a:lnTo>
                    <a:pt x="608" y="5"/>
                  </a:lnTo>
                  <a:lnTo>
                    <a:pt x="564" y="5"/>
                  </a:lnTo>
                  <a:lnTo>
                    <a:pt x="520" y="7"/>
                  </a:lnTo>
                  <a:lnTo>
                    <a:pt x="475" y="10"/>
                  </a:lnTo>
                  <a:lnTo>
                    <a:pt x="434" y="10"/>
                  </a:lnTo>
                  <a:lnTo>
                    <a:pt x="390" y="12"/>
                  </a:lnTo>
                  <a:lnTo>
                    <a:pt x="345" y="17"/>
                  </a:lnTo>
                  <a:lnTo>
                    <a:pt x="299" y="22"/>
                  </a:lnTo>
                  <a:lnTo>
                    <a:pt x="255" y="27"/>
                  </a:lnTo>
                  <a:lnTo>
                    <a:pt x="211" y="32"/>
                  </a:lnTo>
                  <a:lnTo>
                    <a:pt x="166" y="37"/>
                  </a:lnTo>
                  <a:lnTo>
                    <a:pt x="122" y="44"/>
                  </a:lnTo>
                  <a:lnTo>
                    <a:pt x="76" y="49"/>
                  </a:lnTo>
                  <a:lnTo>
                    <a:pt x="32" y="54"/>
                  </a:lnTo>
                  <a:lnTo>
                    <a:pt x="24" y="61"/>
                  </a:lnTo>
                  <a:lnTo>
                    <a:pt x="17" y="66"/>
                  </a:lnTo>
                  <a:lnTo>
                    <a:pt x="7" y="74"/>
                  </a:lnTo>
                  <a:lnTo>
                    <a:pt x="0" y="81"/>
                  </a:lnTo>
                  <a:lnTo>
                    <a:pt x="10" y="120"/>
                  </a:lnTo>
                  <a:lnTo>
                    <a:pt x="17" y="159"/>
                  </a:lnTo>
                  <a:lnTo>
                    <a:pt x="24" y="199"/>
                  </a:lnTo>
                  <a:lnTo>
                    <a:pt x="34" y="238"/>
                  </a:lnTo>
                  <a:lnTo>
                    <a:pt x="78" y="240"/>
                  </a:lnTo>
                  <a:lnTo>
                    <a:pt x="122" y="240"/>
                  </a:lnTo>
                  <a:lnTo>
                    <a:pt x="166" y="243"/>
                  </a:lnTo>
                  <a:lnTo>
                    <a:pt x="211" y="243"/>
                  </a:lnTo>
                  <a:lnTo>
                    <a:pt x="255" y="243"/>
                  </a:lnTo>
                  <a:lnTo>
                    <a:pt x="299" y="245"/>
                  </a:lnTo>
                  <a:lnTo>
                    <a:pt x="343" y="245"/>
                  </a:lnTo>
                  <a:lnTo>
                    <a:pt x="387" y="245"/>
                  </a:lnTo>
                  <a:lnTo>
                    <a:pt x="429" y="248"/>
                  </a:lnTo>
                  <a:lnTo>
                    <a:pt x="473" y="248"/>
                  </a:lnTo>
                  <a:lnTo>
                    <a:pt x="517" y="250"/>
                  </a:lnTo>
                  <a:lnTo>
                    <a:pt x="561" y="250"/>
                  </a:lnTo>
                  <a:lnTo>
                    <a:pt x="605" y="250"/>
                  </a:lnTo>
                  <a:lnTo>
                    <a:pt x="650" y="252"/>
                  </a:lnTo>
                  <a:lnTo>
                    <a:pt x="694" y="252"/>
                  </a:lnTo>
                  <a:lnTo>
                    <a:pt x="738" y="255"/>
                  </a:lnTo>
                  <a:lnTo>
                    <a:pt x="738" y="191"/>
                  </a:lnTo>
                  <a:lnTo>
                    <a:pt x="738" y="127"/>
                  </a:lnTo>
                  <a:lnTo>
                    <a:pt x="738" y="64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rgbClr val="A35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1" name="Freeform 157"/>
            <p:cNvSpPr>
              <a:spLocks/>
            </p:cNvSpPr>
            <p:nvPr/>
          </p:nvSpPr>
          <p:spPr bwMode="auto">
            <a:xfrm>
              <a:off x="2188" y="1735"/>
              <a:ext cx="571" cy="196"/>
            </a:xfrm>
            <a:custGeom>
              <a:avLst/>
              <a:gdLst/>
              <a:ahLst/>
              <a:cxnLst>
                <a:cxn ang="0">
                  <a:pos x="689" y="0"/>
                </a:cxn>
                <a:cxn ang="0">
                  <a:pos x="647" y="2"/>
                </a:cxn>
                <a:cxn ang="0">
                  <a:pos x="605" y="2"/>
                </a:cxn>
                <a:cxn ang="0">
                  <a:pos x="561" y="5"/>
                </a:cxn>
                <a:cxn ang="0">
                  <a:pos x="520" y="5"/>
                </a:cxn>
                <a:cxn ang="0">
                  <a:pos x="478" y="7"/>
                </a:cxn>
                <a:cxn ang="0">
                  <a:pos x="436" y="10"/>
                </a:cxn>
                <a:cxn ang="0">
                  <a:pos x="392" y="10"/>
                </a:cxn>
                <a:cxn ang="0">
                  <a:pos x="350" y="12"/>
                </a:cxn>
                <a:cxn ang="0">
                  <a:pos x="311" y="17"/>
                </a:cxn>
                <a:cxn ang="0">
                  <a:pos x="272" y="22"/>
                </a:cxn>
                <a:cxn ang="0">
                  <a:pos x="233" y="27"/>
                </a:cxn>
                <a:cxn ang="0">
                  <a:pos x="193" y="32"/>
                </a:cxn>
                <a:cxn ang="0">
                  <a:pos x="152" y="37"/>
                </a:cxn>
                <a:cxn ang="0">
                  <a:pos x="113" y="42"/>
                </a:cxn>
                <a:cxn ang="0">
                  <a:pos x="73" y="47"/>
                </a:cxn>
                <a:cxn ang="0">
                  <a:pos x="34" y="51"/>
                </a:cxn>
                <a:cxn ang="0">
                  <a:pos x="24" y="56"/>
                </a:cxn>
                <a:cxn ang="0">
                  <a:pos x="17" y="64"/>
                </a:cxn>
                <a:cxn ang="0">
                  <a:pos x="7" y="71"/>
                </a:cxn>
                <a:cxn ang="0">
                  <a:pos x="0" y="78"/>
                </a:cxn>
                <a:cxn ang="0">
                  <a:pos x="10" y="118"/>
                </a:cxn>
                <a:cxn ang="0">
                  <a:pos x="19" y="157"/>
                </a:cxn>
                <a:cxn ang="0">
                  <a:pos x="29" y="196"/>
                </a:cxn>
                <a:cxn ang="0">
                  <a:pos x="39" y="235"/>
                </a:cxn>
                <a:cxn ang="0">
                  <a:pos x="81" y="238"/>
                </a:cxn>
                <a:cxn ang="0">
                  <a:pos x="120" y="238"/>
                </a:cxn>
                <a:cxn ang="0">
                  <a:pos x="162" y="240"/>
                </a:cxn>
                <a:cxn ang="0">
                  <a:pos x="201" y="240"/>
                </a:cxn>
                <a:cxn ang="0">
                  <a:pos x="243" y="243"/>
                </a:cxn>
                <a:cxn ang="0">
                  <a:pos x="282" y="243"/>
                </a:cxn>
                <a:cxn ang="0">
                  <a:pos x="323" y="245"/>
                </a:cxn>
                <a:cxn ang="0">
                  <a:pos x="363" y="245"/>
                </a:cxn>
                <a:cxn ang="0">
                  <a:pos x="404" y="245"/>
                </a:cxn>
                <a:cxn ang="0">
                  <a:pos x="444" y="248"/>
                </a:cxn>
                <a:cxn ang="0">
                  <a:pos x="485" y="248"/>
                </a:cxn>
                <a:cxn ang="0">
                  <a:pos x="525" y="250"/>
                </a:cxn>
                <a:cxn ang="0">
                  <a:pos x="566" y="250"/>
                </a:cxn>
                <a:cxn ang="0">
                  <a:pos x="608" y="252"/>
                </a:cxn>
                <a:cxn ang="0">
                  <a:pos x="647" y="252"/>
                </a:cxn>
                <a:cxn ang="0">
                  <a:pos x="689" y="255"/>
                </a:cxn>
                <a:cxn ang="0">
                  <a:pos x="689" y="191"/>
                </a:cxn>
                <a:cxn ang="0">
                  <a:pos x="689" y="127"/>
                </a:cxn>
                <a:cxn ang="0">
                  <a:pos x="689" y="64"/>
                </a:cxn>
                <a:cxn ang="0">
                  <a:pos x="689" y="0"/>
                </a:cxn>
              </a:cxnLst>
              <a:rect l="0" t="0" r="r" b="b"/>
              <a:pathLst>
                <a:path w="689" h="255">
                  <a:moveTo>
                    <a:pt x="689" y="0"/>
                  </a:moveTo>
                  <a:lnTo>
                    <a:pt x="647" y="2"/>
                  </a:lnTo>
                  <a:lnTo>
                    <a:pt x="605" y="2"/>
                  </a:lnTo>
                  <a:lnTo>
                    <a:pt x="561" y="5"/>
                  </a:lnTo>
                  <a:lnTo>
                    <a:pt x="520" y="5"/>
                  </a:lnTo>
                  <a:lnTo>
                    <a:pt x="478" y="7"/>
                  </a:lnTo>
                  <a:lnTo>
                    <a:pt x="436" y="10"/>
                  </a:lnTo>
                  <a:lnTo>
                    <a:pt x="392" y="10"/>
                  </a:lnTo>
                  <a:lnTo>
                    <a:pt x="350" y="12"/>
                  </a:lnTo>
                  <a:lnTo>
                    <a:pt x="311" y="17"/>
                  </a:lnTo>
                  <a:lnTo>
                    <a:pt x="272" y="22"/>
                  </a:lnTo>
                  <a:lnTo>
                    <a:pt x="233" y="27"/>
                  </a:lnTo>
                  <a:lnTo>
                    <a:pt x="193" y="32"/>
                  </a:lnTo>
                  <a:lnTo>
                    <a:pt x="152" y="37"/>
                  </a:lnTo>
                  <a:lnTo>
                    <a:pt x="113" y="42"/>
                  </a:lnTo>
                  <a:lnTo>
                    <a:pt x="73" y="47"/>
                  </a:lnTo>
                  <a:lnTo>
                    <a:pt x="34" y="51"/>
                  </a:lnTo>
                  <a:lnTo>
                    <a:pt x="24" y="56"/>
                  </a:lnTo>
                  <a:lnTo>
                    <a:pt x="17" y="64"/>
                  </a:lnTo>
                  <a:lnTo>
                    <a:pt x="7" y="71"/>
                  </a:lnTo>
                  <a:lnTo>
                    <a:pt x="0" y="78"/>
                  </a:lnTo>
                  <a:lnTo>
                    <a:pt x="10" y="118"/>
                  </a:lnTo>
                  <a:lnTo>
                    <a:pt x="19" y="157"/>
                  </a:lnTo>
                  <a:lnTo>
                    <a:pt x="29" y="196"/>
                  </a:lnTo>
                  <a:lnTo>
                    <a:pt x="39" y="235"/>
                  </a:lnTo>
                  <a:lnTo>
                    <a:pt x="81" y="238"/>
                  </a:lnTo>
                  <a:lnTo>
                    <a:pt x="120" y="238"/>
                  </a:lnTo>
                  <a:lnTo>
                    <a:pt x="162" y="240"/>
                  </a:lnTo>
                  <a:lnTo>
                    <a:pt x="201" y="240"/>
                  </a:lnTo>
                  <a:lnTo>
                    <a:pt x="243" y="243"/>
                  </a:lnTo>
                  <a:lnTo>
                    <a:pt x="282" y="243"/>
                  </a:lnTo>
                  <a:lnTo>
                    <a:pt x="323" y="245"/>
                  </a:lnTo>
                  <a:lnTo>
                    <a:pt x="363" y="245"/>
                  </a:lnTo>
                  <a:lnTo>
                    <a:pt x="404" y="245"/>
                  </a:lnTo>
                  <a:lnTo>
                    <a:pt x="444" y="248"/>
                  </a:lnTo>
                  <a:lnTo>
                    <a:pt x="485" y="248"/>
                  </a:lnTo>
                  <a:lnTo>
                    <a:pt x="525" y="250"/>
                  </a:lnTo>
                  <a:lnTo>
                    <a:pt x="566" y="250"/>
                  </a:lnTo>
                  <a:lnTo>
                    <a:pt x="608" y="252"/>
                  </a:lnTo>
                  <a:lnTo>
                    <a:pt x="647" y="252"/>
                  </a:lnTo>
                  <a:lnTo>
                    <a:pt x="689" y="255"/>
                  </a:lnTo>
                  <a:lnTo>
                    <a:pt x="689" y="191"/>
                  </a:lnTo>
                  <a:lnTo>
                    <a:pt x="689" y="127"/>
                  </a:lnTo>
                  <a:lnTo>
                    <a:pt x="689" y="64"/>
                  </a:lnTo>
                  <a:lnTo>
                    <a:pt x="689" y="0"/>
                  </a:lnTo>
                  <a:close/>
                </a:path>
              </a:pathLst>
            </a:custGeom>
            <a:solidFill>
              <a:srgbClr val="A85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2" name="Freeform 158"/>
            <p:cNvSpPr>
              <a:spLocks/>
            </p:cNvSpPr>
            <p:nvPr/>
          </p:nvSpPr>
          <p:spPr bwMode="auto">
            <a:xfrm>
              <a:off x="2226" y="1735"/>
              <a:ext cx="530" cy="196"/>
            </a:xfrm>
            <a:custGeom>
              <a:avLst/>
              <a:gdLst/>
              <a:ahLst/>
              <a:cxnLst>
                <a:cxn ang="0">
                  <a:pos x="640" y="0"/>
                </a:cxn>
                <a:cxn ang="0">
                  <a:pos x="599" y="2"/>
                </a:cxn>
                <a:cxn ang="0">
                  <a:pos x="559" y="2"/>
                </a:cxn>
                <a:cxn ang="0">
                  <a:pos x="518" y="5"/>
                </a:cxn>
                <a:cxn ang="0">
                  <a:pos x="476" y="5"/>
                </a:cxn>
                <a:cxn ang="0">
                  <a:pos x="437" y="7"/>
                </a:cxn>
                <a:cxn ang="0">
                  <a:pos x="395" y="10"/>
                </a:cxn>
                <a:cxn ang="0">
                  <a:pos x="353" y="10"/>
                </a:cxn>
                <a:cxn ang="0">
                  <a:pos x="312" y="12"/>
                </a:cxn>
                <a:cxn ang="0">
                  <a:pos x="277" y="17"/>
                </a:cxn>
                <a:cxn ang="0">
                  <a:pos x="243" y="22"/>
                </a:cxn>
                <a:cxn ang="0">
                  <a:pos x="209" y="27"/>
                </a:cxn>
                <a:cxn ang="0">
                  <a:pos x="177" y="29"/>
                </a:cxn>
                <a:cxn ang="0">
                  <a:pos x="143" y="34"/>
                </a:cxn>
                <a:cxn ang="0">
                  <a:pos x="108" y="39"/>
                </a:cxn>
                <a:cxn ang="0">
                  <a:pos x="74" y="42"/>
                </a:cxn>
                <a:cxn ang="0">
                  <a:pos x="40" y="47"/>
                </a:cxn>
                <a:cxn ang="0">
                  <a:pos x="30" y="54"/>
                </a:cxn>
                <a:cxn ang="0">
                  <a:pos x="20" y="61"/>
                </a:cxn>
                <a:cxn ang="0">
                  <a:pos x="10" y="69"/>
                </a:cxn>
                <a:cxn ang="0">
                  <a:pos x="0" y="74"/>
                </a:cxn>
                <a:cxn ang="0">
                  <a:pos x="13" y="113"/>
                </a:cxn>
                <a:cxn ang="0">
                  <a:pos x="22" y="152"/>
                </a:cxn>
                <a:cxn ang="0">
                  <a:pos x="35" y="194"/>
                </a:cxn>
                <a:cxn ang="0">
                  <a:pos x="47" y="233"/>
                </a:cxn>
                <a:cxn ang="0">
                  <a:pos x="84" y="235"/>
                </a:cxn>
                <a:cxn ang="0">
                  <a:pos x="121" y="235"/>
                </a:cxn>
                <a:cxn ang="0">
                  <a:pos x="157" y="238"/>
                </a:cxn>
                <a:cxn ang="0">
                  <a:pos x="197" y="238"/>
                </a:cxn>
                <a:cxn ang="0">
                  <a:pos x="233" y="240"/>
                </a:cxn>
                <a:cxn ang="0">
                  <a:pos x="270" y="240"/>
                </a:cxn>
                <a:cxn ang="0">
                  <a:pos x="307" y="243"/>
                </a:cxn>
                <a:cxn ang="0">
                  <a:pos x="344" y="243"/>
                </a:cxn>
                <a:cxn ang="0">
                  <a:pos x="380" y="245"/>
                </a:cxn>
                <a:cxn ang="0">
                  <a:pos x="417" y="248"/>
                </a:cxn>
                <a:cxn ang="0">
                  <a:pos x="454" y="248"/>
                </a:cxn>
                <a:cxn ang="0">
                  <a:pos x="491" y="250"/>
                </a:cxn>
                <a:cxn ang="0">
                  <a:pos x="530" y="250"/>
                </a:cxn>
                <a:cxn ang="0">
                  <a:pos x="567" y="252"/>
                </a:cxn>
                <a:cxn ang="0">
                  <a:pos x="604" y="252"/>
                </a:cxn>
                <a:cxn ang="0">
                  <a:pos x="640" y="255"/>
                </a:cxn>
                <a:cxn ang="0">
                  <a:pos x="640" y="191"/>
                </a:cxn>
                <a:cxn ang="0">
                  <a:pos x="640" y="127"/>
                </a:cxn>
                <a:cxn ang="0">
                  <a:pos x="640" y="64"/>
                </a:cxn>
                <a:cxn ang="0">
                  <a:pos x="640" y="0"/>
                </a:cxn>
              </a:cxnLst>
              <a:rect l="0" t="0" r="r" b="b"/>
              <a:pathLst>
                <a:path w="640" h="255">
                  <a:moveTo>
                    <a:pt x="640" y="0"/>
                  </a:moveTo>
                  <a:lnTo>
                    <a:pt x="599" y="2"/>
                  </a:lnTo>
                  <a:lnTo>
                    <a:pt x="559" y="2"/>
                  </a:lnTo>
                  <a:lnTo>
                    <a:pt x="518" y="5"/>
                  </a:lnTo>
                  <a:lnTo>
                    <a:pt x="476" y="5"/>
                  </a:lnTo>
                  <a:lnTo>
                    <a:pt x="437" y="7"/>
                  </a:lnTo>
                  <a:lnTo>
                    <a:pt x="395" y="10"/>
                  </a:lnTo>
                  <a:lnTo>
                    <a:pt x="353" y="10"/>
                  </a:lnTo>
                  <a:lnTo>
                    <a:pt x="312" y="12"/>
                  </a:lnTo>
                  <a:lnTo>
                    <a:pt x="277" y="17"/>
                  </a:lnTo>
                  <a:lnTo>
                    <a:pt x="243" y="22"/>
                  </a:lnTo>
                  <a:lnTo>
                    <a:pt x="209" y="27"/>
                  </a:lnTo>
                  <a:lnTo>
                    <a:pt x="177" y="29"/>
                  </a:lnTo>
                  <a:lnTo>
                    <a:pt x="143" y="34"/>
                  </a:lnTo>
                  <a:lnTo>
                    <a:pt x="108" y="39"/>
                  </a:lnTo>
                  <a:lnTo>
                    <a:pt x="74" y="42"/>
                  </a:lnTo>
                  <a:lnTo>
                    <a:pt x="40" y="47"/>
                  </a:lnTo>
                  <a:lnTo>
                    <a:pt x="30" y="54"/>
                  </a:lnTo>
                  <a:lnTo>
                    <a:pt x="20" y="61"/>
                  </a:lnTo>
                  <a:lnTo>
                    <a:pt x="10" y="69"/>
                  </a:lnTo>
                  <a:lnTo>
                    <a:pt x="0" y="74"/>
                  </a:lnTo>
                  <a:lnTo>
                    <a:pt x="13" y="113"/>
                  </a:lnTo>
                  <a:lnTo>
                    <a:pt x="22" y="152"/>
                  </a:lnTo>
                  <a:lnTo>
                    <a:pt x="35" y="194"/>
                  </a:lnTo>
                  <a:lnTo>
                    <a:pt x="47" y="233"/>
                  </a:lnTo>
                  <a:lnTo>
                    <a:pt x="84" y="235"/>
                  </a:lnTo>
                  <a:lnTo>
                    <a:pt x="121" y="235"/>
                  </a:lnTo>
                  <a:lnTo>
                    <a:pt x="157" y="238"/>
                  </a:lnTo>
                  <a:lnTo>
                    <a:pt x="197" y="238"/>
                  </a:lnTo>
                  <a:lnTo>
                    <a:pt x="233" y="240"/>
                  </a:lnTo>
                  <a:lnTo>
                    <a:pt x="270" y="240"/>
                  </a:lnTo>
                  <a:lnTo>
                    <a:pt x="307" y="243"/>
                  </a:lnTo>
                  <a:lnTo>
                    <a:pt x="344" y="243"/>
                  </a:lnTo>
                  <a:lnTo>
                    <a:pt x="380" y="245"/>
                  </a:lnTo>
                  <a:lnTo>
                    <a:pt x="417" y="248"/>
                  </a:lnTo>
                  <a:lnTo>
                    <a:pt x="454" y="248"/>
                  </a:lnTo>
                  <a:lnTo>
                    <a:pt x="491" y="250"/>
                  </a:lnTo>
                  <a:lnTo>
                    <a:pt x="530" y="250"/>
                  </a:lnTo>
                  <a:lnTo>
                    <a:pt x="567" y="252"/>
                  </a:lnTo>
                  <a:lnTo>
                    <a:pt x="604" y="252"/>
                  </a:lnTo>
                  <a:lnTo>
                    <a:pt x="640" y="255"/>
                  </a:lnTo>
                  <a:lnTo>
                    <a:pt x="640" y="191"/>
                  </a:lnTo>
                  <a:lnTo>
                    <a:pt x="640" y="127"/>
                  </a:lnTo>
                  <a:lnTo>
                    <a:pt x="640" y="64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rgbClr val="AA6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3" name="Freeform 159"/>
            <p:cNvSpPr>
              <a:spLocks/>
            </p:cNvSpPr>
            <p:nvPr/>
          </p:nvSpPr>
          <p:spPr bwMode="auto">
            <a:xfrm>
              <a:off x="2265" y="1735"/>
              <a:ext cx="491" cy="196"/>
            </a:xfrm>
            <a:custGeom>
              <a:avLst/>
              <a:gdLst/>
              <a:ahLst/>
              <a:cxnLst>
                <a:cxn ang="0">
                  <a:pos x="593" y="0"/>
                </a:cxn>
                <a:cxn ang="0">
                  <a:pos x="554" y="2"/>
                </a:cxn>
                <a:cxn ang="0">
                  <a:pos x="515" y="2"/>
                </a:cxn>
                <a:cxn ang="0">
                  <a:pos x="473" y="5"/>
                </a:cxn>
                <a:cxn ang="0">
                  <a:pos x="434" y="5"/>
                </a:cxn>
                <a:cxn ang="0">
                  <a:pos x="395" y="7"/>
                </a:cxn>
                <a:cxn ang="0">
                  <a:pos x="353" y="10"/>
                </a:cxn>
                <a:cxn ang="0">
                  <a:pos x="314" y="10"/>
                </a:cxn>
                <a:cxn ang="0">
                  <a:pos x="275" y="12"/>
                </a:cxn>
                <a:cxn ang="0">
                  <a:pos x="245" y="17"/>
                </a:cxn>
                <a:cxn ang="0">
                  <a:pos x="218" y="20"/>
                </a:cxn>
                <a:cxn ang="0">
                  <a:pos x="189" y="25"/>
                </a:cxn>
                <a:cxn ang="0">
                  <a:pos x="162" y="27"/>
                </a:cxn>
                <a:cxn ang="0">
                  <a:pos x="132" y="32"/>
                </a:cxn>
                <a:cxn ang="0">
                  <a:pos x="103" y="37"/>
                </a:cxn>
                <a:cxn ang="0">
                  <a:pos x="76" y="39"/>
                </a:cxn>
                <a:cxn ang="0">
                  <a:pos x="47" y="44"/>
                </a:cxn>
                <a:cxn ang="0">
                  <a:pos x="34" y="51"/>
                </a:cxn>
                <a:cxn ang="0">
                  <a:pos x="24" y="56"/>
                </a:cxn>
                <a:cxn ang="0">
                  <a:pos x="12" y="64"/>
                </a:cxn>
                <a:cxn ang="0">
                  <a:pos x="0" y="71"/>
                </a:cxn>
                <a:cxn ang="0">
                  <a:pos x="12" y="110"/>
                </a:cxn>
                <a:cxn ang="0">
                  <a:pos x="27" y="150"/>
                </a:cxn>
                <a:cxn ang="0">
                  <a:pos x="39" y="191"/>
                </a:cxn>
                <a:cxn ang="0">
                  <a:pos x="51" y="230"/>
                </a:cxn>
                <a:cxn ang="0">
                  <a:pos x="86" y="233"/>
                </a:cxn>
                <a:cxn ang="0">
                  <a:pos x="120" y="233"/>
                </a:cxn>
                <a:cxn ang="0">
                  <a:pos x="154" y="235"/>
                </a:cxn>
                <a:cxn ang="0">
                  <a:pos x="186" y="235"/>
                </a:cxn>
                <a:cxn ang="0">
                  <a:pos x="221" y="238"/>
                </a:cxn>
                <a:cxn ang="0">
                  <a:pos x="255" y="240"/>
                </a:cxn>
                <a:cxn ang="0">
                  <a:pos x="289" y="240"/>
                </a:cxn>
                <a:cxn ang="0">
                  <a:pos x="324" y="243"/>
                </a:cxn>
                <a:cxn ang="0">
                  <a:pos x="358" y="245"/>
                </a:cxn>
                <a:cxn ang="0">
                  <a:pos x="392" y="245"/>
                </a:cxn>
                <a:cxn ang="0">
                  <a:pos x="424" y="248"/>
                </a:cxn>
                <a:cxn ang="0">
                  <a:pos x="458" y="250"/>
                </a:cxn>
                <a:cxn ang="0">
                  <a:pos x="493" y="250"/>
                </a:cxn>
                <a:cxn ang="0">
                  <a:pos x="527" y="252"/>
                </a:cxn>
                <a:cxn ang="0">
                  <a:pos x="559" y="252"/>
                </a:cxn>
                <a:cxn ang="0">
                  <a:pos x="593" y="255"/>
                </a:cxn>
                <a:cxn ang="0">
                  <a:pos x="593" y="191"/>
                </a:cxn>
                <a:cxn ang="0">
                  <a:pos x="593" y="127"/>
                </a:cxn>
                <a:cxn ang="0">
                  <a:pos x="593" y="64"/>
                </a:cxn>
                <a:cxn ang="0">
                  <a:pos x="593" y="0"/>
                </a:cxn>
              </a:cxnLst>
              <a:rect l="0" t="0" r="r" b="b"/>
              <a:pathLst>
                <a:path w="593" h="255">
                  <a:moveTo>
                    <a:pt x="593" y="0"/>
                  </a:moveTo>
                  <a:lnTo>
                    <a:pt x="554" y="2"/>
                  </a:lnTo>
                  <a:lnTo>
                    <a:pt x="515" y="2"/>
                  </a:lnTo>
                  <a:lnTo>
                    <a:pt x="473" y="5"/>
                  </a:lnTo>
                  <a:lnTo>
                    <a:pt x="434" y="5"/>
                  </a:lnTo>
                  <a:lnTo>
                    <a:pt x="395" y="7"/>
                  </a:lnTo>
                  <a:lnTo>
                    <a:pt x="353" y="10"/>
                  </a:lnTo>
                  <a:lnTo>
                    <a:pt x="314" y="10"/>
                  </a:lnTo>
                  <a:lnTo>
                    <a:pt x="275" y="12"/>
                  </a:lnTo>
                  <a:lnTo>
                    <a:pt x="245" y="17"/>
                  </a:lnTo>
                  <a:lnTo>
                    <a:pt x="218" y="20"/>
                  </a:lnTo>
                  <a:lnTo>
                    <a:pt x="189" y="25"/>
                  </a:lnTo>
                  <a:lnTo>
                    <a:pt x="162" y="27"/>
                  </a:lnTo>
                  <a:lnTo>
                    <a:pt x="132" y="32"/>
                  </a:lnTo>
                  <a:lnTo>
                    <a:pt x="103" y="37"/>
                  </a:lnTo>
                  <a:lnTo>
                    <a:pt x="76" y="39"/>
                  </a:lnTo>
                  <a:lnTo>
                    <a:pt x="47" y="44"/>
                  </a:lnTo>
                  <a:lnTo>
                    <a:pt x="34" y="51"/>
                  </a:lnTo>
                  <a:lnTo>
                    <a:pt x="24" y="56"/>
                  </a:lnTo>
                  <a:lnTo>
                    <a:pt x="12" y="64"/>
                  </a:lnTo>
                  <a:lnTo>
                    <a:pt x="0" y="71"/>
                  </a:lnTo>
                  <a:lnTo>
                    <a:pt x="12" y="110"/>
                  </a:lnTo>
                  <a:lnTo>
                    <a:pt x="27" y="150"/>
                  </a:lnTo>
                  <a:lnTo>
                    <a:pt x="39" y="191"/>
                  </a:lnTo>
                  <a:lnTo>
                    <a:pt x="51" y="230"/>
                  </a:lnTo>
                  <a:lnTo>
                    <a:pt x="86" y="233"/>
                  </a:lnTo>
                  <a:lnTo>
                    <a:pt x="120" y="233"/>
                  </a:lnTo>
                  <a:lnTo>
                    <a:pt x="154" y="235"/>
                  </a:lnTo>
                  <a:lnTo>
                    <a:pt x="186" y="235"/>
                  </a:lnTo>
                  <a:lnTo>
                    <a:pt x="221" y="238"/>
                  </a:lnTo>
                  <a:lnTo>
                    <a:pt x="255" y="240"/>
                  </a:lnTo>
                  <a:lnTo>
                    <a:pt x="289" y="240"/>
                  </a:lnTo>
                  <a:lnTo>
                    <a:pt x="324" y="243"/>
                  </a:lnTo>
                  <a:lnTo>
                    <a:pt x="358" y="245"/>
                  </a:lnTo>
                  <a:lnTo>
                    <a:pt x="392" y="245"/>
                  </a:lnTo>
                  <a:lnTo>
                    <a:pt x="424" y="248"/>
                  </a:lnTo>
                  <a:lnTo>
                    <a:pt x="458" y="250"/>
                  </a:lnTo>
                  <a:lnTo>
                    <a:pt x="493" y="250"/>
                  </a:lnTo>
                  <a:lnTo>
                    <a:pt x="527" y="252"/>
                  </a:lnTo>
                  <a:lnTo>
                    <a:pt x="559" y="252"/>
                  </a:lnTo>
                  <a:lnTo>
                    <a:pt x="593" y="255"/>
                  </a:lnTo>
                  <a:lnTo>
                    <a:pt x="593" y="191"/>
                  </a:lnTo>
                  <a:lnTo>
                    <a:pt x="593" y="127"/>
                  </a:lnTo>
                  <a:lnTo>
                    <a:pt x="593" y="64"/>
                  </a:lnTo>
                  <a:lnTo>
                    <a:pt x="593" y="0"/>
                  </a:lnTo>
                  <a:close/>
                </a:path>
              </a:pathLst>
            </a:custGeom>
            <a:solidFill>
              <a:srgbClr val="AF6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4" name="Freeform 160"/>
            <p:cNvSpPr>
              <a:spLocks/>
            </p:cNvSpPr>
            <p:nvPr/>
          </p:nvSpPr>
          <p:spPr bwMode="auto">
            <a:xfrm>
              <a:off x="2306" y="1735"/>
              <a:ext cx="450" cy="196"/>
            </a:xfrm>
            <a:custGeom>
              <a:avLst/>
              <a:gdLst/>
              <a:ahLst/>
              <a:cxnLst>
                <a:cxn ang="0">
                  <a:pos x="544" y="0"/>
                </a:cxn>
                <a:cxn ang="0">
                  <a:pos x="505" y="2"/>
                </a:cxn>
                <a:cxn ang="0">
                  <a:pos x="466" y="2"/>
                </a:cxn>
                <a:cxn ang="0">
                  <a:pos x="429" y="5"/>
                </a:cxn>
                <a:cxn ang="0">
                  <a:pos x="390" y="5"/>
                </a:cxn>
                <a:cxn ang="0">
                  <a:pos x="351" y="7"/>
                </a:cxn>
                <a:cxn ang="0">
                  <a:pos x="311" y="10"/>
                </a:cxn>
                <a:cxn ang="0">
                  <a:pos x="272" y="10"/>
                </a:cxn>
                <a:cxn ang="0">
                  <a:pos x="233" y="12"/>
                </a:cxn>
                <a:cxn ang="0">
                  <a:pos x="211" y="15"/>
                </a:cxn>
                <a:cxn ang="0">
                  <a:pos x="186" y="20"/>
                </a:cxn>
                <a:cxn ang="0">
                  <a:pos x="164" y="22"/>
                </a:cxn>
                <a:cxn ang="0">
                  <a:pos x="142" y="27"/>
                </a:cxn>
                <a:cxn ang="0">
                  <a:pos x="118" y="29"/>
                </a:cxn>
                <a:cxn ang="0">
                  <a:pos x="96" y="34"/>
                </a:cxn>
                <a:cxn ang="0">
                  <a:pos x="71" y="37"/>
                </a:cxn>
                <a:cxn ang="0">
                  <a:pos x="49" y="42"/>
                </a:cxn>
                <a:cxn ang="0">
                  <a:pos x="37" y="49"/>
                </a:cxn>
                <a:cxn ang="0">
                  <a:pos x="25" y="54"/>
                </a:cxn>
                <a:cxn ang="0">
                  <a:pos x="12" y="61"/>
                </a:cxn>
                <a:cxn ang="0">
                  <a:pos x="0" y="69"/>
                </a:cxn>
                <a:cxn ang="0">
                  <a:pos x="15" y="108"/>
                </a:cxn>
                <a:cxn ang="0">
                  <a:pos x="29" y="147"/>
                </a:cxn>
                <a:cxn ang="0">
                  <a:pos x="42" y="189"/>
                </a:cxn>
                <a:cxn ang="0">
                  <a:pos x="56" y="228"/>
                </a:cxn>
                <a:cxn ang="0">
                  <a:pos x="86" y="230"/>
                </a:cxn>
                <a:cxn ang="0">
                  <a:pos x="118" y="230"/>
                </a:cxn>
                <a:cxn ang="0">
                  <a:pos x="147" y="233"/>
                </a:cxn>
                <a:cxn ang="0">
                  <a:pos x="179" y="235"/>
                </a:cxn>
                <a:cxn ang="0">
                  <a:pos x="208" y="238"/>
                </a:cxn>
                <a:cxn ang="0">
                  <a:pos x="240" y="238"/>
                </a:cxn>
                <a:cxn ang="0">
                  <a:pos x="270" y="240"/>
                </a:cxn>
                <a:cxn ang="0">
                  <a:pos x="302" y="243"/>
                </a:cxn>
                <a:cxn ang="0">
                  <a:pos x="331" y="245"/>
                </a:cxn>
                <a:cxn ang="0">
                  <a:pos x="360" y="245"/>
                </a:cxn>
                <a:cxn ang="0">
                  <a:pos x="392" y="248"/>
                </a:cxn>
                <a:cxn ang="0">
                  <a:pos x="422" y="250"/>
                </a:cxn>
                <a:cxn ang="0">
                  <a:pos x="454" y="250"/>
                </a:cxn>
                <a:cxn ang="0">
                  <a:pos x="483" y="252"/>
                </a:cxn>
                <a:cxn ang="0">
                  <a:pos x="515" y="252"/>
                </a:cxn>
                <a:cxn ang="0">
                  <a:pos x="544" y="255"/>
                </a:cxn>
                <a:cxn ang="0">
                  <a:pos x="544" y="191"/>
                </a:cxn>
                <a:cxn ang="0">
                  <a:pos x="544" y="127"/>
                </a:cxn>
                <a:cxn ang="0">
                  <a:pos x="544" y="64"/>
                </a:cxn>
                <a:cxn ang="0">
                  <a:pos x="544" y="0"/>
                </a:cxn>
              </a:cxnLst>
              <a:rect l="0" t="0" r="r" b="b"/>
              <a:pathLst>
                <a:path w="544" h="255">
                  <a:moveTo>
                    <a:pt x="544" y="0"/>
                  </a:moveTo>
                  <a:lnTo>
                    <a:pt x="505" y="2"/>
                  </a:lnTo>
                  <a:lnTo>
                    <a:pt x="466" y="2"/>
                  </a:lnTo>
                  <a:lnTo>
                    <a:pt x="429" y="5"/>
                  </a:lnTo>
                  <a:lnTo>
                    <a:pt x="390" y="5"/>
                  </a:lnTo>
                  <a:lnTo>
                    <a:pt x="351" y="7"/>
                  </a:lnTo>
                  <a:lnTo>
                    <a:pt x="311" y="10"/>
                  </a:lnTo>
                  <a:lnTo>
                    <a:pt x="272" y="10"/>
                  </a:lnTo>
                  <a:lnTo>
                    <a:pt x="233" y="12"/>
                  </a:lnTo>
                  <a:lnTo>
                    <a:pt x="211" y="15"/>
                  </a:lnTo>
                  <a:lnTo>
                    <a:pt x="186" y="20"/>
                  </a:lnTo>
                  <a:lnTo>
                    <a:pt x="164" y="22"/>
                  </a:lnTo>
                  <a:lnTo>
                    <a:pt x="142" y="27"/>
                  </a:lnTo>
                  <a:lnTo>
                    <a:pt x="118" y="29"/>
                  </a:lnTo>
                  <a:lnTo>
                    <a:pt x="96" y="34"/>
                  </a:lnTo>
                  <a:lnTo>
                    <a:pt x="71" y="37"/>
                  </a:lnTo>
                  <a:lnTo>
                    <a:pt x="49" y="42"/>
                  </a:lnTo>
                  <a:lnTo>
                    <a:pt x="37" y="49"/>
                  </a:lnTo>
                  <a:lnTo>
                    <a:pt x="25" y="54"/>
                  </a:lnTo>
                  <a:lnTo>
                    <a:pt x="12" y="61"/>
                  </a:lnTo>
                  <a:lnTo>
                    <a:pt x="0" y="69"/>
                  </a:lnTo>
                  <a:lnTo>
                    <a:pt x="15" y="108"/>
                  </a:lnTo>
                  <a:lnTo>
                    <a:pt x="29" y="147"/>
                  </a:lnTo>
                  <a:lnTo>
                    <a:pt x="42" y="189"/>
                  </a:lnTo>
                  <a:lnTo>
                    <a:pt x="56" y="228"/>
                  </a:lnTo>
                  <a:lnTo>
                    <a:pt x="86" y="230"/>
                  </a:lnTo>
                  <a:lnTo>
                    <a:pt x="118" y="230"/>
                  </a:lnTo>
                  <a:lnTo>
                    <a:pt x="147" y="233"/>
                  </a:lnTo>
                  <a:lnTo>
                    <a:pt x="179" y="235"/>
                  </a:lnTo>
                  <a:lnTo>
                    <a:pt x="208" y="238"/>
                  </a:lnTo>
                  <a:lnTo>
                    <a:pt x="240" y="238"/>
                  </a:lnTo>
                  <a:lnTo>
                    <a:pt x="270" y="240"/>
                  </a:lnTo>
                  <a:lnTo>
                    <a:pt x="302" y="243"/>
                  </a:lnTo>
                  <a:lnTo>
                    <a:pt x="331" y="245"/>
                  </a:lnTo>
                  <a:lnTo>
                    <a:pt x="360" y="245"/>
                  </a:lnTo>
                  <a:lnTo>
                    <a:pt x="392" y="248"/>
                  </a:lnTo>
                  <a:lnTo>
                    <a:pt x="422" y="250"/>
                  </a:lnTo>
                  <a:lnTo>
                    <a:pt x="454" y="250"/>
                  </a:lnTo>
                  <a:lnTo>
                    <a:pt x="483" y="252"/>
                  </a:lnTo>
                  <a:lnTo>
                    <a:pt x="515" y="252"/>
                  </a:lnTo>
                  <a:lnTo>
                    <a:pt x="544" y="255"/>
                  </a:lnTo>
                  <a:lnTo>
                    <a:pt x="544" y="191"/>
                  </a:lnTo>
                  <a:lnTo>
                    <a:pt x="544" y="127"/>
                  </a:lnTo>
                  <a:lnTo>
                    <a:pt x="544" y="64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B2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5" name="Freeform 161"/>
            <p:cNvSpPr>
              <a:spLocks/>
            </p:cNvSpPr>
            <p:nvPr/>
          </p:nvSpPr>
          <p:spPr bwMode="auto">
            <a:xfrm>
              <a:off x="2345" y="1735"/>
              <a:ext cx="411" cy="196"/>
            </a:xfrm>
            <a:custGeom>
              <a:avLst/>
              <a:gdLst/>
              <a:ahLst/>
              <a:cxnLst>
                <a:cxn ang="0">
                  <a:pos x="497" y="0"/>
                </a:cxn>
                <a:cxn ang="0">
                  <a:pos x="196" y="12"/>
                </a:cxn>
                <a:cxn ang="0">
                  <a:pos x="54" y="39"/>
                </a:cxn>
                <a:cxn ang="0">
                  <a:pos x="0" y="66"/>
                </a:cxn>
                <a:cxn ang="0">
                  <a:pos x="63" y="223"/>
                </a:cxn>
                <a:cxn ang="0">
                  <a:pos x="497" y="255"/>
                </a:cxn>
                <a:cxn ang="0">
                  <a:pos x="497" y="0"/>
                </a:cxn>
              </a:cxnLst>
              <a:rect l="0" t="0" r="r" b="b"/>
              <a:pathLst>
                <a:path w="497" h="255">
                  <a:moveTo>
                    <a:pt x="497" y="0"/>
                  </a:moveTo>
                  <a:lnTo>
                    <a:pt x="196" y="12"/>
                  </a:lnTo>
                  <a:lnTo>
                    <a:pt x="54" y="39"/>
                  </a:lnTo>
                  <a:lnTo>
                    <a:pt x="0" y="66"/>
                  </a:lnTo>
                  <a:lnTo>
                    <a:pt x="63" y="223"/>
                  </a:lnTo>
                  <a:lnTo>
                    <a:pt x="497" y="255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6" name="Rectangle 162"/>
            <p:cNvSpPr>
              <a:spLocks noChangeArrowheads="1"/>
            </p:cNvSpPr>
            <p:nvPr/>
          </p:nvSpPr>
          <p:spPr bwMode="auto">
            <a:xfrm>
              <a:off x="3532" y="1952"/>
              <a:ext cx="80" cy="399"/>
            </a:xfrm>
            <a:prstGeom prst="rect">
              <a:avLst/>
            </a:prstGeom>
            <a:solidFill>
              <a:srgbClr val="8C44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" name="Rectangle 163"/>
            <p:cNvSpPr>
              <a:spLocks noChangeArrowheads="1"/>
            </p:cNvSpPr>
            <p:nvPr/>
          </p:nvSpPr>
          <p:spPr bwMode="auto">
            <a:xfrm>
              <a:off x="3542" y="1952"/>
              <a:ext cx="59" cy="399"/>
            </a:xfrm>
            <a:prstGeom prst="rect">
              <a:avLst/>
            </a:prstGeom>
            <a:solidFill>
              <a:srgbClr val="B76B0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" name="Rectangle 164"/>
            <p:cNvSpPr>
              <a:spLocks noChangeArrowheads="1"/>
            </p:cNvSpPr>
            <p:nvPr/>
          </p:nvSpPr>
          <p:spPr bwMode="auto">
            <a:xfrm>
              <a:off x="3549" y="1952"/>
              <a:ext cx="38" cy="399"/>
            </a:xfrm>
            <a:prstGeom prst="rect">
              <a:avLst/>
            </a:prstGeom>
            <a:solidFill>
              <a:srgbClr val="D18E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9" name="Rectangle 165"/>
            <p:cNvSpPr>
              <a:spLocks noChangeArrowheads="1"/>
            </p:cNvSpPr>
            <p:nvPr/>
          </p:nvSpPr>
          <p:spPr bwMode="auto">
            <a:xfrm>
              <a:off x="3559" y="1952"/>
              <a:ext cx="18" cy="399"/>
            </a:xfrm>
            <a:prstGeom prst="rect">
              <a:avLst/>
            </a:prstGeom>
            <a:solidFill>
              <a:srgbClr val="FFC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0" name="Freeform 166"/>
            <p:cNvSpPr>
              <a:spLocks/>
            </p:cNvSpPr>
            <p:nvPr/>
          </p:nvSpPr>
          <p:spPr bwMode="auto">
            <a:xfrm>
              <a:off x="3906" y="1708"/>
              <a:ext cx="199" cy="281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204" y="0"/>
                </a:cxn>
                <a:cxn ang="0">
                  <a:pos x="216" y="2"/>
                </a:cxn>
                <a:cxn ang="0">
                  <a:pos x="228" y="12"/>
                </a:cxn>
                <a:cxn ang="0">
                  <a:pos x="238" y="24"/>
                </a:cxn>
                <a:cxn ang="0">
                  <a:pos x="240" y="39"/>
                </a:cxn>
                <a:cxn ang="0">
                  <a:pos x="240" y="326"/>
                </a:cxn>
                <a:cxn ang="0">
                  <a:pos x="238" y="340"/>
                </a:cxn>
                <a:cxn ang="0">
                  <a:pos x="228" y="353"/>
                </a:cxn>
                <a:cxn ang="0">
                  <a:pos x="216" y="362"/>
                </a:cxn>
                <a:cxn ang="0">
                  <a:pos x="204" y="365"/>
                </a:cxn>
                <a:cxn ang="0">
                  <a:pos x="39" y="365"/>
                </a:cxn>
                <a:cxn ang="0">
                  <a:pos x="25" y="362"/>
                </a:cxn>
                <a:cxn ang="0">
                  <a:pos x="12" y="353"/>
                </a:cxn>
                <a:cxn ang="0">
                  <a:pos x="3" y="340"/>
                </a:cxn>
                <a:cxn ang="0">
                  <a:pos x="0" y="326"/>
                </a:cxn>
                <a:cxn ang="0">
                  <a:pos x="0" y="39"/>
                </a:cxn>
                <a:cxn ang="0">
                  <a:pos x="3" y="24"/>
                </a:cxn>
                <a:cxn ang="0">
                  <a:pos x="12" y="12"/>
                </a:cxn>
                <a:cxn ang="0">
                  <a:pos x="25" y="2"/>
                </a:cxn>
                <a:cxn ang="0">
                  <a:pos x="39" y="0"/>
                </a:cxn>
              </a:cxnLst>
              <a:rect l="0" t="0" r="r" b="b"/>
              <a:pathLst>
                <a:path w="240" h="365">
                  <a:moveTo>
                    <a:pt x="39" y="0"/>
                  </a:moveTo>
                  <a:lnTo>
                    <a:pt x="204" y="0"/>
                  </a:lnTo>
                  <a:lnTo>
                    <a:pt x="216" y="2"/>
                  </a:lnTo>
                  <a:lnTo>
                    <a:pt x="228" y="12"/>
                  </a:lnTo>
                  <a:lnTo>
                    <a:pt x="238" y="24"/>
                  </a:lnTo>
                  <a:lnTo>
                    <a:pt x="240" y="39"/>
                  </a:lnTo>
                  <a:lnTo>
                    <a:pt x="240" y="326"/>
                  </a:lnTo>
                  <a:lnTo>
                    <a:pt x="238" y="340"/>
                  </a:lnTo>
                  <a:lnTo>
                    <a:pt x="228" y="353"/>
                  </a:lnTo>
                  <a:lnTo>
                    <a:pt x="216" y="362"/>
                  </a:lnTo>
                  <a:lnTo>
                    <a:pt x="204" y="365"/>
                  </a:lnTo>
                  <a:lnTo>
                    <a:pt x="39" y="365"/>
                  </a:lnTo>
                  <a:lnTo>
                    <a:pt x="25" y="362"/>
                  </a:lnTo>
                  <a:lnTo>
                    <a:pt x="12" y="353"/>
                  </a:lnTo>
                  <a:lnTo>
                    <a:pt x="3" y="340"/>
                  </a:lnTo>
                  <a:lnTo>
                    <a:pt x="0" y="326"/>
                  </a:lnTo>
                  <a:lnTo>
                    <a:pt x="0" y="39"/>
                  </a:lnTo>
                  <a:lnTo>
                    <a:pt x="3" y="24"/>
                  </a:lnTo>
                  <a:lnTo>
                    <a:pt x="12" y="12"/>
                  </a:lnTo>
                  <a:lnTo>
                    <a:pt x="25" y="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1" name="Freeform 167"/>
            <p:cNvSpPr>
              <a:spLocks/>
            </p:cNvSpPr>
            <p:nvPr/>
          </p:nvSpPr>
          <p:spPr bwMode="auto">
            <a:xfrm>
              <a:off x="3888" y="1725"/>
              <a:ext cx="197" cy="281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199" y="0"/>
                </a:cxn>
                <a:cxn ang="0">
                  <a:pos x="213" y="2"/>
                </a:cxn>
                <a:cxn ang="0">
                  <a:pos x="226" y="12"/>
                </a:cxn>
                <a:cxn ang="0">
                  <a:pos x="235" y="24"/>
                </a:cxn>
                <a:cxn ang="0">
                  <a:pos x="238" y="39"/>
                </a:cxn>
                <a:cxn ang="0">
                  <a:pos x="238" y="328"/>
                </a:cxn>
                <a:cxn ang="0">
                  <a:pos x="235" y="343"/>
                </a:cxn>
                <a:cxn ang="0">
                  <a:pos x="226" y="353"/>
                </a:cxn>
                <a:cxn ang="0">
                  <a:pos x="213" y="362"/>
                </a:cxn>
                <a:cxn ang="0">
                  <a:pos x="199" y="365"/>
                </a:cxn>
                <a:cxn ang="0">
                  <a:pos x="39" y="365"/>
                </a:cxn>
                <a:cxn ang="0">
                  <a:pos x="25" y="362"/>
                </a:cxn>
                <a:cxn ang="0">
                  <a:pos x="12" y="353"/>
                </a:cxn>
                <a:cxn ang="0">
                  <a:pos x="3" y="343"/>
                </a:cxn>
                <a:cxn ang="0">
                  <a:pos x="0" y="328"/>
                </a:cxn>
                <a:cxn ang="0">
                  <a:pos x="0" y="39"/>
                </a:cxn>
                <a:cxn ang="0">
                  <a:pos x="3" y="24"/>
                </a:cxn>
                <a:cxn ang="0">
                  <a:pos x="12" y="12"/>
                </a:cxn>
                <a:cxn ang="0">
                  <a:pos x="25" y="2"/>
                </a:cxn>
                <a:cxn ang="0">
                  <a:pos x="39" y="0"/>
                </a:cxn>
              </a:cxnLst>
              <a:rect l="0" t="0" r="r" b="b"/>
              <a:pathLst>
                <a:path w="238" h="365">
                  <a:moveTo>
                    <a:pt x="39" y="0"/>
                  </a:moveTo>
                  <a:lnTo>
                    <a:pt x="199" y="0"/>
                  </a:lnTo>
                  <a:lnTo>
                    <a:pt x="213" y="2"/>
                  </a:lnTo>
                  <a:lnTo>
                    <a:pt x="226" y="12"/>
                  </a:lnTo>
                  <a:lnTo>
                    <a:pt x="235" y="24"/>
                  </a:lnTo>
                  <a:lnTo>
                    <a:pt x="238" y="39"/>
                  </a:lnTo>
                  <a:lnTo>
                    <a:pt x="238" y="328"/>
                  </a:lnTo>
                  <a:lnTo>
                    <a:pt x="235" y="343"/>
                  </a:lnTo>
                  <a:lnTo>
                    <a:pt x="226" y="353"/>
                  </a:lnTo>
                  <a:lnTo>
                    <a:pt x="213" y="362"/>
                  </a:lnTo>
                  <a:lnTo>
                    <a:pt x="199" y="365"/>
                  </a:lnTo>
                  <a:lnTo>
                    <a:pt x="39" y="365"/>
                  </a:lnTo>
                  <a:lnTo>
                    <a:pt x="25" y="362"/>
                  </a:lnTo>
                  <a:lnTo>
                    <a:pt x="12" y="353"/>
                  </a:lnTo>
                  <a:lnTo>
                    <a:pt x="3" y="343"/>
                  </a:lnTo>
                  <a:lnTo>
                    <a:pt x="0" y="328"/>
                  </a:lnTo>
                  <a:lnTo>
                    <a:pt x="0" y="39"/>
                  </a:lnTo>
                  <a:lnTo>
                    <a:pt x="3" y="24"/>
                  </a:lnTo>
                  <a:lnTo>
                    <a:pt x="12" y="12"/>
                  </a:lnTo>
                  <a:lnTo>
                    <a:pt x="25" y="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EAB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2" name="Freeform 168"/>
            <p:cNvSpPr>
              <a:spLocks/>
            </p:cNvSpPr>
            <p:nvPr/>
          </p:nvSpPr>
          <p:spPr bwMode="auto">
            <a:xfrm>
              <a:off x="3906" y="1725"/>
              <a:ext cx="199" cy="281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204" y="0"/>
                </a:cxn>
                <a:cxn ang="0">
                  <a:pos x="216" y="2"/>
                </a:cxn>
                <a:cxn ang="0">
                  <a:pos x="228" y="12"/>
                </a:cxn>
                <a:cxn ang="0">
                  <a:pos x="238" y="24"/>
                </a:cxn>
                <a:cxn ang="0">
                  <a:pos x="240" y="39"/>
                </a:cxn>
                <a:cxn ang="0">
                  <a:pos x="240" y="328"/>
                </a:cxn>
                <a:cxn ang="0">
                  <a:pos x="238" y="343"/>
                </a:cxn>
                <a:cxn ang="0">
                  <a:pos x="228" y="353"/>
                </a:cxn>
                <a:cxn ang="0">
                  <a:pos x="216" y="362"/>
                </a:cxn>
                <a:cxn ang="0">
                  <a:pos x="204" y="365"/>
                </a:cxn>
                <a:cxn ang="0">
                  <a:pos x="39" y="365"/>
                </a:cxn>
                <a:cxn ang="0">
                  <a:pos x="25" y="362"/>
                </a:cxn>
                <a:cxn ang="0">
                  <a:pos x="12" y="353"/>
                </a:cxn>
                <a:cxn ang="0">
                  <a:pos x="3" y="343"/>
                </a:cxn>
                <a:cxn ang="0">
                  <a:pos x="0" y="328"/>
                </a:cxn>
                <a:cxn ang="0">
                  <a:pos x="0" y="39"/>
                </a:cxn>
                <a:cxn ang="0">
                  <a:pos x="3" y="24"/>
                </a:cxn>
                <a:cxn ang="0">
                  <a:pos x="12" y="12"/>
                </a:cxn>
                <a:cxn ang="0">
                  <a:pos x="25" y="2"/>
                </a:cxn>
                <a:cxn ang="0">
                  <a:pos x="39" y="0"/>
                </a:cxn>
              </a:cxnLst>
              <a:rect l="0" t="0" r="r" b="b"/>
              <a:pathLst>
                <a:path w="240" h="365">
                  <a:moveTo>
                    <a:pt x="39" y="0"/>
                  </a:moveTo>
                  <a:lnTo>
                    <a:pt x="204" y="0"/>
                  </a:lnTo>
                  <a:lnTo>
                    <a:pt x="216" y="2"/>
                  </a:lnTo>
                  <a:lnTo>
                    <a:pt x="228" y="12"/>
                  </a:lnTo>
                  <a:lnTo>
                    <a:pt x="238" y="24"/>
                  </a:lnTo>
                  <a:lnTo>
                    <a:pt x="240" y="39"/>
                  </a:lnTo>
                  <a:lnTo>
                    <a:pt x="240" y="328"/>
                  </a:lnTo>
                  <a:lnTo>
                    <a:pt x="238" y="343"/>
                  </a:lnTo>
                  <a:lnTo>
                    <a:pt x="228" y="353"/>
                  </a:lnTo>
                  <a:lnTo>
                    <a:pt x="216" y="362"/>
                  </a:lnTo>
                  <a:lnTo>
                    <a:pt x="204" y="365"/>
                  </a:lnTo>
                  <a:lnTo>
                    <a:pt x="39" y="365"/>
                  </a:lnTo>
                  <a:lnTo>
                    <a:pt x="25" y="362"/>
                  </a:lnTo>
                  <a:lnTo>
                    <a:pt x="12" y="353"/>
                  </a:lnTo>
                  <a:lnTo>
                    <a:pt x="3" y="343"/>
                  </a:lnTo>
                  <a:lnTo>
                    <a:pt x="0" y="328"/>
                  </a:lnTo>
                  <a:lnTo>
                    <a:pt x="0" y="39"/>
                  </a:lnTo>
                  <a:lnTo>
                    <a:pt x="3" y="24"/>
                  </a:lnTo>
                  <a:lnTo>
                    <a:pt x="12" y="12"/>
                  </a:lnTo>
                  <a:lnTo>
                    <a:pt x="25" y="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3" name="Freeform 169"/>
            <p:cNvSpPr>
              <a:spLocks/>
            </p:cNvSpPr>
            <p:nvPr/>
          </p:nvSpPr>
          <p:spPr bwMode="auto">
            <a:xfrm>
              <a:off x="4158" y="1780"/>
              <a:ext cx="201" cy="1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6" y="0"/>
                </a:cxn>
                <a:cxn ang="0">
                  <a:pos x="243" y="179"/>
                </a:cxn>
                <a:cxn ang="0">
                  <a:pos x="0" y="186"/>
                </a:cxn>
                <a:cxn ang="0">
                  <a:pos x="0" y="0"/>
                </a:cxn>
              </a:cxnLst>
              <a:rect l="0" t="0" r="r" b="b"/>
              <a:pathLst>
                <a:path w="243" h="186">
                  <a:moveTo>
                    <a:pt x="0" y="0"/>
                  </a:moveTo>
                  <a:lnTo>
                    <a:pt x="236" y="0"/>
                  </a:lnTo>
                  <a:lnTo>
                    <a:pt x="243" y="179"/>
                  </a:lnTo>
                  <a:lnTo>
                    <a:pt x="0" y="1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4" name="Rectangle 170"/>
            <p:cNvSpPr>
              <a:spLocks noChangeArrowheads="1"/>
            </p:cNvSpPr>
            <p:nvPr/>
          </p:nvSpPr>
          <p:spPr bwMode="auto">
            <a:xfrm>
              <a:off x="2813" y="2468"/>
              <a:ext cx="1749" cy="141"/>
            </a:xfrm>
            <a:prstGeom prst="rect">
              <a:avLst/>
            </a:prstGeom>
            <a:solidFill>
              <a:srgbClr val="8C44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5" name="Rectangle 171"/>
            <p:cNvSpPr>
              <a:spLocks noChangeArrowheads="1"/>
            </p:cNvSpPr>
            <p:nvPr/>
          </p:nvSpPr>
          <p:spPr bwMode="auto">
            <a:xfrm>
              <a:off x="3861" y="2176"/>
              <a:ext cx="311" cy="179"/>
            </a:xfrm>
            <a:prstGeom prst="rect">
              <a:avLst/>
            </a:prstGeom>
            <a:solidFill>
              <a:srgbClr val="8C44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6" name="Rectangle 172"/>
            <p:cNvSpPr>
              <a:spLocks noChangeArrowheads="1"/>
            </p:cNvSpPr>
            <p:nvPr/>
          </p:nvSpPr>
          <p:spPr bwMode="auto">
            <a:xfrm>
              <a:off x="3886" y="2176"/>
              <a:ext cx="237" cy="179"/>
            </a:xfrm>
            <a:prstGeom prst="rect">
              <a:avLst/>
            </a:prstGeom>
            <a:solidFill>
              <a:srgbClr val="B76B0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7" name="Rectangle 173"/>
            <p:cNvSpPr>
              <a:spLocks noChangeArrowheads="1"/>
            </p:cNvSpPr>
            <p:nvPr/>
          </p:nvSpPr>
          <p:spPr bwMode="auto">
            <a:xfrm>
              <a:off x="3976" y="2176"/>
              <a:ext cx="101" cy="179"/>
            </a:xfrm>
            <a:prstGeom prst="rect">
              <a:avLst/>
            </a:prstGeom>
            <a:solidFill>
              <a:srgbClr val="D18E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" name="Freeform 174"/>
            <p:cNvSpPr>
              <a:spLocks/>
            </p:cNvSpPr>
            <p:nvPr/>
          </p:nvSpPr>
          <p:spPr bwMode="auto">
            <a:xfrm>
              <a:off x="2859" y="764"/>
              <a:ext cx="54" cy="327"/>
            </a:xfrm>
            <a:custGeom>
              <a:avLst/>
              <a:gdLst/>
              <a:ahLst/>
              <a:cxnLst>
                <a:cxn ang="0">
                  <a:pos x="0" y="327"/>
                </a:cxn>
                <a:cxn ang="0">
                  <a:pos x="27" y="0"/>
                </a:cxn>
                <a:cxn ang="0">
                  <a:pos x="54" y="327"/>
                </a:cxn>
                <a:cxn ang="0">
                  <a:pos x="0" y="327"/>
                </a:cxn>
              </a:cxnLst>
              <a:rect l="0" t="0" r="r" b="b"/>
              <a:pathLst>
                <a:path w="54" h="327">
                  <a:moveTo>
                    <a:pt x="0" y="327"/>
                  </a:moveTo>
                  <a:lnTo>
                    <a:pt x="27" y="0"/>
                  </a:lnTo>
                  <a:lnTo>
                    <a:pt x="54" y="327"/>
                  </a:lnTo>
                  <a:lnTo>
                    <a:pt x="0" y="327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9" name="Freeform 175"/>
            <p:cNvSpPr>
              <a:spLocks/>
            </p:cNvSpPr>
            <p:nvPr/>
          </p:nvSpPr>
          <p:spPr bwMode="auto">
            <a:xfrm>
              <a:off x="2791" y="1144"/>
              <a:ext cx="176" cy="8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3" y="12"/>
                </a:cxn>
                <a:cxn ang="0">
                  <a:pos x="204" y="1056"/>
                </a:cxn>
                <a:cxn ang="0">
                  <a:pos x="150" y="1120"/>
                </a:cxn>
                <a:cxn ang="0">
                  <a:pos x="17" y="1064"/>
                </a:cxn>
                <a:cxn ang="0">
                  <a:pos x="17" y="899"/>
                </a:cxn>
                <a:cxn ang="0">
                  <a:pos x="17" y="537"/>
                </a:cxn>
                <a:cxn ang="0">
                  <a:pos x="12" y="172"/>
                </a:cxn>
                <a:cxn ang="0">
                  <a:pos x="0" y="0"/>
                </a:cxn>
              </a:cxnLst>
              <a:rect l="0" t="0" r="r" b="b"/>
              <a:pathLst>
                <a:path w="213" h="1120">
                  <a:moveTo>
                    <a:pt x="0" y="0"/>
                  </a:moveTo>
                  <a:lnTo>
                    <a:pt x="213" y="12"/>
                  </a:lnTo>
                  <a:lnTo>
                    <a:pt x="204" y="1056"/>
                  </a:lnTo>
                  <a:lnTo>
                    <a:pt x="150" y="1120"/>
                  </a:lnTo>
                  <a:lnTo>
                    <a:pt x="17" y="1064"/>
                  </a:lnTo>
                  <a:lnTo>
                    <a:pt x="17" y="899"/>
                  </a:lnTo>
                  <a:lnTo>
                    <a:pt x="17" y="537"/>
                  </a:lnTo>
                  <a:lnTo>
                    <a:pt x="12" y="1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0" name="Freeform 176"/>
            <p:cNvSpPr>
              <a:spLocks/>
            </p:cNvSpPr>
            <p:nvPr/>
          </p:nvSpPr>
          <p:spPr bwMode="auto">
            <a:xfrm>
              <a:off x="2797" y="1733"/>
              <a:ext cx="197" cy="281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199" y="0"/>
                </a:cxn>
                <a:cxn ang="0">
                  <a:pos x="214" y="2"/>
                </a:cxn>
                <a:cxn ang="0">
                  <a:pos x="226" y="12"/>
                </a:cxn>
                <a:cxn ang="0">
                  <a:pos x="236" y="24"/>
                </a:cxn>
                <a:cxn ang="0">
                  <a:pos x="238" y="39"/>
                </a:cxn>
                <a:cxn ang="0">
                  <a:pos x="238" y="328"/>
                </a:cxn>
                <a:cxn ang="0">
                  <a:pos x="236" y="343"/>
                </a:cxn>
                <a:cxn ang="0">
                  <a:pos x="226" y="352"/>
                </a:cxn>
                <a:cxn ang="0">
                  <a:pos x="214" y="362"/>
                </a:cxn>
                <a:cxn ang="0">
                  <a:pos x="199" y="365"/>
                </a:cxn>
                <a:cxn ang="0">
                  <a:pos x="40" y="365"/>
                </a:cxn>
                <a:cxn ang="0">
                  <a:pos x="25" y="362"/>
                </a:cxn>
                <a:cxn ang="0">
                  <a:pos x="13" y="352"/>
                </a:cxn>
                <a:cxn ang="0">
                  <a:pos x="3" y="343"/>
                </a:cxn>
                <a:cxn ang="0">
                  <a:pos x="0" y="328"/>
                </a:cxn>
                <a:cxn ang="0">
                  <a:pos x="0" y="39"/>
                </a:cxn>
                <a:cxn ang="0">
                  <a:pos x="3" y="24"/>
                </a:cxn>
                <a:cxn ang="0">
                  <a:pos x="13" y="12"/>
                </a:cxn>
                <a:cxn ang="0">
                  <a:pos x="25" y="2"/>
                </a:cxn>
                <a:cxn ang="0">
                  <a:pos x="40" y="0"/>
                </a:cxn>
              </a:cxnLst>
              <a:rect l="0" t="0" r="r" b="b"/>
              <a:pathLst>
                <a:path w="238" h="365">
                  <a:moveTo>
                    <a:pt x="40" y="0"/>
                  </a:moveTo>
                  <a:lnTo>
                    <a:pt x="199" y="0"/>
                  </a:lnTo>
                  <a:lnTo>
                    <a:pt x="214" y="2"/>
                  </a:lnTo>
                  <a:lnTo>
                    <a:pt x="226" y="12"/>
                  </a:lnTo>
                  <a:lnTo>
                    <a:pt x="236" y="24"/>
                  </a:lnTo>
                  <a:lnTo>
                    <a:pt x="238" y="39"/>
                  </a:lnTo>
                  <a:lnTo>
                    <a:pt x="238" y="328"/>
                  </a:lnTo>
                  <a:lnTo>
                    <a:pt x="236" y="343"/>
                  </a:lnTo>
                  <a:lnTo>
                    <a:pt x="226" y="352"/>
                  </a:lnTo>
                  <a:lnTo>
                    <a:pt x="214" y="362"/>
                  </a:lnTo>
                  <a:lnTo>
                    <a:pt x="199" y="365"/>
                  </a:lnTo>
                  <a:lnTo>
                    <a:pt x="40" y="365"/>
                  </a:lnTo>
                  <a:lnTo>
                    <a:pt x="25" y="362"/>
                  </a:lnTo>
                  <a:lnTo>
                    <a:pt x="13" y="352"/>
                  </a:lnTo>
                  <a:lnTo>
                    <a:pt x="3" y="343"/>
                  </a:lnTo>
                  <a:lnTo>
                    <a:pt x="0" y="328"/>
                  </a:lnTo>
                  <a:lnTo>
                    <a:pt x="0" y="39"/>
                  </a:lnTo>
                  <a:lnTo>
                    <a:pt x="3" y="24"/>
                  </a:lnTo>
                  <a:lnTo>
                    <a:pt x="13" y="12"/>
                  </a:lnTo>
                  <a:lnTo>
                    <a:pt x="25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1" name="Freeform 177"/>
            <p:cNvSpPr>
              <a:spLocks/>
            </p:cNvSpPr>
            <p:nvPr/>
          </p:nvSpPr>
          <p:spPr bwMode="auto">
            <a:xfrm>
              <a:off x="2777" y="1751"/>
              <a:ext cx="199" cy="282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201" y="0"/>
                </a:cxn>
                <a:cxn ang="0">
                  <a:pos x="216" y="3"/>
                </a:cxn>
                <a:cxn ang="0">
                  <a:pos x="228" y="12"/>
                </a:cxn>
                <a:cxn ang="0">
                  <a:pos x="238" y="25"/>
                </a:cxn>
                <a:cxn ang="0">
                  <a:pos x="240" y="39"/>
                </a:cxn>
                <a:cxn ang="0">
                  <a:pos x="240" y="326"/>
                </a:cxn>
                <a:cxn ang="0">
                  <a:pos x="238" y="341"/>
                </a:cxn>
                <a:cxn ang="0">
                  <a:pos x="228" y="353"/>
                </a:cxn>
                <a:cxn ang="0">
                  <a:pos x="216" y="363"/>
                </a:cxn>
                <a:cxn ang="0">
                  <a:pos x="201" y="365"/>
                </a:cxn>
                <a:cxn ang="0">
                  <a:pos x="39" y="365"/>
                </a:cxn>
                <a:cxn ang="0">
                  <a:pos x="24" y="363"/>
                </a:cxn>
                <a:cxn ang="0">
                  <a:pos x="12" y="353"/>
                </a:cxn>
                <a:cxn ang="0">
                  <a:pos x="2" y="341"/>
                </a:cxn>
                <a:cxn ang="0">
                  <a:pos x="0" y="326"/>
                </a:cxn>
                <a:cxn ang="0">
                  <a:pos x="0" y="39"/>
                </a:cxn>
                <a:cxn ang="0">
                  <a:pos x="2" y="25"/>
                </a:cxn>
                <a:cxn ang="0">
                  <a:pos x="12" y="12"/>
                </a:cxn>
                <a:cxn ang="0">
                  <a:pos x="24" y="3"/>
                </a:cxn>
                <a:cxn ang="0">
                  <a:pos x="39" y="0"/>
                </a:cxn>
              </a:cxnLst>
              <a:rect l="0" t="0" r="r" b="b"/>
              <a:pathLst>
                <a:path w="240" h="365">
                  <a:moveTo>
                    <a:pt x="39" y="0"/>
                  </a:moveTo>
                  <a:lnTo>
                    <a:pt x="201" y="0"/>
                  </a:lnTo>
                  <a:lnTo>
                    <a:pt x="216" y="3"/>
                  </a:lnTo>
                  <a:lnTo>
                    <a:pt x="228" y="12"/>
                  </a:lnTo>
                  <a:lnTo>
                    <a:pt x="238" y="25"/>
                  </a:lnTo>
                  <a:lnTo>
                    <a:pt x="240" y="39"/>
                  </a:lnTo>
                  <a:lnTo>
                    <a:pt x="240" y="326"/>
                  </a:lnTo>
                  <a:lnTo>
                    <a:pt x="238" y="341"/>
                  </a:lnTo>
                  <a:lnTo>
                    <a:pt x="228" y="353"/>
                  </a:lnTo>
                  <a:lnTo>
                    <a:pt x="216" y="363"/>
                  </a:lnTo>
                  <a:lnTo>
                    <a:pt x="201" y="365"/>
                  </a:lnTo>
                  <a:lnTo>
                    <a:pt x="39" y="365"/>
                  </a:lnTo>
                  <a:lnTo>
                    <a:pt x="24" y="363"/>
                  </a:lnTo>
                  <a:lnTo>
                    <a:pt x="12" y="353"/>
                  </a:lnTo>
                  <a:lnTo>
                    <a:pt x="2" y="341"/>
                  </a:lnTo>
                  <a:lnTo>
                    <a:pt x="0" y="326"/>
                  </a:lnTo>
                  <a:lnTo>
                    <a:pt x="0" y="39"/>
                  </a:lnTo>
                  <a:lnTo>
                    <a:pt x="2" y="25"/>
                  </a:lnTo>
                  <a:lnTo>
                    <a:pt x="12" y="12"/>
                  </a:lnTo>
                  <a:lnTo>
                    <a:pt x="24" y="3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EAB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2" name="Freeform 178"/>
            <p:cNvSpPr>
              <a:spLocks/>
            </p:cNvSpPr>
            <p:nvPr/>
          </p:nvSpPr>
          <p:spPr bwMode="auto">
            <a:xfrm>
              <a:off x="2797" y="1751"/>
              <a:ext cx="197" cy="28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199" y="0"/>
                </a:cxn>
                <a:cxn ang="0">
                  <a:pos x="214" y="3"/>
                </a:cxn>
                <a:cxn ang="0">
                  <a:pos x="226" y="12"/>
                </a:cxn>
                <a:cxn ang="0">
                  <a:pos x="236" y="25"/>
                </a:cxn>
                <a:cxn ang="0">
                  <a:pos x="238" y="39"/>
                </a:cxn>
                <a:cxn ang="0">
                  <a:pos x="238" y="326"/>
                </a:cxn>
                <a:cxn ang="0">
                  <a:pos x="236" y="341"/>
                </a:cxn>
                <a:cxn ang="0">
                  <a:pos x="226" y="353"/>
                </a:cxn>
                <a:cxn ang="0">
                  <a:pos x="214" y="363"/>
                </a:cxn>
                <a:cxn ang="0">
                  <a:pos x="199" y="365"/>
                </a:cxn>
                <a:cxn ang="0">
                  <a:pos x="40" y="365"/>
                </a:cxn>
                <a:cxn ang="0">
                  <a:pos x="25" y="363"/>
                </a:cxn>
                <a:cxn ang="0">
                  <a:pos x="13" y="353"/>
                </a:cxn>
                <a:cxn ang="0">
                  <a:pos x="3" y="341"/>
                </a:cxn>
                <a:cxn ang="0">
                  <a:pos x="0" y="326"/>
                </a:cxn>
                <a:cxn ang="0">
                  <a:pos x="0" y="39"/>
                </a:cxn>
                <a:cxn ang="0">
                  <a:pos x="3" y="25"/>
                </a:cxn>
                <a:cxn ang="0">
                  <a:pos x="13" y="12"/>
                </a:cxn>
                <a:cxn ang="0">
                  <a:pos x="25" y="3"/>
                </a:cxn>
                <a:cxn ang="0">
                  <a:pos x="40" y="0"/>
                </a:cxn>
              </a:cxnLst>
              <a:rect l="0" t="0" r="r" b="b"/>
              <a:pathLst>
                <a:path w="238" h="365">
                  <a:moveTo>
                    <a:pt x="40" y="0"/>
                  </a:moveTo>
                  <a:lnTo>
                    <a:pt x="199" y="0"/>
                  </a:lnTo>
                  <a:lnTo>
                    <a:pt x="214" y="3"/>
                  </a:lnTo>
                  <a:lnTo>
                    <a:pt x="226" y="12"/>
                  </a:lnTo>
                  <a:lnTo>
                    <a:pt x="236" y="25"/>
                  </a:lnTo>
                  <a:lnTo>
                    <a:pt x="238" y="39"/>
                  </a:lnTo>
                  <a:lnTo>
                    <a:pt x="238" y="326"/>
                  </a:lnTo>
                  <a:lnTo>
                    <a:pt x="236" y="341"/>
                  </a:lnTo>
                  <a:lnTo>
                    <a:pt x="226" y="353"/>
                  </a:lnTo>
                  <a:lnTo>
                    <a:pt x="214" y="363"/>
                  </a:lnTo>
                  <a:lnTo>
                    <a:pt x="199" y="365"/>
                  </a:lnTo>
                  <a:lnTo>
                    <a:pt x="40" y="365"/>
                  </a:lnTo>
                  <a:lnTo>
                    <a:pt x="25" y="363"/>
                  </a:lnTo>
                  <a:lnTo>
                    <a:pt x="13" y="353"/>
                  </a:lnTo>
                  <a:lnTo>
                    <a:pt x="3" y="341"/>
                  </a:lnTo>
                  <a:lnTo>
                    <a:pt x="0" y="326"/>
                  </a:lnTo>
                  <a:lnTo>
                    <a:pt x="0" y="39"/>
                  </a:lnTo>
                  <a:lnTo>
                    <a:pt x="3" y="25"/>
                  </a:lnTo>
                  <a:lnTo>
                    <a:pt x="13" y="12"/>
                  </a:lnTo>
                  <a:lnTo>
                    <a:pt x="25" y="3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3" name="Freeform 179"/>
            <p:cNvSpPr>
              <a:spLocks/>
            </p:cNvSpPr>
            <p:nvPr/>
          </p:nvSpPr>
          <p:spPr bwMode="auto">
            <a:xfrm>
              <a:off x="3985" y="1942"/>
              <a:ext cx="34" cy="34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9" y="2"/>
                </a:cxn>
                <a:cxn ang="0">
                  <a:pos x="37" y="7"/>
                </a:cxn>
                <a:cxn ang="0">
                  <a:pos x="39" y="12"/>
                </a:cxn>
                <a:cxn ang="0">
                  <a:pos x="41" y="22"/>
                </a:cxn>
                <a:cxn ang="0">
                  <a:pos x="39" y="31"/>
                </a:cxn>
                <a:cxn ang="0">
                  <a:pos x="37" y="36"/>
                </a:cxn>
                <a:cxn ang="0">
                  <a:pos x="29" y="41"/>
                </a:cxn>
                <a:cxn ang="0">
                  <a:pos x="22" y="44"/>
                </a:cxn>
                <a:cxn ang="0">
                  <a:pos x="12" y="41"/>
                </a:cxn>
                <a:cxn ang="0">
                  <a:pos x="7" y="36"/>
                </a:cxn>
                <a:cxn ang="0">
                  <a:pos x="2" y="31"/>
                </a:cxn>
                <a:cxn ang="0">
                  <a:pos x="0" y="22"/>
                </a:cxn>
                <a:cxn ang="0">
                  <a:pos x="2" y="12"/>
                </a:cxn>
                <a:cxn ang="0">
                  <a:pos x="7" y="7"/>
                </a:cxn>
                <a:cxn ang="0">
                  <a:pos x="12" y="2"/>
                </a:cxn>
                <a:cxn ang="0">
                  <a:pos x="22" y="0"/>
                </a:cxn>
              </a:cxnLst>
              <a:rect l="0" t="0" r="r" b="b"/>
              <a:pathLst>
                <a:path w="41" h="44">
                  <a:moveTo>
                    <a:pt x="22" y="0"/>
                  </a:moveTo>
                  <a:lnTo>
                    <a:pt x="29" y="2"/>
                  </a:lnTo>
                  <a:lnTo>
                    <a:pt x="37" y="7"/>
                  </a:lnTo>
                  <a:lnTo>
                    <a:pt x="39" y="12"/>
                  </a:lnTo>
                  <a:lnTo>
                    <a:pt x="41" y="22"/>
                  </a:lnTo>
                  <a:lnTo>
                    <a:pt x="39" y="31"/>
                  </a:lnTo>
                  <a:lnTo>
                    <a:pt x="37" y="36"/>
                  </a:lnTo>
                  <a:lnTo>
                    <a:pt x="29" y="41"/>
                  </a:lnTo>
                  <a:lnTo>
                    <a:pt x="22" y="44"/>
                  </a:lnTo>
                  <a:lnTo>
                    <a:pt x="12" y="41"/>
                  </a:lnTo>
                  <a:lnTo>
                    <a:pt x="7" y="36"/>
                  </a:lnTo>
                  <a:lnTo>
                    <a:pt x="2" y="31"/>
                  </a:lnTo>
                  <a:lnTo>
                    <a:pt x="0" y="22"/>
                  </a:lnTo>
                  <a:lnTo>
                    <a:pt x="2" y="12"/>
                  </a:lnTo>
                  <a:lnTo>
                    <a:pt x="7" y="7"/>
                  </a:lnTo>
                  <a:lnTo>
                    <a:pt x="12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4" name="Freeform 180"/>
            <p:cNvSpPr>
              <a:spLocks/>
            </p:cNvSpPr>
            <p:nvPr/>
          </p:nvSpPr>
          <p:spPr bwMode="auto">
            <a:xfrm>
              <a:off x="2875" y="1961"/>
              <a:ext cx="34" cy="36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9" y="3"/>
                </a:cxn>
                <a:cxn ang="0">
                  <a:pos x="36" y="7"/>
                </a:cxn>
                <a:cxn ang="0">
                  <a:pos x="39" y="15"/>
                </a:cxn>
                <a:cxn ang="0">
                  <a:pos x="41" y="25"/>
                </a:cxn>
                <a:cxn ang="0">
                  <a:pos x="39" y="34"/>
                </a:cxn>
                <a:cxn ang="0">
                  <a:pos x="36" y="39"/>
                </a:cxn>
                <a:cxn ang="0">
                  <a:pos x="29" y="44"/>
                </a:cxn>
                <a:cxn ang="0">
                  <a:pos x="22" y="47"/>
                </a:cxn>
                <a:cxn ang="0">
                  <a:pos x="12" y="44"/>
                </a:cxn>
                <a:cxn ang="0">
                  <a:pos x="7" y="39"/>
                </a:cxn>
                <a:cxn ang="0">
                  <a:pos x="2" y="34"/>
                </a:cxn>
                <a:cxn ang="0">
                  <a:pos x="0" y="25"/>
                </a:cxn>
                <a:cxn ang="0">
                  <a:pos x="2" y="15"/>
                </a:cxn>
                <a:cxn ang="0">
                  <a:pos x="7" y="7"/>
                </a:cxn>
                <a:cxn ang="0">
                  <a:pos x="12" y="3"/>
                </a:cxn>
                <a:cxn ang="0">
                  <a:pos x="22" y="0"/>
                </a:cxn>
              </a:cxnLst>
              <a:rect l="0" t="0" r="r" b="b"/>
              <a:pathLst>
                <a:path w="41" h="47">
                  <a:moveTo>
                    <a:pt x="22" y="0"/>
                  </a:moveTo>
                  <a:lnTo>
                    <a:pt x="29" y="3"/>
                  </a:lnTo>
                  <a:lnTo>
                    <a:pt x="36" y="7"/>
                  </a:lnTo>
                  <a:lnTo>
                    <a:pt x="39" y="15"/>
                  </a:lnTo>
                  <a:lnTo>
                    <a:pt x="41" y="25"/>
                  </a:lnTo>
                  <a:lnTo>
                    <a:pt x="39" y="34"/>
                  </a:lnTo>
                  <a:lnTo>
                    <a:pt x="36" y="39"/>
                  </a:lnTo>
                  <a:lnTo>
                    <a:pt x="29" y="44"/>
                  </a:lnTo>
                  <a:lnTo>
                    <a:pt x="22" y="47"/>
                  </a:lnTo>
                  <a:lnTo>
                    <a:pt x="12" y="44"/>
                  </a:lnTo>
                  <a:lnTo>
                    <a:pt x="7" y="39"/>
                  </a:lnTo>
                  <a:lnTo>
                    <a:pt x="2" y="34"/>
                  </a:lnTo>
                  <a:lnTo>
                    <a:pt x="0" y="25"/>
                  </a:lnTo>
                  <a:lnTo>
                    <a:pt x="2" y="15"/>
                  </a:lnTo>
                  <a:lnTo>
                    <a:pt x="7" y="7"/>
                  </a:lnTo>
                  <a:lnTo>
                    <a:pt x="12" y="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5" name="Freeform 181"/>
            <p:cNvSpPr>
              <a:spLocks/>
            </p:cNvSpPr>
            <p:nvPr/>
          </p:nvSpPr>
          <p:spPr bwMode="auto">
            <a:xfrm>
              <a:off x="1766" y="1927"/>
              <a:ext cx="36" cy="36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32" y="2"/>
                </a:cxn>
                <a:cxn ang="0">
                  <a:pos x="37" y="7"/>
                </a:cxn>
                <a:cxn ang="0">
                  <a:pos x="41" y="15"/>
                </a:cxn>
                <a:cxn ang="0">
                  <a:pos x="44" y="24"/>
                </a:cxn>
                <a:cxn ang="0">
                  <a:pos x="41" y="34"/>
                </a:cxn>
                <a:cxn ang="0">
                  <a:pos x="37" y="39"/>
                </a:cxn>
                <a:cxn ang="0">
                  <a:pos x="32" y="44"/>
                </a:cxn>
                <a:cxn ang="0">
                  <a:pos x="22" y="47"/>
                </a:cxn>
                <a:cxn ang="0">
                  <a:pos x="12" y="44"/>
                </a:cxn>
                <a:cxn ang="0">
                  <a:pos x="7" y="39"/>
                </a:cxn>
                <a:cxn ang="0">
                  <a:pos x="2" y="34"/>
                </a:cxn>
                <a:cxn ang="0">
                  <a:pos x="0" y="24"/>
                </a:cxn>
                <a:cxn ang="0">
                  <a:pos x="2" y="15"/>
                </a:cxn>
                <a:cxn ang="0">
                  <a:pos x="7" y="7"/>
                </a:cxn>
                <a:cxn ang="0">
                  <a:pos x="12" y="2"/>
                </a:cxn>
                <a:cxn ang="0">
                  <a:pos x="22" y="0"/>
                </a:cxn>
              </a:cxnLst>
              <a:rect l="0" t="0" r="r" b="b"/>
              <a:pathLst>
                <a:path w="44" h="47">
                  <a:moveTo>
                    <a:pt x="22" y="0"/>
                  </a:moveTo>
                  <a:lnTo>
                    <a:pt x="32" y="2"/>
                  </a:lnTo>
                  <a:lnTo>
                    <a:pt x="37" y="7"/>
                  </a:lnTo>
                  <a:lnTo>
                    <a:pt x="41" y="15"/>
                  </a:lnTo>
                  <a:lnTo>
                    <a:pt x="44" y="24"/>
                  </a:lnTo>
                  <a:lnTo>
                    <a:pt x="41" y="34"/>
                  </a:lnTo>
                  <a:lnTo>
                    <a:pt x="37" y="39"/>
                  </a:lnTo>
                  <a:lnTo>
                    <a:pt x="32" y="44"/>
                  </a:lnTo>
                  <a:lnTo>
                    <a:pt x="22" y="47"/>
                  </a:lnTo>
                  <a:lnTo>
                    <a:pt x="12" y="44"/>
                  </a:lnTo>
                  <a:lnTo>
                    <a:pt x="7" y="39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2" y="15"/>
                  </a:lnTo>
                  <a:lnTo>
                    <a:pt x="7" y="7"/>
                  </a:lnTo>
                  <a:lnTo>
                    <a:pt x="12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6" name="Freeform 182"/>
            <p:cNvSpPr>
              <a:spLocks/>
            </p:cNvSpPr>
            <p:nvPr/>
          </p:nvSpPr>
          <p:spPr bwMode="auto">
            <a:xfrm>
              <a:off x="3991" y="1946"/>
              <a:ext cx="23" cy="2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7" y="3"/>
                </a:cxn>
                <a:cxn ang="0">
                  <a:pos x="22" y="5"/>
                </a:cxn>
                <a:cxn ang="0">
                  <a:pos x="25" y="10"/>
                </a:cxn>
                <a:cxn ang="0">
                  <a:pos x="27" y="18"/>
                </a:cxn>
                <a:cxn ang="0">
                  <a:pos x="25" y="23"/>
                </a:cxn>
                <a:cxn ang="0">
                  <a:pos x="22" y="27"/>
                </a:cxn>
                <a:cxn ang="0">
                  <a:pos x="17" y="30"/>
                </a:cxn>
                <a:cxn ang="0">
                  <a:pos x="12" y="32"/>
                </a:cxn>
                <a:cxn ang="0">
                  <a:pos x="7" y="30"/>
                </a:cxn>
                <a:cxn ang="0">
                  <a:pos x="3" y="27"/>
                </a:cxn>
                <a:cxn ang="0">
                  <a:pos x="0" y="23"/>
                </a:cxn>
                <a:cxn ang="0">
                  <a:pos x="0" y="18"/>
                </a:cxn>
                <a:cxn ang="0">
                  <a:pos x="0" y="10"/>
                </a:cxn>
                <a:cxn ang="0">
                  <a:pos x="3" y="5"/>
                </a:cxn>
                <a:cxn ang="0">
                  <a:pos x="7" y="3"/>
                </a:cxn>
                <a:cxn ang="0">
                  <a:pos x="12" y="0"/>
                </a:cxn>
              </a:cxnLst>
              <a:rect l="0" t="0" r="r" b="b"/>
              <a:pathLst>
                <a:path w="27" h="32">
                  <a:moveTo>
                    <a:pt x="12" y="0"/>
                  </a:moveTo>
                  <a:lnTo>
                    <a:pt x="17" y="3"/>
                  </a:lnTo>
                  <a:lnTo>
                    <a:pt x="22" y="5"/>
                  </a:lnTo>
                  <a:lnTo>
                    <a:pt x="25" y="10"/>
                  </a:lnTo>
                  <a:lnTo>
                    <a:pt x="27" y="18"/>
                  </a:lnTo>
                  <a:lnTo>
                    <a:pt x="25" y="23"/>
                  </a:lnTo>
                  <a:lnTo>
                    <a:pt x="22" y="27"/>
                  </a:lnTo>
                  <a:lnTo>
                    <a:pt x="17" y="30"/>
                  </a:lnTo>
                  <a:lnTo>
                    <a:pt x="12" y="32"/>
                  </a:lnTo>
                  <a:lnTo>
                    <a:pt x="7" y="30"/>
                  </a:lnTo>
                  <a:lnTo>
                    <a:pt x="3" y="27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0"/>
                  </a:lnTo>
                  <a:lnTo>
                    <a:pt x="3" y="5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7" name="Freeform 183"/>
            <p:cNvSpPr>
              <a:spLocks/>
            </p:cNvSpPr>
            <p:nvPr/>
          </p:nvSpPr>
          <p:spPr bwMode="auto">
            <a:xfrm>
              <a:off x="2878" y="1965"/>
              <a:ext cx="25" cy="26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3" y="2"/>
                </a:cxn>
                <a:cxn ang="0">
                  <a:pos x="27" y="5"/>
                </a:cxn>
                <a:cxn ang="0">
                  <a:pos x="30" y="10"/>
                </a:cxn>
                <a:cxn ang="0">
                  <a:pos x="30" y="17"/>
                </a:cxn>
                <a:cxn ang="0">
                  <a:pos x="30" y="24"/>
                </a:cxn>
                <a:cxn ang="0">
                  <a:pos x="27" y="29"/>
                </a:cxn>
                <a:cxn ang="0">
                  <a:pos x="23" y="32"/>
                </a:cxn>
                <a:cxn ang="0">
                  <a:pos x="15" y="34"/>
                </a:cxn>
                <a:cxn ang="0">
                  <a:pos x="10" y="32"/>
                </a:cxn>
                <a:cxn ang="0">
                  <a:pos x="5" y="29"/>
                </a:cxn>
                <a:cxn ang="0">
                  <a:pos x="3" y="24"/>
                </a:cxn>
                <a:cxn ang="0">
                  <a:pos x="0" y="17"/>
                </a:cxn>
                <a:cxn ang="0">
                  <a:pos x="3" y="10"/>
                </a:cxn>
                <a:cxn ang="0">
                  <a:pos x="5" y="5"/>
                </a:cxn>
                <a:cxn ang="0">
                  <a:pos x="10" y="2"/>
                </a:cxn>
                <a:cxn ang="0">
                  <a:pos x="15" y="0"/>
                </a:cxn>
              </a:cxnLst>
              <a:rect l="0" t="0" r="r" b="b"/>
              <a:pathLst>
                <a:path w="30" h="34">
                  <a:moveTo>
                    <a:pt x="15" y="0"/>
                  </a:moveTo>
                  <a:lnTo>
                    <a:pt x="23" y="2"/>
                  </a:lnTo>
                  <a:lnTo>
                    <a:pt x="27" y="5"/>
                  </a:lnTo>
                  <a:lnTo>
                    <a:pt x="30" y="10"/>
                  </a:lnTo>
                  <a:lnTo>
                    <a:pt x="30" y="17"/>
                  </a:lnTo>
                  <a:lnTo>
                    <a:pt x="30" y="24"/>
                  </a:lnTo>
                  <a:lnTo>
                    <a:pt x="27" y="29"/>
                  </a:lnTo>
                  <a:lnTo>
                    <a:pt x="23" y="32"/>
                  </a:lnTo>
                  <a:lnTo>
                    <a:pt x="15" y="34"/>
                  </a:lnTo>
                  <a:lnTo>
                    <a:pt x="10" y="32"/>
                  </a:lnTo>
                  <a:lnTo>
                    <a:pt x="5" y="29"/>
                  </a:lnTo>
                  <a:lnTo>
                    <a:pt x="3" y="24"/>
                  </a:lnTo>
                  <a:lnTo>
                    <a:pt x="0" y="17"/>
                  </a:lnTo>
                  <a:lnTo>
                    <a:pt x="3" y="10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" name="Freeform 184"/>
            <p:cNvSpPr>
              <a:spLocks/>
            </p:cNvSpPr>
            <p:nvPr/>
          </p:nvSpPr>
          <p:spPr bwMode="auto">
            <a:xfrm>
              <a:off x="1770" y="1931"/>
              <a:ext cx="24" cy="26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2" y="2"/>
                </a:cxn>
                <a:cxn ang="0">
                  <a:pos x="27" y="5"/>
                </a:cxn>
                <a:cxn ang="0">
                  <a:pos x="29" y="12"/>
                </a:cxn>
                <a:cxn ang="0">
                  <a:pos x="29" y="19"/>
                </a:cxn>
                <a:cxn ang="0">
                  <a:pos x="29" y="24"/>
                </a:cxn>
                <a:cxn ang="0">
                  <a:pos x="27" y="29"/>
                </a:cxn>
                <a:cxn ang="0">
                  <a:pos x="22" y="32"/>
                </a:cxn>
                <a:cxn ang="0">
                  <a:pos x="14" y="34"/>
                </a:cxn>
                <a:cxn ang="0">
                  <a:pos x="9" y="32"/>
                </a:cxn>
                <a:cxn ang="0">
                  <a:pos x="5" y="29"/>
                </a:cxn>
                <a:cxn ang="0">
                  <a:pos x="2" y="24"/>
                </a:cxn>
                <a:cxn ang="0">
                  <a:pos x="0" y="19"/>
                </a:cxn>
                <a:cxn ang="0">
                  <a:pos x="2" y="12"/>
                </a:cxn>
                <a:cxn ang="0">
                  <a:pos x="5" y="5"/>
                </a:cxn>
                <a:cxn ang="0">
                  <a:pos x="9" y="2"/>
                </a:cxn>
                <a:cxn ang="0">
                  <a:pos x="14" y="0"/>
                </a:cxn>
              </a:cxnLst>
              <a:rect l="0" t="0" r="r" b="b"/>
              <a:pathLst>
                <a:path w="29" h="34">
                  <a:moveTo>
                    <a:pt x="14" y="0"/>
                  </a:moveTo>
                  <a:lnTo>
                    <a:pt x="22" y="2"/>
                  </a:lnTo>
                  <a:lnTo>
                    <a:pt x="27" y="5"/>
                  </a:lnTo>
                  <a:lnTo>
                    <a:pt x="29" y="12"/>
                  </a:lnTo>
                  <a:lnTo>
                    <a:pt x="29" y="19"/>
                  </a:lnTo>
                  <a:lnTo>
                    <a:pt x="29" y="24"/>
                  </a:lnTo>
                  <a:lnTo>
                    <a:pt x="27" y="29"/>
                  </a:lnTo>
                  <a:lnTo>
                    <a:pt x="22" y="32"/>
                  </a:lnTo>
                  <a:lnTo>
                    <a:pt x="14" y="34"/>
                  </a:lnTo>
                  <a:lnTo>
                    <a:pt x="9" y="32"/>
                  </a:lnTo>
                  <a:lnTo>
                    <a:pt x="5" y="29"/>
                  </a:lnTo>
                  <a:lnTo>
                    <a:pt x="2" y="24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5" y="5"/>
                  </a:lnTo>
                  <a:lnTo>
                    <a:pt x="9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9" name="Rectangle 185"/>
            <p:cNvSpPr>
              <a:spLocks noChangeArrowheads="1"/>
            </p:cNvSpPr>
            <p:nvPr/>
          </p:nvSpPr>
          <p:spPr bwMode="auto">
            <a:xfrm>
              <a:off x="2730" y="2163"/>
              <a:ext cx="313" cy="171"/>
            </a:xfrm>
            <a:prstGeom prst="rect">
              <a:avLst/>
            </a:prstGeom>
            <a:solidFill>
              <a:srgbClr val="8C44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0" name="Rectangle 186"/>
            <p:cNvSpPr>
              <a:spLocks noChangeArrowheads="1"/>
            </p:cNvSpPr>
            <p:nvPr/>
          </p:nvSpPr>
          <p:spPr bwMode="auto">
            <a:xfrm>
              <a:off x="2779" y="2163"/>
              <a:ext cx="237" cy="171"/>
            </a:xfrm>
            <a:prstGeom prst="rect">
              <a:avLst/>
            </a:prstGeom>
            <a:solidFill>
              <a:srgbClr val="B76B0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1" name="Rectangle 187"/>
            <p:cNvSpPr>
              <a:spLocks noChangeArrowheads="1"/>
            </p:cNvSpPr>
            <p:nvPr/>
          </p:nvSpPr>
          <p:spPr bwMode="auto">
            <a:xfrm>
              <a:off x="2826" y="2163"/>
              <a:ext cx="101" cy="171"/>
            </a:xfrm>
            <a:prstGeom prst="rect">
              <a:avLst/>
            </a:prstGeom>
            <a:solidFill>
              <a:srgbClr val="D18E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67" name="Group 17"/>
          <p:cNvGrpSpPr>
            <a:grpSpLocks/>
          </p:cNvGrpSpPr>
          <p:nvPr/>
        </p:nvGrpSpPr>
        <p:grpSpPr bwMode="auto">
          <a:xfrm>
            <a:off x="5500694" y="357166"/>
            <a:ext cx="856010" cy="940718"/>
            <a:chOff x="204" y="3113"/>
            <a:chExt cx="771" cy="962"/>
          </a:xfrm>
          <a:solidFill>
            <a:srgbClr val="7030A0"/>
          </a:solidFill>
        </p:grpSpPr>
        <p:sp>
          <p:nvSpPr>
            <p:cNvPr id="368" name="Freeform 18"/>
            <p:cNvSpPr>
              <a:spLocks/>
            </p:cNvSpPr>
            <p:nvPr/>
          </p:nvSpPr>
          <p:spPr bwMode="auto">
            <a:xfrm>
              <a:off x="218" y="3464"/>
              <a:ext cx="303" cy="528"/>
            </a:xfrm>
            <a:custGeom>
              <a:avLst/>
              <a:gdLst/>
              <a:ahLst/>
              <a:cxnLst>
                <a:cxn ang="0">
                  <a:pos x="52" y="305"/>
                </a:cxn>
                <a:cxn ang="0">
                  <a:pos x="50" y="302"/>
                </a:cxn>
                <a:cxn ang="0">
                  <a:pos x="45" y="297"/>
                </a:cxn>
                <a:cxn ang="0">
                  <a:pos x="38" y="286"/>
                </a:cxn>
                <a:cxn ang="0">
                  <a:pos x="31" y="274"/>
                </a:cxn>
                <a:cxn ang="0">
                  <a:pos x="23" y="257"/>
                </a:cxn>
                <a:cxn ang="0">
                  <a:pos x="16" y="239"/>
                </a:cxn>
                <a:cxn ang="0">
                  <a:pos x="12" y="218"/>
                </a:cxn>
                <a:cxn ang="0">
                  <a:pos x="9" y="195"/>
                </a:cxn>
                <a:cxn ang="0">
                  <a:pos x="12" y="171"/>
                </a:cxn>
                <a:cxn ang="0">
                  <a:pos x="17" y="147"/>
                </a:cxn>
                <a:cxn ang="0">
                  <a:pos x="30" y="121"/>
                </a:cxn>
                <a:cxn ang="0">
                  <a:pos x="50" y="96"/>
                </a:cxn>
                <a:cxn ang="0">
                  <a:pos x="76" y="71"/>
                </a:cxn>
                <a:cxn ang="0">
                  <a:pos x="112" y="47"/>
                </a:cxn>
                <a:cxn ang="0">
                  <a:pos x="157" y="22"/>
                </a:cxn>
                <a:cxn ang="0">
                  <a:pos x="213" y="0"/>
                </a:cxn>
                <a:cxn ang="0">
                  <a:pos x="210" y="2"/>
                </a:cxn>
                <a:cxn ang="0">
                  <a:pos x="200" y="5"/>
                </a:cxn>
                <a:cxn ang="0">
                  <a:pos x="183" y="12"/>
                </a:cxn>
                <a:cxn ang="0">
                  <a:pos x="163" y="21"/>
                </a:cxn>
                <a:cxn ang="0">
                  <a:pos x="140" y="32"/>
                </a:cxn>
                <a:cxn ang="0">
                  <a:pos x="115" y="45"/>
                </a:cxn>
                <a:cxn ang="0">
                  <a:pos x="90" y="62"/>
                </a:cxn>
                <a:cxn ang="0">
                  <a:pos x="66" y="80"/>
                </a:cxn>
                <a:cxn ang="0">
                  <a:pos x="44" y="101"/>
                </a:cxn>
                <a:cxn ang="0">
                  <a:pos x="24" y="124"/>
                </a:cxn>
                <a:cxn ang="0">
                  <a:pos x="11" y="148"/>
                </a:cxn>
                <a:cxn ang="0">
                  <a:pos x="1" y="176"/>
                </a:cxn>
                <a:cxn ang="0">
                  <a:pos x="0" y="204"/>
                </a:cxn>
                <a:cxn ang="0">
                  <a:pos x="8" y="236"/>
                </a:cxn>
                <a:cxn ang="0">
                  <a:pos x="24" y="269"/>
                </a:cxn>
                <a:cxn ang="0">
                  <a:pos x="52" y="305"/>
                </a:cxn>
              </a:cxnLst>
              <a:rect l="0" t="0" r="r" b="b"/>
              <a:pathLst>
                <a:path w="213" h="305">
                  <a:moveTo>
                    <a:pt x="52" y="305"/>
                  </a:moveTo>
                  <a:lnTo>
                    <a:pt x="50" y="302"/>
                  </a:lnTo>
                  <a:lnTo>
                    <a:pt x="45" y="297"/>
                  </a:lnTo>
                  <a:lnTo>
                    <a:pt x="38" y="286"/>
                  </a:lnTo>
                  <a:lnTo>
                    <a:pt x="31" y="274"/>
                  </a:lnTo>
                  <a:lnTo>
                    <a:pt x="23" y="257"/>
                  </a:lnTo>
                  <a:lnTo>
                    <a:pt x="16" y="239"/>
                  </a:lnTo>
                  <a:lnTo>
                    <a:pt x="12" y="218"/>
                  </a:lnTo>
                  <a:lnTo>
                    <a:pt x="9" y="195"/>
                  </a:lnTo>
                  <a:lnTo>
                    <a:pt x="12" y="171"/>
                  </a:lnTo>
                  <a:lnTo>
                    <a:pt x="17" y="147"/>
                  </a:lnTo>
                  <a:lnTo>
                    <a:pt x="30" y="121"/>
                  </a:lnTo>
                  <a:lnTo>
                    <a:pt x="50" y="96"/>
                  </a:lnTo>
                  <a:lnTo>
                    <a:pt x="76" y="71"/>
                  </a:lnTo>
                  <a:lnTo>
                    <a:pt x="112" y="47"/>
                  </a:lnTo>
                  <a:lnTo>
                    <a:pt x="157" y="22"/>
                  </a:lnTo>
                  <a:lnTo>
                    <a:pt x="213" y="0"/>
                  </a:lnTo>
                  <a:lnTo>
                    <a:pt x="210" y="2"/>
                  </a:lnTo>
                  <a:lnTo>
                    <a:pt x="200" y="5"/>
                  </a:lnTo>
                  <a:lnTo>
                    <a:pt x="183" y="12"/>
                  </a:lnTo>
                  <a:lnTo>
                    <a:pt x="163" y="21"/>
                  </a:lnTo>
                  <a:lnTo>
                    <a:pt x="140" y="32"/>
                  </a:lnTo>
                  <a:lnTo>
                    <a:pt x="115" y="45"/>
                  </a:lnTo>
                  <a:lnTo>
                    <a:pt x="90" y="62"/>
                  </a:lnTo>
                  <a:lnTo>
                    <a:pt x="66" y="80"/>
                  </a:lnTo>
                  <a:lnTo>
                    <a:pt x="44" y="101"/>
                  </a:lnTo>
                  <a:lnTo>
                    <a:pt x="24" y="124"/>
                  </a:lnTo>
                  <a:lnTo>
                    <a:pt x="11" y="148"/>
                  </a:lnTo>
                  <a:lnTo>
                    <a:pt x="1" y="176"/>
                  </a:lnTo>
                  <a:lnTo>
                    <a:pt x="0" y="204"/>
                  </a:lnTo>
                  <a:lnTo>
                    <a:pt x="8" y="236"/>
                  </a:lnTo>
                  <a:lnTo>
                    <a:pt x="24" y="269"/>
                  </a:lnTo>
                  <a:lnTo>
                    <a:pt x="52" y="3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9" name="Freeform 19"/>
            <p:cNvSpPr>
              <a:spLocks/>
            </p:cNvSpPr>
            <p:nvPr/>
          </p:nvSpPr>
          <p:spPr bwMode="auto">
            <a:xfrm>
              <a:off x="504" y="3148"/>
              <a:ext cx="131" cy="302"/>
            </a:xfrm>
            <a:custGeom>
              <a:avLst/>
              <a:gdLst/>
              <a:ahLst/>
              <a:cxnLst>
                <a:cxn ang="0">
                  <a:pos x="91" y="174"/>
                </a:cxn>
                <a:cxn ang="0">
                  <a:pos x="85" y="172"/>
                </a:cxn>
                <a:cxn ang="0">
                  <a:pos x="70" y="166"/>
                </a:cxn>
                <a:cxn ang="0">
                  <a:pos x="51" y="155"/>
                </a:cxn>
                <a:cxn ang="0">
                  <a:pos x="30" y="139"/>
                </a:cxn>
                <a:cxn ang="0">
                  <a:pos x="12" y="116"/>
                </a:cxn>
                <a:cxn ang="0">
                  <a:pos x="0" y="85"/>
                </a:cxn>
                <a:cxn ang="0">
                  <a:pos x="0" y="47"/>
                </a:cxn>
                <a:cxn ang="0">
                  <a:pos x="14" y="0"/>
                </a:cxn>
                <a:cxn ang="0">
                  <a:pos x="13" y="6"/>
                </a:cxn>
                <a:cxn ang="0">
                  <a:pos x="9" y="21"/>
                </a:cxn>
                <a:cxn ang="0">
                  <a:pos x="8" y="43"/>
                </a:cxn>
                <a:cxn ang="0">
                  <a:pos x="9" y="71"/>
                </a:cxn>
                <a:cxn ang="0">
                  <a:pos x="16" y="100"/>
                </a:cxn>
                <a:cxn ang="0">
                  <a:pos x="30" y="128"/>
                </a:cxn>
                <a:cxn ang="0">
                  <a:pos x="54" y="154"/>
                </a:cxn>
                <a:cxn ang="0">
                  <a:pos x="91" y="174"/>
                </a:cxn>
              </a:cxnLst>
              <a:rect l="0" t="0" r="r" b="b"/>
              <a:pathLst>
                <a:path w="91" h="174">
                  <a:moveTo>
                    <a:pt x="91" y="174"/>
                  </a:moveTo>
                  <a:lnTo>
                    <a:pt x="85" y="172"/>
                  </a:lnTo>
                  <a:lnTo>
                    <a:pt x="70" y="166"/>
                  </a:lnTo>
                  <a:lnTo>
                    <a:pt x="51" y="155"/>
                  </a:lnTo>
                  <a:lnTo>
                    <a:pt x="30" y="139"/>
                  </a:lnTo>
                  <a:lnTo>
                    <a:pt x="12" y="116"/>
                  </a:lnTo>
                  <a:lnTo>
                    <a:pt x="0" y="85"/>
                  </a:lnTo>
                  <a:lnTo>
                    <a:pt x="0" y="47"/>
                  </a:lnTo>
                  <a:lnTo>
                    <a:pt x="14" y="0"/>
                  </a:lnTo>
                  <a:lnTo>
                    <a:pt x="13" y="6"/>
                  </a:lnTo>
                  <a:lnTo>
                    <a:pt x="9" y="21"/>
                  </a:lnTo>
                  <a:lnTo>
                    <a:pt x="8" y="43"/>
                  </a:lnTo>
                  <a:lnTo>
                    <a:pt x="9" y="71"/>
                  </a:lnTo>
                  <a:lnTo>
                    <a:pt x="16" y="100"/>
                  </a:lnTo>
                  <a:lnTo>
                    <a:pt x="30" y="128"/>
                  </a:lnTo>
                  <a:lnTo>
                    <a:pt x="54" y="154"/>
                  </a:lnTo>
                  <a:lnTo>
                    <a:pt x="91" y="1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0" name="Freeform 20"/>
            <p:cNvSpPr>
              <a:spLocks/>
            </p:cNvSpPr>
            <p:nvPr/>
          </p:nvSpPr>
          <p:spPr bwMode="auto">
            <a:xfrm>
              <a:off x="595" y="3116"/>
              <a:ext cx="240" cy="24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1"/>
                </a:cxn>
                <a:cxn ang="0">
                  <a:pos x="12" y="0"/>
                </a:cxn>
                <a:cxn ang="0">
                  <a:pos x="23" y="0"/>
                </a:cxn>
                <a:cxn ang="0">
                  <a:pos x="37" y="2"/>
                </a:cxn>
                <a:cxn ang="0">
                  <a:pos x="51" y="9"/>
                </a:cxn>
                <a:cxn ang="0">
                  <a:pos x="66" y="22"/>
                </a:cxn>
                <a:cxn ang="0">
                  <a:pos x="77" y="43"/>
                </a:cxn>
                <a:cxn ang="0">
                  <a:pos x="85" y="71"/>
                </a:cxn>
                <a:cxn ang="0">
                  <a:pos x="87" y="77"/>
                </a:cxn>
                <a:cxn ang="0">
                  <a:pos x="92" y="90"/>
                </a:cxn>
                <a:cxn ang="0">
                  <a:pos x="100" y="107"/>
                </a:cxn>
                <a:cxn ang="0">
                  <a:pos x="111" y="123"/>
                </a:cxn>
                <a:cxn ang="0">
                  <a:pos x="122" y="136"/>
                </a:cxn>
                <a:cxn ang="0">
                  <a:pos x="137" y="138"/>
                </a:cxn>
                <a:cxn ang="0">
                  <a:pos x="152" y="129"/>
                </a:cxn>
                <a:cxn ang="0">
                  <a:pos x="169" y="101"/>
                </a:cxn>
                <a:cxn ang="0">
                  <a:pos x="167" y="105"/>
                </a:cxn>
                <a:cxn ang="0">
                  <a:pos x="159" y="114"/>
                </a:cxn>
                <a:cxn ang="0">
                  <a:pos x="148" y="124"/>
                </a:cxn>
                <a:cxn ang="0">
                  <a:pos x="133" y="131"/>
                </a:cxn>
                <a:cxn ang="0">
                  <a:pos x="114" y="133"/>
                </a:cxn>
                <a:cxn ang="0">
                  <a:pos x="95" y="121"/>
                </a:cxn>
                <a:cxn ang="0">
                  <a:pos x="75" y="95"/>
                </a:cxn>
                <a:cxn ang="0">
                  <a:pos x="54" y="48"/>
                </a:cxn>
                <a:cxn ang="0">
                  <a:pos x="53" y="46"/>
                </a:cxn>
                <a:cxn ang="0">
                  <a:pos x="51" y="40"/>
                </a:cxn>
                <a:cxn ang="0">
                  <a:pos x="47" y="32"/>
                </a:cxn>
                <a:cxn ang="0">
                  <a:pos x="42" y="23"/>
                </a:cxn>
                <a:cxn ang="0">
                  <a:pos x="35" y="14"/>
                </a:cxn>
                <a:cxn ang="0">
                  <a:pos x="25" y="7"/>
                </a:cxn>
                <a:cxn ang="0">
                  <a:pos x="14" y="2"/>
                </a:cxn>
                <a:cxn ang="0">
                  <a:pos x="0" y="2"/>
                </a:cxn>
              </a:cxnLst>
              <a:rect l="0" t="0" r="r" b="b"/>
              <a:pathLst>
                <a:path w="169" h="138">
                  <a:moveTo>
                    <a:pt x="0" y="2"/>
                  </a:moveTo>
                  <a:lnTo>
                    <a:pt x="4" y="1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37" y="2"/>
                  </a:lnTo>
                  <a:lnTo>
                    <a:pt x="51" y="9"/>
                  </a:lnTo>
                  <a:lnTo>
                    <a:pt x="66" y="22"/>
                  </a:lnTo>
                  <a:lnTo>
                    <a:pt x="77" y="43"/>
                  </a:lnTo>
                  <a:lnTo>
                    <a:pt x="85" y="71"/>
                  </a:lnTo>
                  <a:lnTo>
                    <a:pt x="87" y="77"/>
                  </a:lnTo>
                  <a:lnTo>
                    <a:pt x="92" y="90"/>
                  </a:lnTo>
                  <a:lnTo>
                    <a:pt x="100" y="107"/>
                  </a:lnTo>
                  <a:lnTo>
                    <a:pt x="111" y="123"/>
                  </a:lnTo>
                  <a:lnTo>
                    <a:pt x="122" y="136"/>
                  </a:lnTo>
                  <a:lnTo>
                    <a:pt x="137" y="138"/>
                  </a:lnTo>
                  <a:lnTo>
                    <a:pt x="152" y="129"/>
                  </a:lnTo>
                  <a:lnTo>
                    <a:pt x="169" y="101"/>
                  </a:lnTo>
                  <a:lnTo>
                    <a:pt x="167" y="105"/>
                  </a:lnTo>
                  <a:lnTo>
                    <a:pt x="159" y="114"/>
                  </a:lnTo>
                  <a:lnTo>
                    <a:pt x="148" y="124"/>
                  </a:lnTo>
                  <a:lnTo>
                    <a:pt x="133" y="131"/>
                  </a:lnTo>
                  <a:lnTo>
                    <a:pt x="114" y="133"/>
                  </a:lnTo>
                  <a:lnTo>
                    <a:pt x="95" y="121"/>
                  </a:lnTo>
                  <a:lnTo>
                    <a:pt x="75" y="95"/>
                  </a:lnTo>
                  <a:lnTo>
                    <a:pt x="54" y="48"/>
                  </a:lnTo>
                  <a:lnTo>
                    <a:pt x="53" y="46"/>
                  </a:lnTo>
                  <a:lnTo>
                    <a:pt x="51" y="40"/>
                  </a:lnTo>
                  <a:lnTo>
                    <a:pt x="47" y="32"/>
                  </a:lnTo>
                  <a:lnTo>
                    <a:pt x="42" y="23"/>
                  </a:lnTo>
                  <a:lnTo>
                    <a:pt x="35" y="14"/>
                  </a:lnTo>
                  <a:lnTo>
                    <a:pt x="25" y="7"/>
                  </a:lnTo>
                  <a:lnTo>
                    <a:pt x="14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1" name="Freeform 21"/>
            <p:cNvSpPr>
              <a:spLocks/>
            </p:cNvSpPr>
            <p:nvPr/>
          </p:nvSpPr>
          <p:spPr bwMode="auto">
            <a:xfrm>
              <a:off x="667" y="3384"/>
              <a:ext cx="131" cy="90"/>
            </a:xfrm>
            <a:custGeom>
              <a:avLst/>
              <a:gdLst/>
              <a:ahLst/>
              <a:cxnLst>
                <a:cxn ang="0">
                  <a:pos x="93" y="0"/>
                </a:cxn>
                <a:cxn ang="0">
                  <a:pos x="91" y="2"/>
                </a:cxn>
                <a:cxn ang="0">
                  <a:pos x="88" y="8"/>
                </a:cxn>
                <a:cxn ang="0">
                  <a:pos x="82" y="17"/>
                </a:cxn>
                <a:cxn ang="0">
                  <a:pos x="73" y="26"/>
                </a:cxn>
                <a:cxn ang="0">
                  <a:pos x="60" y="35"/>
                </a:cxn>
                <a:cxn ang="0">
                  <a:pos x="44" y="44"/>
                </a:cxn>
                <a:cxn ang="0">
                  <a:pos x="25" y="50"/>
                </a:cxn>
                <a:cxn ang="0">
                  <a:pos x="0" y="53"/>
                </a:cxn>
                <a:cxn ang="0">
                  <a:pos x="4" y="51"/>
                </a:cxn>
                <a:cxn ang="0">
                  <a:pos x="15" y="48"/>
                </a:cxn>
                <a:cxn ang="0">
                  <a:pos x="29" y="43"/>
                </a:cxn>
                <a:cxn ang="0">
                  <a:pos x="46" y="38"/>
                </a:cxn>
                <a:cxn ang="0">
                  <a:pos x="64" y="29"/>
                </a:cxn>
                <a:cxn ang="0">
                  <a:pos x="79" y="20"/>
                </a:cxn>
                <a:cxn ang="0">
                  <a:pos x="89" y="10"/>
                </a:cxn>
                <a:cxn ang="0">
                  <a:pos x="93" y="0"/>
                </a:cxn>
              </a:cxnLst>
              <a:rect l="0" t="0" r="r" b="b"/>
              <a:pathLst>
                <a:path w="93" h="53">
                  <a:moveTo>
                    <a:pt x="93" y="0"/>
                  </a:moveTo>
                  <a:lnTo>
                    <a:pt x="91" y="2"/>
                  </a:lnTo>
                  <a:lnTo>
                    <a:pt x="88" y="8"/>
                  </a:lnTo>
                  <a:lnTo>
                    <a:pt x="82" y="17"/>
                  </a:lnTo>
                  <a:lnTo>
                    <a:pt x="73" y="26"/>
                  </a:lnTo>
                  <a:lnTo>
                    <a:pt x="60" y="35"/>
                  </a:lnTo>
                  <a:lnTo>
                    <a:pt x="44" y="44"/>
                  </a:lnTo>
                  <a:lnTo>
                    <a:pt x="25" y="50"/>
                  </a:lnTo>
                  <a:lnTo>
                    <a:pt x="0" y="53"/>
                  </a:lnTo>
                  <a:lnTo>
                    <a:pt x="4" y="51"/>
                  </a:lnTo>
                  <a:lnTo>
                    <a:pt x="15" y="48"/>
                  </a:lnTo>
                  <a:lnTo>
                    <a:pt x="29" y="43"/>
                  </a:lnTo>
                  <a:lnTo>
                    <a:pt x="46" y="38"/>
                  </a:lnTo>
                  <a:lnTo>
                    <a:pt x="64" y="29"/>
                  </a:lnTo>
                  <a:lnTo>
                    <a:pt x="79" y="20"/>
                  </a:lnTo>
                  <a:lnTo>
                    <a:pt x="89" y="10"/>
                  </a:lnTo>
                  <a:lnTo>
                    <a:pt x="9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2" name="Freeform 22"/>
            <p:cNvSpPr>
              <a:spLocks/>
            </p:cNvSpPr>
            <p:nvPr/>
          </p:nvSpPr>
          <p:spPr bwMode="auto">
            <a:xfrm>
              <a:off x="775" y="3544"/>
              <a:ext cx="197" cy="4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9" y="4"/>
                </a:cxn>
                <a:cxn ang="0">
                  <a:pos x="18" y="10"/>
                </a:cxn>
                <a:cxn ang="0">
                  <a:pos x="30" y="18"/>
                </a:cxn>
                <a:cxn ang="0">
                  <a:pos x="44" y="28"/>
                </a:cxn>
                <a:cxn ang="0">
                  <a:pos x="58" y="41"/>
                </a:cxn>
                <a:cxn ang="0">
                  <a:pos x="73" y="55"/>
                </a:cxn>
                <a:cxn ang="0">
                  <a:pos x="88" y="71"/>
                </a:cxn>
                <a:cxn ang="0">
                  <a:pos x="102" y="88"/>
                </a:cxn>
                <a:cxn ang="0">
                  <a:pos x="113" y="107"/>
                </a:cxn>
                <a:cxn ang="0">
                  <a:pos x="121" y="128"/>
                </a:cxn>
                <a:cxn ang="0">
                  <a:pos x="127" y="149"/>
                </a:cxn>
                <a:cxn ang="0">
                  <a:pos x="128" y="174"/>
                </a:cxn>
                <a:cxn ang="0">
                  <a:pos x="125" y="198"/>
                </a:cxn>
                <a:cxn ang="0">
                  <a:pos x="116" y="223"/>
                </a:cxn>
                <a:cxn ang="0">
                  <a:pos x="101" y="250"/>
                </a:cxn>
                <a:cxn ang="0">
                  <a:pos x="102" y="249"/>
                </a:cxn>
                <a:cxn ang="0">
                  <a:pos x="106" y="244"/>
                </a:cxn>
                <a:cxn ang="0">
                  <a:pos x="112" y="238"/>
                </a:cxn>
                <a:cxn ang="0">
                  <a:pos x="119" y="229"/>
                </a:cxn>
                <a:cxn ang="0">
                  <a:pos x="126" y="217"/>
                </a:cxn>
                <a:cxn ang="0">
                  <a:pos x="132" y="205"/>
                </a:cxn>
                <a:cxn ang="0">
                  <a:pos x="136" y="190"/>
                </a:cxn>
                <a:cxn ang="0">
                  <a:pos x="140" y="173"/>
                </a:cxn>
                <a:cxn ang="0">
                  <a:pos x="140" y="155"/>
                </a:cxn>
                <a:cxn ang="0">
                  <a:pos x="136" y="136"/>
                </a:cxn>
                <a:cxn ang="0">
                  <a:pos x="130" y="115"/>
                </a:cxn>
                <a:cxn ang="0">
                  <a:pos x="117" y="93"/>
                </a:cxn>
                <a:cxn ang="0">
                  <a:pos x="98" y="71"/>
                </a:cxn>
                <a:cxn ang="0">
                  <a:pos x="73" y="47"/>
                </a:cxn>
                <a:cxn ang="0">
                  <a:pos x="41" y="24"/>
                </a:cxn>
                <a:cxn ang="0">
                  <a:pos x="0" y="0"/>
                </a:cxn>
              </a:cxnLst>
              <a:rect l="0" t="0" r="r" b="b"/>
              <a:pathLst>
                <a:path w="140" h="250">
                  <a:moveTo>
                    <a:pt x="0" y="0"/>
                  </a:moveTo>
                  <a:lnTo>
                    <a:pt x="3" y="1"/>
                  </a:lnTo>
                  <a:lnTo>
                    <a:pt x="9" y="4"/>
                  </a:lnTo>
                  <a:lnTo>
                    <a:pt x="18" y="10"/>
                  </a:lnTo>
                  <a:lnTo>
                    <a:pt x="30" y="18"/>
                  </a:lnTo>
                  <a:lnTo>
                    <a:pt x="44" y="28"/>
                  </a:lnTo>
                  <a:lnTo>
                    <a:pt x="58" y="41"/>
                  </a:lnTo>
                  <a:lnTo>
                    <a:pt x="73" y="55"/>
                  </a:lnTo>
                  <a:lnTo>
                    <a:pt x="88" y="71"/>
                  </a:lnTo>
                  <a:lnTo>
                    <a:pt x="102" y="88"/>
                  </a:lnTo>
                  <a:lnTo>
                    <a:pt x="113" y="107"/>
                  </a:lnTo>
                  <a:lnTo>
                    <a:pt x="121" y="128"/>
                  </a:lnTo>
                  <a:lnTo>
                    <a:pt x="127" y="149"/>
                  </a:lnTo>
                  <a:lnTo>
                    <a:pt x="128" y="174"/>
                  </a:lnTo>
                  <a:lnTo>
                    <a:pt x="125" y="198"/>
                  </a:lnTo>
                  <a:lnTo>
                    <a:pt x="116" y="223"/>
                  </a:lnTo>
                  <a:lnTo>
                    <a:pt x="101" y="250"/>
                  </a:lnTo>
                  <a:lnTo>
                    <a:pt x="102" y="249"/>
                  </a:lnTo>
                  <a:lnTo>
                    <a:pt x="106" y="244"/>
                  </a:lnTo>
                  <a:lnTo>
                    <a:pt x="112" y="238"/>
                  </a:lnTo>
                  <a:lnTo>
                    <a:pt x="119" y="229"/>
                  </a:lnTo>
                  <a:lnTo>
                    <a:pt x="126" y="217"/>
                  </a:lnTo>
                  <a:lnTo>
                    <a:pt x="132" y="205"/>
                  </a:lnTo>
                  <a:lnTo>
                    <a:pt x="136" y="190"/>
                  </a:lnTo>
                  <a:lnTo>
                    <a:pt x="140" y="173"/>
                  </a:lnTo>
                  <a:lnTo>
                    <a:pt x="140" y="155"/>
                  </a:lnTo>
                  <a:lnTo>
                    <a:pt x="136" y="136"/>
                  </a:lnTo>
                  <a:lnTo>
                    <a:pt x="130" y="115"/>
                  </a:lnTo>
                  <a:lnTo>
                    <a:pt x="117" y="93"/>
                  </a:lnTo>
                  <a:lnTo>
                    <a:pt x="98" y="71"/>
                  </a:lnTo>
                  <a:lnTo>
                    <a:pt x="73" y="47"/>
                  </a:lnTo>
                  <a:lnTo>
                    <a:pt x="41" y="2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3" name="Freeform 23"/>
            <p:cNvSpPr>
              <a:spLocks/>
            </p:cNvSpPr>
            <p:nvPr/>
          </p:nvSpPr>
          <p:spPr bwMode="auto">
            <a:xfrm>
              <a:off x="218" y="3113"/>
              <a:ext cx="740" cy="959"/>
            </a:xfrm>
            <a:custGeom>
              <a:avLst/>
              <a:gdLst/>
              <a:ahLst/>
              <a:cxnLst>
                <a:cxn ang="0">
                  <a:pos x="307" y="17"/>
                </a:cxn>
                <a:cxn ang="0">
                  <a:pos x="296" y="76"/>
                </a:cxn>
                <a:cxn ang="0">
                  <a:pos x="296" y="171"/>
                </a:cxn>
                <a:cxn ang="0">
                  <a:pos x="329" y="275"/>
                </a:cxn>
                <a:cxn ang="0">
                  <a:pos x="360" y="325"/>
                </a:cxn>
                <a:cxn ang="0">
                  <a:pos x="312" y="344"/>
                </a:cxn>
                <a:cxn ang="0">
                  <a:pos x="236" y="377"/>
                </a:cxn>
                <a:cxn ang="0">
                  <a:pos x="148" y="429"/>
                </a:cxn>
                <a:cxn ang="0">
                  <a:pos x="67" y="502"/>
                </a:cxn>
                <a:cxn ang="0">
                  <a:pos x="11" y="594"/>
                </a:cxn>
                <a:cxn ang="0">
                  <a:pos x="0" y="705"/>
                </a:cxn>
                <a:cxn ang="0">
                  <a:pos x="50" y="836"/>
                </a:cxn>
                <a:cxn ang="0">
                  <a:pos x="108" y="912"/>
                </a:cxn>
                <a:cxn ang="0">
                  <a:pos x="139" y="921"/>
                </a:cxn>
                <a:cxn ang="0">
                  <a:pos x="196" y="935"/>
                </a:cxn>
                <a:cxn ang="0">
                  <a:pos x="272" y="949"/>
                </a:cxn>
                <a:cxn ang="0">
                  <a:pos x="363" y="956"/>
                </a:cxn>
                <a:cxn ang="0">
                  <a:pos x="461" y="956"/>
                </a:cxn>
                <a:cxn ang="0">
                  <a:pos x="561" y="942"/>
                </a:cxn>
                <a:cxn ang="0">
                  <a:pos x="655" y="909"/>
                </a:cxn>
                <a:cxn ang="0">
                  <a:pos x="700" y="881"/>
                </a:cxn>
                <a:cxn ang="0">
                  <a:pos x="712" y="860"/>
                </a:cxn>
                <a:cxn ang="0">
                  <a:pos x="727" y="822"/>
                </a:cxn>
                <a:cxn ang="0">
                  <a:pos x="739" y="769"/>
                </a:cxn>
                <a:cxn ang="0">
                  <a:pos x="739" y="705"/>
                </a:cxn>
                <a:cxn ang="0">
                  <a:pos x="720" y="628"/>
                </a:cxn>
                <a:cxn ang="0">
                  <a:pos x="676" y="547"/>
                </a:cxn>
                <a:cxn ang="0">
                  <a:pos x="599" y="459"/>
                </a:cxn>
                <a:cxn ang="0">
                  <a:pos x="481" y="358"/>
                </a:cxn>
                <a:cxn ang="0">
                  <a:pos x="497" y="353"/>
                </a:cxn>
                <a:cxn ang="0">
                  <a:pos x="535" y="334"/>
                </a:cxn>
                <a:cxn ang="0">
                  <a:pos x="575" y="282"/>
                </a:cxn>
                <a:cxn ang="0">
                  <a:pos x="601" y="187"/>
                </a:cxn>
                <a:cxn ang="0">
                  <a:pos x="583" y="197"/>
                </a:cxn>
                <a:cxn ang="0">
                  <a:pos x="548" y="209"/>
                </a:cxn>
                <a:cxn ang="0">
                  <a:pos x="508" y="194"/>
                </a:cxn>
                <a:cxn ang="0">
                  <a:pos x="481" y="119"/>
                </a:cxn>
                <a:cxn ang="0">
                  <a:pos x="474" y="97"/>
                </a:cxn>
                <a:cxn ang="0">
                  <a:pos x="448" y="47"/>
                </a:cxn>
                <a:cxn ang="0">
                  <a:pos x="396" y="7"/>
                </a:cxn>
                <a:cxn ang="0">
                  <a:pos x="325" y="7"/>
                </a:cxn>
              </a:cxnLst>
              <a:rect l="0" t="0" r="r" b="b"/>
              <a:pathLst>
                <a:path w="740" h="959">
                  <a:moveTo>
                    <a:pt x="325" y="7"/>
                  </a:moveTo>
                  <a:lnTo>
                    <a:pt x="307" y="17"/>
                  </a:lnTo>
                  <a:lnTo>
                    <a:pt x="302" y="40"/>
                  </a:lnTo>
                  <a:lnTo>
                    <a:pt x="296" y="76"/>
                  </a:lnTo>
                  <a:lnTo>
                    <a:pt x="292" y="123"/>
                  </a:lnTo>
                  <a:lnTo>
                    <a:pt x="296" y="171"/>
                  </a:lnTo>
                  <a:lnTo>
                    <a:pt x="306" y="223"/>
                  </a:lnTo>
                  <a:lnTo>
                    <a:pt x="329" y="275"/>
                  </a:lnTo>
                  <a:lnTo>
                    <a:pt x="366" y="324"/>
                  </a:lnTo>
                  <a:lnTo>
                    <a:pt x="360" y="325"/>
                  </a:lnTo>
                  <a:lnTo>
                    <a:pt x="342" y="332"/>
                  </a:lnTo>
                  <a:lnTo>
                    <a:pt x="312" y="344"/>
                  </a:lnTo>
                  <a:lnTo>
                    <a:pt x="278" y="358"/>
                  </a:lnTo>
                  <a:lnTo>
                    <a:pt x="236" y="377"/>
                  </a:lnTo>
                  <a:lnTo>
                    <a:pt x="192" y="402"/>
                  </a:lnTo>
                  <a:lnTo>
                    <a:pt x="148" y="429"/>
                  </a:lnTo>
                  <a:lnTo>
                    <a:pt x="107" y="464"/>
                  </a:lnTo>
                  <a:lnTo>
                    <a:pt x="67" y="502"/>
                  </a:lnTo>
                  <a:lnTo>
                    <a:pt x="37" y="545"/>
                  </a:lnTo>
                  <a:lnTo>
                    <a:pt x="11" y="594"/>
                  </a:lnTo>
                  <a:lnTo>
                    <a:pt x="0" y="647"/>
                  </a:lnTo>
                  <a:lnTo>
                    <a:pt x="0" y="705"/>
                  </a:lnTo>
                  <a:lnTo>
                    <a:pt x="17" y="769"/>
                  </a:lnTo>
                  <a:lnTo>
                    <a:pt x="50" y="836"/>
                  </a:lnTo>
                  <a:lnTo>
                    <a:pt x="104" y="911"/>
                  </a:lnTo>
                  <a:lnTo>
                    <a:pt x="108" y="912"/>
                  </a:lnTo>
                  <a:lnTo>
                    <a:pt x="120" y="916"/>
                  </a:lnTo>
                  <a:lnTo>
                    <a:pt x="139" y="921"/>
                  </a:lnTo>
                  <a:lnTo>
                    <a:pt x="164" y="932"/>
                  </a:lnTo>
                  <a:lnTo>
                    <a:pt x="196" y="935"/>
                  </a:lnTo>
                  <a:lnTo>
                    <a:pt x="233" y="942"/>
                  </a:lnTo>
                  <a:lnTo>
                    <a:pt x="272" y="949"/>
                  </a:lnTo>
                  <a:lnTo>
                    <a:pt x="317" y="952"/>
                  </a:lnTo>
                  <a:lnTo>
                    <a:pt x="363" y="956"/>
                  </a:lnTo>
                  <a:lnTo>
                    <a:pt x="411" y="959"/>
                  </a:lnTo>
                  <a:lnTo>
                    <a:pt x="461" y="956"/>
                  </a:lnTo>
                  <a:lnTo>
                    <a:pt x="511" y="950"/>
                  </a:lnTo>
                  <a:lnTo>
                    <a:pt x="561" y="942"/>
                  </a:lnTo>
                  <a:lnTo>
                    <a:pt x="609" y="926"/>
                  </a:lnTo>
                  <a:lnTo>
                    <a:pt x="655" y="909"/>
                  </a:lnTo>
                  <a:lnTo>
                    <a:pt x="699" y="883"/>
                  </a:lnTo>
                  <a:lnTo>
                    <a:pt x="700" y="881"/>
                  </a:lnTo>
                  <a:lnTo>
                    <a:pt x="706" y="872"/>
                  </a:lnTo>
                  <a:lnTo>
                    <a:pt x="712" y="860"/>
                  </a:lnTo>
                  <a:lnTo>
                    <a:pt x="719" y="843"/>
                  </a:lnTo>
                  <a:lnTo>
                    <a:pt x="727" y="822"/>
                  </a:lnTo>
                  <a:lnTo>
                    <a:pt x="733" y="796"/>
                  </a:lnTo>
                  <a:lnTo>
                    <a:pt x="739" y="769"/>
                  </a:lnTo>
                  <a:lnTo>
                    <a:pt x="740" y="739"/>
                  </a:lnTo>
                  <a:lnTo>
                    <a:pt x="739" y="705"/>
                  </a:lnTo>
                  <a:lnTo>
                    <a:pt x="731" y="666"/>
                  </a:lnTo>
                  <a:lnTo>
                    <a:pt x="720" y="628"/>
                  </a:lnTo>
                  <a:lnTo>
                    <a:pt x="702" y="589"/>
                  </a:lnTo>
                  <a:lnTo>
                    <a:pt x="676" y="547"/>
                  </a:lnTo>
                  <a:lnTo>
                    <a:pt x="643" y="504"/>
                  </a:lnTo>
                  <a:lnTo>
                    <a:pt x="599" y="459"/>
                  </a:lnTo>
                  <a:lnTo>
                    <a:pt x="546" y="415"/>
                  </a:lnTo>
                  <a:lnTo>
                    <a:pt x="481" y="358"/>
                  </a:lnTo>
                  <a:lnTo>
                    <a:pt x="485" y="358"/>
                  </a:lnTo>
                  <a:lnTo>
                    <a:pt x="497" y="353"/>
                  </a:lnTo>
                  <a:lnTo>
                    <a:pt x="514" y="346"/>
                  </a:lnTo>
                  <a:lnTo>
                    <a:pt x="535" y="334"/>
                  </a:lnTo>
                  <a:lnTo>
                    <a:pt x="556" y="312"/>
                  </a:lnTo>
                  <a:lnTo>
                    <a:pt x="575" y="282"/>
                  </a:lnTo>
                  <a:lnTo>
                    <a:pt x="591" y="241"/>
                  </a:lnTo>
                  <a:lnTo>
                    <a:pt x="601" y="187"/>
                  </a:lnTo>
                  <a:lnTo>
                    <a:pt x="596" y="190"/>
                  </a:lnTo>
                  <a:lnTo>
                    <a:pt x="583" y="197"/>
                  </a:lnTo>
                  <a:lnTo>
                    <a:pt x="568" y="206"/>
                  </a:lnTo>
                  <a:lnTo>
                    <a:pt x="548" y="209"/>
                  </a:lnTo>
                  <a:lnTo>
                    <a:pt x="528" y="208"/>
                  </a:lnTo>
                  <a:lnTo>
                    <a:pt x="508" y="194"/>
                  </a:lnTo>
                  <a:lnTo>
                    <a:pt x="492" y="166"/>
                  </a:lnTo>
                  <a:lnTo>
                    <a:pt x="481" y="119"/>
                  </a:lnTo>
                  <a:lnTo>
                    <a:pt x="480" y="114"/>
                  </a:lnTo>
                  <a:lnTo>
                    <a:pt x="474" y="97"/>
                  </a:lnTo>
                  <a:lnTo>
                    <a:pt x="463" y="73"/>
                  </a:lnTo>
                  <a:lnTo>
                    <a:pt x="448" y="47"/>
                  </a:lnTo>
                  <a:lnTo>
                    <a:pt x="426" y="24"/>
                  </a:lnTo>
                  <a:lnTo>
                    <a:pt x="396" y="7"/>
                  </a:lnTo>
                  <a:lnTo>
                    <a:pt x="357" y="0"/>
                  </a:lnTo>
                  <a:lnTo>
                    <a:pt x="325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4" name="Freeform 24"/>
            <p:cNvSpPr>
              <a:spLocks/>
            </p:cNvSpPr>
            <p:nvPr/>
          </p:nvSpPr>
          <p:spPr bwMode="auto">
            <a:xfrm>
              <a:off x="765" y="3648"/>
              <a:ext cx="191" cy="396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10" y="386"/>
                </a:cxn>
                <a:cxn ang="0">
                  <a:pos x="37" y="363"/>
                </a:cxn>
                <a:cxn ang="0">
                  <a:pos x="71" y="323"/>
                </a:cxn>
                <a:cxn ang="0">
                  <a:pos x="105" y="270"/>
                </a:cxn>
                <a:cxn ang="0">
                  <a:pos x="136" y="209"/>
                </a:cxn>
                <a:cxn ang="0">
                  <a:pos x="149" y="166"/>
                </a:cxn>
                <a:cxn ang="0">
                  <a:pos x="154" y="124"/>
                </a:cxn>
                <a:cxn ang="0">
                  <a:pos x="153" y="73"/>
                </a:cxn>
                <a:cxn ang="0">
                  <a:pos x="125" y="0"/>
                </a:cxn>
                <a:cxn ang="0">
                  <a:pos x="132" y="9"/>
                </a:cxn>
                <a:cxn ang="0">
                  <a:pos x="146" y="28"/>
                </a:cxn>
                <a:cxn ang="0">
                  <a:pos x="166" y="65"/>
                </a:cxn>
                <a:cxn ang="0">
                  <a:pos x="181" y="108"/>
                </a:cxn>
                <a:cxn ang="0">
                  <a:pos x="191" y="166"/>
                </a:cxn>
                <a:cxn ang="0">
                  <a:pos x="190" y="230"/>
                </a:cxn>
                <a:cxn ang="0">
                  <a:pos x="175" y="300"/>
                </a:cxn>
                <a:cxn ang="0">
                  <a:pos x="145" y="334"/>
                </a:cxn>
                <a:cxn ang="0">
                  <a:pos x="115" y="360"/>
                </a:cxn>
                <a:cxn ang="0">
                  <a:pos x="84" y="378"/>
                </a:cxn>
                <a:cxn ang="0">
                  <a:pos x="0" y="396"/>
                </a:cxn>
              </a:cxnLst>
              <a:rect l="0" t="0" r="r" b="b"/>
              <a:pathLst>
                <a:path w="191" h="396">
                  <a:moveTo>
                    <a:pt x="0" y="396"/>
                  </a:moveTo>
                  <a:lnTo>
                    <a:pt x="10" y="386"/>
                  </a:lnTo>
                  <a:lnTo>
                    <a:pt x="37" y="363"/>
                  </a:lnTo>
                  <a:lnTo>
                    <a:pt x="71" y="323"/>
                  </a:lnTo>
                  <a:lnTo>
                    <a:pt x="105" y="270"/>
                  </a:lnTo>
                  <a:lnTo>
                    <a:pt x="136" y="209"/>
                  </a:lnTo>
                  <a:lnTo>
                    <a:pt x="149" y="166"/>
                  </a:lnTo>
                  <a:lnTo>
                    <a:pt x="154" y="124"/>
                  </a:lnTo>
                  <a:lnTo>
                    <a:pt x="153" y="73"/>
                  </a:lnTo>
                  <a:lnTo>
                    <a:pt x="125" y="0"/>
                  </a:lnTo>
                  <a:lnTo>
                    <a:pt x="132" y="9"/>
                  </a:lnTo>
                  <a:lnTo>
                    <a:pt x="146" y="28"/>
                  </a:lnTo>
                  <a:lnTo>
                    <a:pt x="166" y="65"/>
                  </a:lnTo>
                  <a:lnTo>
                    <a:pt x="181" y="108"/>
                  </a:lnTo>
                  <a:lnTo>
                    <a:pt x="191" y="166"/>
                  </a:lnTo>
                  <a:lnTo>
                    <a:pt x="190" y="230"/>
                  </a:lnTo>
                  <a:lnTo>
                    <a:pt x="175" y="300"/>
                  </a:lnTo>
                  <a:lnTo>
                    <a:pt x="145" y="334"/>
                  </a:lnTo>
                  <a:lnTo>
                    <a:pt x="115" y="360"/>
                  </a:lnTo>
                  <a:lnTo>
                    <a:pt x="84" y="378"/>
                  </a:lnTo>
                  <a:lnTo>
                    <a:pt x="0" y="39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5" name="Freeform 25"/>
            <p:cNvSpPr>
              <a:spLocks/>
            </p:cNvSpPr>
            <p:nvPr/>
          </p:nvSpPr>
          <p:spPr bwMode="auto">
            <a:xfrm>
              <a:off x="249" y="3939"/>
              <a:ext cx="671" cy="136"/>
            </a:xfrm>
            <a:custGeom>
              <a:avLst/>
              <a:gdLst/>
              <a:ahLst/>
              <a:cxnLst>
                <a:cxn ang="0">
                  <a:pos x="671" y="57"/>
                </a:cxn>
                <a:cxn ang="0">
                  <a:pos x="668" y="36"/>
                </a:cxn>
                <a:cxn ang="0">
                  <a:pos x="647" y="54"/>
                </a:cxn>
                <a:cxn ang="0">
                  <a:pos x="625" y="69"/>
                </a:cxn>
                <a:cxn ang="0">
                  <a:pos x="599" y="84"/>
                </a:cxn>
                <a:cxn ang="0">
                  <a:pos x="573" y="92"/>
                </a:cxn>
                <a:cxn ang="0">
                  <a:pos x="546" y="96"/>
                </a:cxn>
                <a:cxn ang="0">
                  <a:pos x="512" y="101"/>
                </a:cxn>
                <a:cxn ang="0">
                  <a:pos x="446" y="108"/>
                </a:cxn>
                <a:cxn ang="0">
                  <a:pos x="372" y="112"/>
                </a:cxn>
                <a:cxn ang="0">
                  <a:pos x="292" y="112"/>
                </a:cxn>
                <a:cxn ang="0">
                  <a:pos x="212" y="112"/>
                </a:cxn>
                <a:cxn ang="0">
                  <a:pos x="133" y="105"/>
                </a:cxn>
                <a:cxn ang="0">
                  <a:pos x="105" y="94"/>
                </a:cxn>
                <a:cxn ang="0">
                  <a:pos x="79" y="79"/>
                </a:cxn>
                <a:cxn ang="0">
                  <a:pos x="61" y="63"/>
                </a:cxn>
                <a:cxn ang="0">
                  <a:pos x="45" y="43"/>
                </a:cxn>
                <a:cxn ang="0">
                  <a:pos x="12" y="0"/>
                </a:cxn>
                <a:cxn ang="0">
                  <a:pos x="0" y="16"/>
                </a:cxn>
                <a:cxn ang="0">
                  <a:pos x="19" y="49"/>
                </a:cxn>
                <a:cxn ang="0">
                  <a:pos x="37" y="76"/>
                </a:cxn>
                <a:cxn ang="0">
                  <a:pos x="60" y="99"/>
                </a:cxn>
                <a:cxn ang="0">
                  <a:pos x="85" y="114"/>
                </a:cxn>
                <a:cxn ang="0">
                  <a:pos x="121" y="126"/>
                </a:cxn>
                <a:cxn ang="0">
                  <a:pos x="198" y="133"/>
                </a:cxn>
                <a:cxn ang="0">
                  <a:pos x="283" y="136"/>
                </a:cxn>
                <a:cxn ang="0">
                  <a:pos x="369" y="136"/>
                </a:cxn>
                <a:cxn ang="0">
                  <a:pos x="458" y="129"/>
                </a:cxn>
                <a:cxn ang="0">
                  <a:pos x="555" y="115"/>
                </a:cxn>
                <a:cxn ang="0">
                  <a:pos x="600" y="103"/>
                </a:cxn>
                <a:cxn ang="0">
                  <a:pos x="630" y="88"/>
                </a:cxn>
                <a:cxn ang="0">
                  <a:pos x="649" y="76"/>
                </a:cxn>
                <a:cxn ang="0">
                  <a:pos x="671" y="57"/>
                </a:cxn>
              </a:cxnLst>
              <a:rect l="0" t="0" r="r" b="b"/>
              <a:pathLst>
                <a:path w="671" h="136">
                  <a:moveTo>
                    <a:pt x="671" y="57"/>
                  </a:moveTo>
                  <a:lnTo>
                    <a:pt x="668" y="36"/>
                  </a:lnTo>
                  <a:lnTo>
                    <a:pt x="647" y="54"/>
                  </a:lnTo>
                  <a:lnTo>
                    <a:pt x="625" y="69"/>
                  </a:lnTo>
                  <a:lnTo>
                    <a:pt x="599" y="84"/>
                  </a:lnTo>
                  <a:lnTo>
                    <a:pt x="573" y="92"/>
                  </a:lnTo>
                  <a:lnTo>
                    <a:pt x="546" y="96"/>
                  </a:lnTo>
                  <a:lnTo>
                    <a:pt x="512" y="101"/>
                  </a:lnTo>
                  <a:lnTo>
                    <a:pt x="446" y="108"/>
                  </a:lnTo>
                  <a:lnTo>
                    <a:pt x="372" y="112"/>
                  </a:lnTo>
                  <a:lnTo>
                    <a:pt x="292" y="112"/>
                  </a:lnTo>
                  <a:lnTo>
                    <a:pt x="212" y="112"/>
                  </a:lnTo>
                  <a:lnTo>
                    <a:pt x="133" y="105"/>
                  </a:lnTo>
                  <a:lnTo>
                    <a:pt x="105" y="94"/>
                  </a:lnTo>
                  <a:lnTo>
                    <a:pt x="79" y="79"/>
                  </a:lnTo>
                  <a:lnTo>
                    <a:pt x="61" y="63"/>
                  </a:lnTo>
                  <a:lnTo>
                    <a:pt x="45" y="43"/>
                  </a:lnTo>
                  <a:lnTo>
                    <a:pt x="12" y="0"/>
                  </a:lnTo>
                  <a:lnTo>
                    <a:pt x="0" y="16"/>
                  </a:lnTo>
                  <a:lnTo>
                    <a:pt x="19" y="49"/>
                  </a:lnTo>
                  <a:lnTo>
                    <a:pt x="37" y="76"/>
                  </a:lnTo>
                  <a:lnTo>
                    <a:pt x="60" y="99"/>
                  </a:lnTo>
                  <a:lnTo>
                    <a:pt x="85" y="114"/>
                  </a:lnTo>
                  <a:lnTo>
                    <a:pt x="121" y="126"/>
                  </a:lnTo>
                  <a:lnTo>
                    <a:pt x="198" y="133"/>
                  </a:lnTo>
                  <a:lnTo>
                    <a:pt x="283" y="136"/>
                  </a:lnTo>
                  <a:lnTo>
                    <a:pt x="369" y="136"/>
                  </a:lnTo>
                  <a:lnTo>
                    <a:pt x="458" y="129"/>
                  </a:lnTo>
                  <a:lnTo>
                    <a:pt x="555" y="115"/>
                  </a:lnTo>
                  <a:lnTo>
                    <a:pt x="600" y="103"/>
                  </a:lnTo>
                  <a:lnTo>
                    <a:pt x="630" y="88"/>
                  </a:lnTo>
                  <a:lnTo>
                    <a:pt x="649" y="76"/>
                  </a:lnTo>
                  <a:lnTo>
                    <a:pt x="671" y="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6" name="Freeform 26"/>
            <p:cNvSpPr>
              <a:spLocks/>
            </p:cNvSpPr>
            <p:nvPr/>
          </p:nvSpPr>
          <p:spPr bwMode="auto">
            <a:xfrm>
              <a:off x="204" y="3464"/>
              <a:ext cx="311" cy="528"/>
            </a:xfrm>
            <a:custGeom>
              <a:avLst/>
              <a:gdLst/>
              <a:ahLst/>
              <a:cxnLst>
                <a:cxn ang="0">
                  <a:pos x="4" y="148"/>
                </a:cxn>
                <a:cxn ang="0">
                  <a:pos x="0" y="168"/>
                </a:cxn>
                <a:cxn ang="0">
                  <a:pos x="0" y="189"/>
                </a:cxn>
                <a:cxn ang="0">
                  <a:pos x="4" y="215"/>
                </a:cxn>
                <a:cxn ang="0">
                  <a:pos x="11" y="240"/>
                </a:cxn>
                <a:cxn ang="0">
                  <a:pos x="20" y="263"/>
                </a:cxn>
                <a:cxn ang="0">
                  <a:pos x="32" y="284"/>
                </a:cxn>
                <a:cxn ang="0">
                  <a:pos x="44" y="298"/>
                </a:cxn>
                <a:cxn ang="0">
                  <a:pos x="58" y="305"/>
                </a:cxn>
                <a:cxn ang="0">
                  <a:pos x="56" y="302"/>
                </a:cxn>
                <a:cxn ang="0">
                  <a:pos x="51" y="297"/>
                </a:cxn>
                <a:cxn ang="0">
                  <a:pos x="44" y="286"/>
                </a:cxn>
                <a:cxn ang="0">
                  <a:pos x="37" y="274"/>
                </a:cxn>
                <a:cxn ang="0">
                  <a:pos x="29" y="257"/>
                </a:cxn>
                <a:cxn ang="0">
                  <a:pos x="22" y="239"/>
                </a:cxn>
                <a:cxn ang="0">
                  <a:pos x="18" y="218"/>
                </a:cxn>
                <a:cxn ang="0">
                  <a:pos x="15" y="195"/>
                </a:cxn>
                <a:cxn ang="0">
                  <a:pos x="18" y="171"/>
                </a:cxn>
                <a:cxn ang="0">
                  <a:pos x="23" y="147"/>
                </a:cxn>
                <a:cxn ang="0">
                  <a:pos x="36" y="121"/>
                </a:cxn>
                <a:cxn ang="0">
                  <a:pos x="56" y="96"/>
                </a:cxn>
                <a:cxn ang="0">
                  <a:pos x="82" y="71"/>
                </a:cxn>
                <a:cxn ang="0">
                  <a:pos x="118" y="47"/>
                </a:cxn>
                <a:cxn ang="0">
                  <a:pos x="163" y="22"/>
                </a:cxn>
                <a:cxn ang="0">
                  <a:pos x="219" y="0"/>
                </a:cxn>
                <a:cxn ang="0">
                  <a:pos x="217" y="0"/>
                </a:cxn>
                <a:cxn ang="0">
                  <a:pos x="212" y="2"/>
                </a:cxn>
                <a:cxn ang="0">
                  <a:pos x="203" y="3"/>
                </a:cxn>
                <a:cxn ang="0">
                  <a:pos x="193" y="5"/>
                </a:cxn>
                <a:cxn ang="0">
                  <a:pos x="179" y="9"/>
                </a:cxn>
                <a:cxn ang="0">
                  <a:pos x="164" y="13"/>
                </a:cxn>
                <a:cxn ang="0">
                  <a:pos x="148" y="19"/>
                </a:cxn>
                <a:cxn ang="0">
                  <a:pos x="131" y="26"/>
                </a:cxn>
                <a:cxn ang="0">
                  <a:pos x="112" y="34"/>
                </a:cxn>
                <a:cxn ang="0">
                  <a:pos x="94" y="44"/>
                </a:cxn>
                <a:cxn ang="0">
                  <a:pos x="75" y="56"/>
                </a:cxn>
                <a:cxn ang="0">
                  <a:pos x="58" y="70"/>
                </a:cxn>
                <a:cxn ang="0">
                  <a:pos x="42" y="86"/>
                </a:cxn>
                <a:cxn ang="0">
                  <a:pos x="27" y="104"/>
                </a:cxn>
                <a:cxn ang="0">
                  <a:pos x="14" y="125"/>
                </a:cxn>
                <a:cxn ang="0">
                  <a:pos x="4" y="148"/>
                </a:cxn>
              </a:cxnLst>
              <a:rect l="0" t="0" r="r" b="b"/>
              <a:pathLst>
                <a:path w="219" h="305">
                  <a:moveTo>
                    <a:pt x="4" y="148"/>
                  </a:moveTo>
                  <a:lnTo>
                    <a:pt x="0" y="168"/>
                  </a:lnTo>
                  <a:lnTo>
                    <a:pt x="0" y="189"/>
                  </a:lnTo>
                  <a:lnTo>
                    <a:pt x="4" y="215"/>
                  </a:lnTo>
                  <a:lnTo>
                    <a:pt x="11" y="240"/>
                  </a:lnTo>
                  <a:lnTo>
                    <a:pt x="20" y="263"/>
                  </a:lnTo>
                  <a:lnTo>
                    <a:pt x="32" y="284"/>
                  </a:lnTo>
                  <a:lnTo>
                    <a:pt x="44" y="298"/>
                  </a:lnTo>
                  <a:lnTo>
                    <a:pt x="58" y="305"/>
                  </a:lnTo>
                  <a:lnTo>
                    <a:pt x="56" y="302"/>
                  </a:lnTo>
                  <a:lnTo>
                    <a:pt x="51" y="297"/>
                  </a:lnTo>
                  <a:lnTo>
                    <a:pt x="44" y="286"/>
                  </a:lnTo>
                  <a:lnTo>
                    <a:pt x="37" y="274"/>
                  </a:lnTo>
                  <a:lnTo>
                    <a:pt x="29" y="257"/>
                  </a:lnTo>
                  <a:lnTo>
                    <a:pt x="22" y="239"/>
                  </a:lnTo>
                  <a:lnTo>
                    <a:pt x="18" y="218"/>
                  </a:lnTo>
                  <a:lnTo>
                    <a:pt x="15" y="195"/>
                  </a:lnTo>
                  <a:lnTo>
                    <a:pt x="18" y="171"/>
                  </a:lnTo>
                  <a:lnTo>
                    <a:pt x="23" y="147"/>
                  </a:lnTo>
                  <a:lnTo>
                    <a:pt x="36" y="121"/>
                  </a:lnTo>
                  <a:lnTo>
                    <a:pt x="56" y="96"/>
                  </a:lnTo>
                  <a:lnTo>
                    <a:pt x="82" y="71"/>
                  </a:lnTo>
                  <a:lnTo>
                    <a:pt x="118" y="47"/>
                  </a:lnTo>
                  <a:lnTo>
                    <a:pt x="163" y="22"/>
                  </a:lnTo>
                  <a:lnTo>
                    <a:pt x="219" y="0"/>
                  </a:lnTo>
                  <a:lnTo>
                    <a:pt x="217" y="0"/>
                  </a:lnTo>
                  <a:lnTo>
                    <a:pt x="212" y="2"/>
                  </a:lnTo>
                  <a:lnTo>
                    <a:pt x="203" y="3"/>
                  </a:lnTo>
                  <a:lnTo>
                    <a:pt x="193" y="5"/>
                  </a:lnTo>
                  <a:lnTo>
                    <a:pt x="179" y="9"/>
                  </a:lnTo>
                  <a:lnTo>
                    <a:pt x="164" y="13"/>
                  </a:lnTo>
                  <a:lnTo>
                    <a:pt x="148" y="19"/>
                  </a:lnTo>
                  <a:lnTo>
                    <a:pt x="131" y="26"/>
                  </a:lnTo>
                  <a:lnTo>
                    <a:pt x="112" y="34"/>
                  </a:lnTo>
                  <a:lnTo>
                    <a:pt x="94" y="44"/>
                  </a:lnTo>
                  <a:lnTo>
                    <a:pt x="75" y="56"/>
                  </a:lnTo>
                  <a:lnTo>
                    <a:pt x="58" y="70"/>
                  </a:lnTo>
                  <a:lnTo>
                    <a:pt x="42" y="86"/>
                  </a:lnTo>
                  <a:lnTo>
                    <a:pt x="27" y="104"/>
                  </a:lnTo>
                  <a:lnTo>
                    <a:pt x="14" y="125"/>
                  </a:lnTo>
                  <a:lnTo>
                    <a:pt x="4" y="14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7" name="Freeform 27"/>
            <p:cNvSpPr>
              <a:spLocks/>
            </p:cNvSpPr>
            <p:nvPr/>
          </p:nvSpPr>
          <p:spPr bwMode="auto">
            <a:xfrm>
              <a:off x="501" y="3148"/>
              <a:ext cx="140" cy="302"/>
            </a:xfrm>
            <a:custGeom>
              <a:avLst/>
              <a:gdLst/>
              <a:ahLst/>
              <a:cxnLst>
                <a:cxn ang="0">
                  <a:pos x="97" y="174"/>
                </a:cxn>
                <a:cxn ang="0">
                  <a:pos x="95" y="174"/>
                </a:cxn>
                <a:cxn ang="0">
                  <a:pos x="87" y="174"/>
                </a:cxn>
                <a:cxn ang="0">
                  <a:pos x="76" y="172"/>
                </a:cxn>
                <a:cxn ang="0">
                  <a:pos x="63" y="168"/>
                </a:cxn>
                <a:cxn ang="0">
                  <a:pos x="48" y="160"/>
                </a:cxn>
                <a:cxn ang="0">
                  <a:pos x="33" y="146"/>
                </a:cxn>
                <a:cxn ang="0">
                  <a:pos x="18" y="127"/>
                </a:cxn>
                <a:cxn ang="0">
                  <a:pos x="5" y="101"/>
                </a:cxn>
                <a:cxn ang="0">
                  <a:pos x="0" y="75"/>
                </a:cxn>
                <a:cxn ang="0">
                  <a:pos x="0" y="44"/>
                </a:cxn>
                <a:cxn ang="0">
                  <a:pos x="6" y="15"/>
                </a:cxn>
                <a:cxn ang="0">
                  <a:pos x="20" y="0"/>
                </a:cxn>
                <a:cxn ang="0">
                  <a:pos x="19" y="6"/>
                </a:cxn>
                <a:cxn ang="0">
                  <a:pos x="15" y="21"/>
                </a:cxn>
                <a:cxn ang="0">
                  <a:pos x="14" y="43"/>
                </a:cxn>
                <a:cxn ang="0">
                  <a:pos x="15" y="71"/>
                </a:cxn>
                <a:cxn ang="0">
                  <a:pos x="22" y="100"/>
                </a:cxn>
                <a:cxn ang="0">
                  <a:pos x="36" y="128"/>
                </a:cxn>
                <a:cxn ang="0">
                  <a:pos x="60" y="154"/>
                </a:cxn>
                <a:cxn ang="0">
                  <a:pos x="97" y="174"/>
                </a:cxn>
              </a:cxnLst>
              <a:rect l="0" t="0" r="r" b="b"/>
              <a:pathLst>
                <a:path w="97" h="174">
                  <a:moveTo>
                    <a:pt x="97" y="174"/>
                  </a:moveTo>
                  <a:lnTo>
                    <a:pt x="95" y="174"/>
                  </a:lnTo>
                  <a:lnTo>
                    <a:pt x="87" y="174"/>
                  </a:lnTo>
                  <a:lnTo>
                    <a:pt x="76" y="172"/>
                  </a:lnTo>
                  <a:lnTo>
                    <a:pt x="63" y="168"/>
                  </a:lnTo>
                  <a:lnTo>
                    <a:pt x="48" y="160"/>
                  </a:lnTo>
                  <a:lnTo>
                    <a:pt x="33" y="146"/>
                  </a:lnTo>
                  <a:lnTo>
                    <a:pt x="18" y="127"/>
                  </a:lnTo>
                  <a:lnTo>
                    <a:pt x="5" y="101"/>
                  </a:lnTo>
                  <a:lnTo>
                    <a:pt x="0" y="75"/>
                  </a:lnTo>
                  <a:lnTo>
                    <a:pt x="0" y="44"/>
                  </a:lnTo>
                  <a:lnTo>
                    <a:pt x="6" y="15"/>
                  </a:lnTo>
                  <a:lnTo>
                    <a:pt x="20" y="0"/>
                  </a:lnTo>
                  <a:lnTo>
                    <a:pt x="19" y="6"/>
                  </a:lnTo>
                  <a:lnTo>
                    <a:pt x="15" y="21"/>
                  </a:lnTo>
                  <a:lnTo>
                    <a:pt x="14" y="43"/>
                  </a:lnTo>
                  <a:lnTo>
                    <a:pt x="15" y="71"/>
                  </a:lnTo>
                  <a:lnTo>
                    <a:pt x="22" y="100"/>
                  </a:lnTo>
                  <a:lnTo>
                    <a:pt x="36" y="128"/>
                  </a:lnTo>
                  <a:lnTo>
                    <a:pt x="60" y="154"/>
                  </a:lnTo>
                  <a:lnTo>
                    <a:pt x="97" y="1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8" name="Freeform 28"/>
            <p:cNvSpPr>
              <a:spLocks/>
            </p:cNvSpPr>
            <p:nvPr/>
          </p:nvSpPr>
          <p:spPr bwMode="auto">
            <a:xfrm>
              <a:off x="595" y="3116"/>
              <a:ext cx="240" cy="23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6" y="2"/>
                </a:cxn>
                <a:cxn ang="0">
                  <a:pos x="17" y="0"/>
                </a:cxn>
                <a:cxn ang="0">
                  <a:pos x="33" y="0"/>
                </a:cxn>
                <a:cxn ang="0">
                  <a:pos x="53" y="3"/>
                </a:cxn>
                <a:cxn ang="0">
                  <a:pos x="72" y="16"/>
                </a:cxn>
                <a:cxn ang="0">
                  <a:pos x="94" y="38"/>
                </a:cxn>
                <a:cxn ang="0">
                  <a:pos x="109" y="74"/>
                </a:cxn>
                <a:cxn ang="0">
                  <a:pos x="121" y="123"/>
                </a:cxn>
                <a:cxn ang="0">
                  <a:pos x="124" y="130"/>
                </a:cxn>
                <a:cxn ang="0">
                  <a:pos x="128" y="142"/>
                </a:cxn>
                <a:cxn ang="0">
                  <a:pos x="136" y="157"/>
                </a:cxn>
                <a:cxn ang="0">
                  <a:pos x="148" y="175"/>
                </a:cxn>
                <a:cxn ang="0">
                  <a:pos x="163" y="190"/>
                </a:cxn>
                <a:cxn ang="0">
                  <a:pos x="183" y="195"/>
                </a:cxn>
                <a:cxn ang="0">
                  <a:pos x="210" y="194"/>
                </a:cxn>
                <a:cxn ang="0">
                  <a:pos x="240" y="175"/>
                </a:cxn>
                <a:cxn ang="0">
                  <a:pos x="237" y="182"/>
                </a:cxn>
                <a:cxn ang="0">
                  <a:pos x="226" y="197"/>
                </a:cxn>
                <a:cxn ang="0">
                  <a:pos x="210" y="214"/>
                </a:cxn>
                <a:cxn ang="0">
                  <a:pos x="189" y="227"/>
                </a:cxn>
                <a:cxn ang="0">
                  <a:pos x="162" y="230"/>
                </a:cxn>
                <a:cxn ang="0">
                  <a:pos x="135" y="209"/>
                </a:cxn>
                <a:cxn ang="0">
                  <a:pos x="119" y="189"/>
                </a:cxn>
                <a:cxn ang="0">
                  <a:pos x="107" y="164"/>
                </a:cxn>
                <a:cxn ang="0">
                  <a:pos x="89" y="127"/>
                </a:cxn>
                <a:cxn ang="0">
                  <a:pos x="77" y="83"/>
                </a:cxn>
                <a:cxn ang="0">
                  <a:pos x="75" y="80"/>
                </a:cxn>
                <a:cxn ang="0">
                  <a:pos x="72" y="69"/>
                </a:cxn>
                <a:cxn ang="0">
                  <a:pos x="67" y="55"/>
                </a:cxn>
                <a:cxn ang="0">
                  <a:pos x="60" y="40"/>
                </a:cxn>
                <a:cxn ang="0">
                  <a:pos x="50" y="24"/>
                </a:cxn>
                <a:cxn ang="0">
                  <a:pos x="36" y="12"/>
                </a:cxn>
                <a:cxn ang="0">
                  <a:pos x="20" y="3"/>
                </a:cxn>
                <a:cxn ang="0">
                  <a:pos x="0" y="3"/>
                </a:cxn>
              </a:cxnLst>
              <a:rect l="0" t="0" r="r" b="b"/>
              <a:pathLst>
                <a:path w="240" h="230">
                  <a:moveTo>
                    <a:pt x="0" y="3"/>
                  </a:moveTo>
                  <a:lnTo>
                    <a:pt x="6" y="2"/>
                  </a:lnTo>
                  <a:lnTo>
                    <a:pt x="17" y="0"/>
                  </a:lnTo>
                  <a:lnTo>
                    <a:pt x="33" y="0"/>
                  </a:lnTo>
                  <a:lnTo>
                    <a:pt x="53" y="3"/>
                  </a:lnTo>
                  <a:lnTo>
                    <a:pt x="72" y="16"/>
                  </a:lnTo>
                  <a:lnTo>
                    <a:pt x="94" y="38"/>
                  </a:lnTo>
                  <a:lnTo>
                    <a:pt x="109" y="74"/>
                  </a:lnTo>
                  <a:lnTo>
                    <a:pt x="121" y="123"/>
                  </a:lnTo>
                  <a:lnTo>
                    <a:pt x="124" y="130"/>
                  </a:lnTo>
                  <a:lnTo>
                    <a:pt x="128" y="142"/>
                  </a:lnTo>
                  <a:lnTo>
                    <a:pt x="136" y="157"/>
                  </a:lnTo>
                  <a:lnTo>
                    <a:pt x="148" y="175"/>
                  </a:lnTo>
                  <a:lnTo>
                    <a:pt x="163" y="190"/>
                  </a:lnTo>
                  <a:lnTo>
                    <a:pt x="183" y="195"/>
                  </a:lnTo>
                  <a:lnTo>
                    <a:pt x="210" y="194"/>
                  </a:lnTo>
                  <a:lnTo>
                    <a:pt x="240" y="175"/>
                  </a:lnTo>
                  <a:lnTo>
                    <a:pt x="237" y="182"/>
                  </a:lnTo>
                  <a:lnTo>
                    <a:pt x="226" y="197"/>
                  </a:lnTo>
                  <a:lnTo>
                    <a:pt x="210" y="214"/>
                  </a:lnTo>
                  <a:lnTo>
                    <a:pt x="189" y="227"/>
                  </a:lnTo>
                  <a:lnTo>
                    <a:pt x="162" y="230"/>
                  </a:lnTo>
                  <a:lnTo>
                    <a:pt x="135" y="209"/>
                  </a:lnTo>
                  <a:lnTo>
                    <a:pt x="119" y="189"/>
                  </a:lnTo>
                  <a:lnTo>
                    <a:pt x="107" y="164"/>
                  </a:lnTo>
                  <a:lnTo>
                    <a:pt x="89" y="127"/>
                  </a:lnTo>
                  <a:lnTo>
                    <a:pt x="77" y="83"/>
                  </a:lnTo>
                  <a:lnTo>
                    <a:pt x="75" y="80"/>
                  </a:lnTo>
                  <a:lnTo>
                    <a:pt x="72" y="69"/>
                  </a:lnTo>
                  <a:lnTo>
                    <a:pt x="67" y="55"/>
                  </a:lnTo>
                  <a:lnTo>
                    <a:pt x="60" y="40"/>
                  </a:lnTo>
                  <a:lnTo>
                    <a:pt x="50" y="24"/>
                  </a:lnTo>
                  <a:lnTo>
                    <a:pt x="36" y="12"/>
                  </a:lnTo>
                  <a:lnTo>
                    <a:pt x="2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" name="Freeform 29"/>
            <p:cNvSpPr>
              <a:spLocks/>
            </p:cNvSpPr>
            <p:nvPr/>
          </p:nvSpPr>
          <p:spPr bwMode="auto">
            <a:xfrm>
              <a:off x="667" y="3377"/>
              <a:ext cx="131" cy="94"/>
            </a:xfrm>
            <a:custGeom>
              <a:avLst/>
              <a:gdLst/>
              <a:ahLst/>
              <a:cxnLst>
                <a:cxn ang="0">
                  <a:pos x="93" y="0"/>
                </a:cxn>
                <a:cxn ang="0">
                  <a:pos x="93" y="3"/>
                </a:cxn>
                <a:cxn ang="0">
                  <a:pos x="91" y="10"/>
                </a:cxn>
                <a:cxn ang="0">
                  <a:pos x="88" y="20"/>
                </a:cxn>
                <a:cxn ang="0">
                  <a:pos x="81" y="32"/>
                </a:cxn>
                <a:cxn ang="0">
                  <a:pos x="69" y="43"/>
                </a:cxn>
                <a:cxn ang="0">
                  <a:pos x="53" y="51"/>
                </a:cxn>
                <a:cxn ang="0">
                  <a:pos x="30" y="55"/>
                </a:cxn>
                <a:cxn ang="0">
                  <a:pos x="0" y="53"/>
                </a:cxn>
                <a:cxn ang="0">
                  <a:pos x="4" y="51"/>
                </a:cxn>
                <a:cxn ang="0">
                  <a:pos x="15" y="48"/>
                </a:cxn>
                <a:cxn ang="0">
                  <a:pos x="29" y="43"/>
                </a:cxn>
                <a:cxn ang="0">
                  <a:pos x="46" y="38"/>
                </a:cxn>
                <a:cxn ang="0">
                  <a:pos x="64" y="29"/>
                </a:cxn>
                <a:cxn ang="0">
                  <a:pos x="79" y="20"/>
                </a:cxn>
                <a:cxn ang="0">
                  <a:pos x="89" y="10"/>
                </a:cxn>
                <a:cxn ang="0">
                  <a:pos x="93" y="0"/>
                </a:cxn>
              </a:cxnLst>
              <a:rect l="0" t="0" r="r" b="b"/>
              <a:pathLst>
                <a:path w="93" h="55">
                  <a:moveTo>
                    <a:pt x="93" y="0"/>
                  </a:moveTo>
                  <a:lnTo>
                    <a:pt x="93" y="3"/>
                  </a:lnTo>
                  <a:lnTo>
                    <a:pt x="91" y="10"/>
                  </a:lnTo>
                  <a:lnTo>
                    <a:pt x="88" y="20"/>
                  </a:lnTo>
                  <a:lnTo>
                    <a:pt x="81" y="32"/>
                  </a:lnTo>
                  <a:lnTo>
                    <a:pt x="69" y="43"/>
                  </a:lnTo>
                  <a:lnTo>
                    <a:pt x="53" y="51"/>
                  </a:lnTo>
                  <a:lnTo>
                    <a:pt x="30" y="55"/>
                  </a:lnTo>
                  <a:lnTo>
                    <a:pt x="0" y="53"/>
                  </a:lnTo>
                  <a:lnTo>
                    <a:pt x="4" y="51"/>
                  </a:lnTo>
                  <a:lnTo>
                    <a:pt x="15" y="48"/>
                  </a:lnTo>
                  <a:lnTo>
                    <a:pt x="29" y="43"/>
                  </a:lnTo>
                  <a:lnTo>
                    <a:pt x="46" y="38"/>
                  </a:lnTo>
                  <a:lnTo>
                    <a:pt x="64" y="29"/>
                  </a:lnTo>
                  <a:lnTo>
                    <a:pt x="79" y="20"/>
                  </a:lnTo>
                  <a:lnTo>
                    <a:pt x="89" y="10"/>
                  </a:lnTo>
                  <a:lnTo>
                    <a:pt x="9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" name="Freeform 30"/>
            <p:cNvSpPr>
              <a:spLocks/>
            </p:cNvSpPr>
            <p:nvPr/>
          </p:nvSpPr>
          <p:spPr bwMode="auto">
            <a:xfrm>
              <a:off x="775" y="3544"/>
              <a:ext cx="200" cy="454"/>
            </a:xfrm>
            <a:custGeom>
              <a:avLst/>
              <a:gdLst/>
              <a:ahLst/>
              <a:cxnLst>
                <a:cxn ang="0">
                  <a:pos x="174" y="160"/>
                </a:cxn>
                <a:cxn ang="0">
                  <a:pos x="163" y="135"/>
                </a:cxn>
                <a:cxn ang="0">
                  <a:pos x="145" y="109"/>
                </a:cxn>
                <a:cxn ang="0">
                  <a:pos x="123" y="83"/>
                </a:cxn>
                <a:cxn ang="0">
                  <a:pos x="99" y="57"/>
                </a:cxn>
                <a:cxn ang="0">
                  <a:pos x="72" y="33"/>
                </a:cxn>
                <a:cxn ang="0">
                  <a:pos x="48" y="16"/>
                </a:cxn>
                <a:cxn ang="0">
                  <a:pos x="21" y="3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13" y="7"/>
                </a:cxn>
                <a:cxn ang="0">
                  <a:pos x="26" y="17"/>
                </a:cxn>
                <a:cxn ang="0">
                  <a:pos x="43" y="31"/>
                </a:cxn>
                <a:cxn ang="0">
                  <a:pos x="62" y="49"/>
                </a:cxn>
                <a:cxn ang="0">
                  <a:pos x="82" y="71"/>
                </a:cxn>
                <a:cxn ang="0">
                  <a:pos x="104" y="95"/>
                </a:cxn>
                <a:cxn ang="0">
                  <a:pos x="125" y="123"/>
                </a:cxn>
                <a:cxn ang="0">
                  <a:pos x="145" y="153"/>
                </a:cxn>
                <a:cxn ang="0">
                  <a:pos x="160" y="186"/>
                </a:cxn>
                <a:cxn ang="0">
                  <a:pos x="172" y="222"/>
                </a:cxn>
                <a:cxn ang="0">
                  <a:pos x="180" y="259"/>
                </a:cxn>
                <a:cxn ang="0">
                  <a:pos x="182" y="302"/>
                </a:cxn>
                <a:cxn ang="0">
                  <a:pos x="177" y="344"/>
                </a:cxn>
                <a:cxn ang="0">
                  <a:pos x="165" y="387"/>
                </a:cxn>
                <a:cxn ang="0">
                  <a:pos x="152" y="412"/>
                </a:cxn>
                <a:cxn ang="0">
                  <a:pos x="137" y="436"/>
                </a:cxn>
                <a:cxn ang="0">
                  <a:pos x="143" y="454"/>
                </a:cxn>
                <a:cxn ang="0">
                  <a:pos x="165" y="425"/>
                </a:cxn>
                <a:cxn ang="0">
                  <a:pos x="179" y="398"/>
                </a:cxn>
                <a:cxn ang="0">
                  <a:pos x="189" y="366"/>
                </a:cxn>
                <a:cxn ang="0">
                  <a:pos x="197" y="330"/>
                </a:cxn>
                <a:cxn ang="0">
                  <a:pos x="200" y="281"/>
                </a:cxn>
                <a:cxn ang="0">
                  <a:pos x="193" y="226"/>
                </a:cxn>
                <a:cxn ang="0">
                  <a:pos x="174" y="160"/>
                </a:cxn>
              </a:cxnLst>
              <a:rect l="0" t="0" r="r" b="b"/>
              <a:pathLst>
                <a:path w="200" h="454">
                  <a:moveTo>
                    <a:pt x="174" y="160"/>
                  </a:moveTo>
                  <a:lnTo>
                    <a:pt x="163" y="135"/>
                  </a:lnTo>
                  <a:lnTo>
                    <a:pt x="145" y="109"/>
                  </a:lnTo>
                  <a:lnTo>
                    <a:pt x="123" y="83"/>
                  </a:lnTo>
                  <a:lnTo>
                    <a:pt x="99" y="57"/>
                  </a:lnTo>
                  <a:lnTo>
                    <a:pt x="72" y="33"/>
                  </a:lnTo>
                  <a:lnTo>
                    <a:pt x="48" y="16"/>
                  </a:lnTo>
                  <a:lnTo>
                    <a:pt x="21" y="3"/>
                  </a:lnTo>
                  <a:lnTo>
                    <a:pt x="0" y="0"/>
                  </a:lnTo>
                  <a:lnTo>
                    <a:pt x="4" y="2"/>
                  </a:lnTo>
                  <a:lnTo>
                    <a:pt x="13" y="7"/>
                  </a:lnTo>
                  <a:lnTo>
                    <a:pt x="26" y="17"/>
                  </a:lnTo>
                  <a:lnTo>
                    <a:pt x="43" y="31"/>
                  </a:lnTo>
                  <a:lnTo>
                    <a:pt x="62" y="49"/>
                  </a:lnTo>
                  <a:lnTo>
                    <a:pt x="82" y="71"/>
                  </a:lnTo>
                  <a:lnTo>
                    <a:pt x="104" y="95"/>
                  </a:lnTo>
                  <a:lnTo>
                    <a:pt x="125" y="123"/>
                  </a:lnTo>
                  <a:lnTo>
                    <a:pt x="145" y="153"/>
                  </a:lnTo>
                  <a:lnTo>
                    <a:pt x="160" y="186"/>
                  </a:lnTo>
                  <a:lnTo>
                    <a:pt x="172" y="222"/>
                  </a:lnTo>
                  <a:lnTo>
                    <a:pt x="180" y="259"/>
                  </a:lnTo>
                  <a:lnTo>
                    <a:pt x="182" y="302"/>
                  </a:lnTo>
                  <a:lnTo>
                    <a:pt x="177" y="344"/>
                  </a:lnTo>
                  <a:lnTo>
                    <a:pt x="165" y="387"/>
                  </a:lnTo>
                  <a:lnTo>
                    <a:pt x="152" y="412"/>
                  </a:lnTo>
                  <a:lnTo>
                    <a:pt x="137" y="436"/>
                  </a:lnTo>
                  <a:lnTo>
                    <a:pt x="143" y="454"/>
                  </a:lnTo>
                  <a:lnTo>
                    <a:pt x="165" y="425"/>
                  </a:lnTo>
                  <a:lnTo>
                    <a:pt x="179" y="398"/>
                  </a:lnTo>
                  <a:lnTo>
                    <a:pt x="189" y="366"/>
                  </a:lnTo>
                  <a:lnTo>
                    <a:pt x="197" y="330"/>
                  </a:lnTo>
                  <a:lnTo>
                    <a:pt x="200" y="281"/>
                  </a:lnTo>
                  <a:lnTo>
                    <a:pt x="193" y="226"/>
                  </a:lnTo>
                  <a:lnTo>
                    <a:pt x="174" y="16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1" name="Freeform 31"/>
            <p:cNvSpPr>
              <a:spLocks/>
            </p:cNvSpPr>
            <p:nvPr/>
          </p:nvSpPr>
          <p:spPr bwMode="auto">
            <a:xfrm>
              <a:off x="655" y="3499"/>
              <a:ext cx="186" cy="2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7"/>
                </a:cxn>
                <a:cxn ang="0">
                  <a:pos x="30" y="21"/>
                </a:cxn>
                <a:cxn ang="0">
                  <a:pos x="58" y="47"/>
                </a:cxn>
                <a:cxn ang="0">
                  <a:pos x="88" y="78"/>
                </a:cxn>
                <a:cxn ang="0">
                  <a:pos x="103" y="98"/>
                </a:cxn>
                <a:cxn ang="0">
                  <a:pos x="117" y="121"/>
                </a:cxn>
                <a:cxn ang="0">
                  <a:pos x="127" y="148"/>
                </a:cxn>
                <a:cxn ang="0">
                  <a:pos x="136" y="171"/>
                </a:cxn>
                <a:cxn ang="0">
                  <a:pos x="142" y="203"/>
                </a:cxn>
                <a:cxn ang="0">
                  <a:pos x="143" y="229"/>
                </a:cxn>
                <a:cxn ang="0">
                  <a:pos x="131" y="295"/>
                </a:cxn>
                <a:cxn ang="0">
                  <a:pos x="133" y="290"/>
                </a:cxn>
                <a:cxn ang="0">
                  <a:pos x="140" y="283"/>
                </a:cxn>
                <a:cxn ang="0">
                  <a:pos x="146" y="269"/>
                </a:cxn>
                <a:cxn ang="0">
                  <a:pos x="156" y="252"/>
                </a:cxn>
                <a:cxn ang="0">
                  <a:pos x="166" y="231"/>
                </a:cxn>
                <a:cxn ang="0">
                  <a:pos x="174" y="209"/>
                </a:cxn>
                <a:cxn ang="0">
                  <a:pos x="180" y="183"/>
                </a:cxn>
                <a:cxn ang="0">
                  <a:pos x="186" y="157"/>
                </a:cxn>
                <a:cxn ang="0">
                  <a:pos x="186" y="131"/>
                </a:cxn>
                <a:cxn ang="0">
                  <a:pos x="183" y="105"/>
                </a:cxn>
                <a:cxn ang="0">
                  <a:pos x="173" y="79"/>
                </a:cxn>
                <a:cxn ang="0">
                  <a:pos x="156" y="57"/>
                </a:cxn>
                <a:cxn ang="0">
                  <a:pos x="131" y="36"/>
                </a:cxn>
                <a:cxn ang="0">
                  <a:pos x="98" y="21"/>
                </a:cxn>
                <a:cxn ang="0">
                  <a:pos x="55" y="9"/>
                </a:cxn>
                <a:cxn ang="0">
                  <a:pos x="0" y="0"/>
                </a:cxn>
              </a:cxnLst>
              <a:rect l="0" t="0" r="r" b="b"/>
              <a:pathLst>
                <a:path w="186" h="295">
                  <a:moveTo>
                    <a:pt x="0" y="0"/>
                  </a:moveTo>
                  <a:lnTo>
                    <a:pt x="9" y="7"/>
                  </a:lnTo>
                  <a:lnTo>
                    <a:pt x="30" y="21"/>
                  </a:lnTo>
                  <a:lnTo>
                    <a:pt x="58" y="47"/>
                  </a:lnTo>
                  <a:lnTo>
                    <a:pt x="88" y="78"/>
                  </a:lnTo>
                  <a:lnTo>
                    <a:pt x="103" y="98"/>
                  </a:lnTo>
                  <a:lnTo>
                    <a:pt x="117" y="121"/>
                  </a:lnTo>
                  <a:lnTo>
                    <a:pt x="127" y="148"/>
                  </a:lnTo>
                  <a:lnTo>
                    <a:pt x="136" y="171"/>
                  </a:lnTo>
                  <a:lnTo>
                    <a:pt x="142" y="203"/>
                  </a:lnTo>
                  <a:lnTo>
                    <a:pt x="143" y="229"/>
                  </a:lnTo>
                  <a:lnTo>
                    <a:pt x="131" y="295"/>
                  </a:lnTo>
                  <a:lnTo>
                    <a:pt x="133" y="290"/>
                  </a:lnTo>
                  <a:lnTo>
                    <a:pt x="140" y="283"/>
                  </a:lnTo>
                  <a:lnTo>
                    <a:pt x="146" y="269"/>
                  </a:lnTo>
                  <a:lnTo>
                    <a:pt x="156" y="252"/>
                  </a:lnTo>
                  <a:lnTo>
                    <a:pt x="166" y="231"/>
                  </a:lnTo>
                  <a:lnTo>
                    <a:pt x="174" y="209"/>
                  </a:lnTo>
                  <a:lnTo>
                    <a:pt x="180" y="183"/>
                  </a:lnTo>
                  <a:lnTo>
                    <a:pt x="186" y="157"/>
                  </a:lnTo>
                  <a:lnTo>
                    <a:pt x="186" y="131"/>
                  </a:lnTo>
                  <a:lnTo>
                    <a:pt x="183" y="105"/>
                  </a:lnTo>
                  <a:lnTo>
                    <a:pt x="173" y="79"/>
                  </a:lnTo>
                  <a:lnTo>
                    <a:pt x="156" y="57"/>
                  </a:lnTo>
                  <a:lnTo>
                    <a:pt x="131" y="36"/>
                  </a:lnTo>
                  <a:lnTo>
                    <a:pt x="98" y="21"/>
                  </a:lnTo>
                  <a:lnTo>
                    <a:pt x="55" y="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82" name="TextBox 381"/>
          <p:cNvSpPr txBox="1"/>
          <p:nvPr/>
        </p:nvSpPr>
        <p:spPr>
          <a:xfrm>
            <a:off x="5643570" y="357166"/>
            <a:ext cx="857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err="1" smtClean="0">
                <a:solidFill>
                  <a:schemeClr val="bg1"/>
                </a:solidFill>
              </a:rPr>
              <a:t>х</a:t>
            </a:r>
            <a:endParaRPr lang="ru-RU" sz="5400" dirty="0">
              <a:solidFill>
                <a:schemeClr val="bg1"/>
              </a:solidFill>
            </a:endParaRPr>
          </a:p>
        </p:txBody>
      </p:sp>
      <p:grpSp>
        <p:nvGrpSpPr>
          <p:cNvPr id="383" name="Group 195"/>
          <p:cNvGrpSpPr>
            <a:grpSpLocks/>
          </p:cNvGrpSpPr>
          <p:nvPr/>
        </p:nvGrpSpPr>
        <p:grpSpPr bwMode="auto">
          <a:xfrm>
            <a:off x="4929190" y="500042"/>
            <a:ext cx="576064" cy="792088"/>
            <a:chOff x="1151" y="890"/>
            <a:chExt cx="305" cy="499"/>
          </a:xfrm>
        </p:grpSpPr>
        <p:grpSp>
          <p:nvGrpSpPr>
            <p:cNvPr id="384" name="Group 196"/>
            <p:cNvGrpSpPr>
              <a:grpSpLocks/>
            </p:cNvGrpSpPr>
            <p:nvPr/>
          </p:nvGrpSpPr>
          <p:grpSpPr bwMode="auto">
            <a:xfrm>
              <a:off x="1151" y="890"/>
              <a:ext cx="305" cy="499"/>
              <a:chOff x="1202" y="2659"/>
              <a:chExt cx="578" cy="945"/>
            </a:xfrm>
          </p:grpSpPr>
          <p:sp>
            <p:nvSpPr>
              <p:cNvPr id="386" name="Freeform 197"/>
              <p:cNvSpPr>
                <a:spLocks/>
              </p:cNvSpPr>
              <p:nvPr/>
            </p:nvSpPr>
            <p:spPr bwMode="auto">
              <a:xfrm>
                <a:off x="1488" y="2659"/>
                <a:ext cx="292" cy="94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57" y="12"/>
                  </a:cxn>
                  <a:cxn ang="0">
                    <a:pos x="504" y="72"/>
                  </a:cxn>
                  <a:cxn ang="0">
                    <a:pos x="609" y="168"/>
                  </a:cxn>
                  <a:cxn ang="0">
                    <a:pos x="637" y="275"/>
                  </a:cxn>
                  <a:cxn ang="0">
                    <a:pos x="582" y="381"/>
                  </a:cxn>
                  <a:cxn ang="0">
                    <a:pos x="484" y="490"/>
                  </a:cxn>
                  <a:cxn ang="0">
                    <a:pos x="406" y="613"/>
                  </a:cxn>
                  <a:cxn ang="0">
                    <a:pos x="367" y="786"/>
                  </a:cxn>
                  <a:cxn ang="0">
                    <a:pos x="381" y="952"/>
                  </a:cxn>
                  <a:cxn ang="0">
                    <a:pos x="448" y="1096"/>
                  </a:cxn>
                  <a:cxn ang="0">
                    <a:pos x="568" y="1222"/>
                  </a:cxn>
                  <a:cxn ang="0">
                    <a:pos x="681" y="1293"/>
                  </a:cxn>
                  <a:cxn ang="0">
                    <a:pos x="790" y="1311"/>
                  </a:cxn>
                  <a:cxn ang="0">
                    <a:pos x="901" y="1369"/>
                  </a:cxn>
                  <a:cxn ang="0">
                    <a:pos x="960" y="1512"/>
                  </a:cxn>
                  <a:cxn ang="0">
                    <a:pos x="961" y="1894"/>
                  </a:cxn>
                  <a:cxn ang="0">
                    <a:pos x="960" y="2566"/>
                  </a:cxn>
                  <a:cxn ang="0">
                    <a:pos x="949" y="2845"/>
                  </a:cxn>
                  <a:cxn ang="0">
                    <a:pos x="880" y="2958"/>
                  </a:cxn>
                  <a:cxn ang="0">
                    <a:pos x="804" y="3030"/>
                  </a:cxn>
                  <a:cxn ang="0">
                    <a:pos x="660" y="3081"/>
                  </a:cxn>
                  <a:cxn ang="0">
                    <a:pos x="1" y="3087"/>
                  </a:cxn>
                </a:cxnLst>
                <a:rect l="0" t="0" r="r" b="b"/>
                <a:pathLst>
                  <a:path w="963" h="3087">
                    <a:moveTo>
                      <a:pt x="0" y="3"/>
                    </a:moveTo>
                    <a:cubicBezTo>
                      <a:pt x="59" y="4"/>
                      <a:pt x="273" y="0"/>
                      <a:pt x="357" y="12"/>
                    </a:cubicBezTo>
                    <a:cubicBezTo>
                      <a:pt x="391" y="21"/>
                      <a:pt x="460" y="46"/>
                      <a:pt x="504" y="72"/>
                    </a:cubicBezTo>
                    <a:cubicBezTo>
                      <a:pt x="548" y="98"/>
                      <a:pt x="587" y="134"/>
                      <a:pt x="609" y="168"/>
                    </a:cubicBezTo>
                    <a:cubicBezTo>
                      <a:pt x="631" y="202"/>
                      <a:pt x="641" y="240"/>
                      <a:pt x="637" y="275"/>
                    </a:cubicBezTo>
                    <a:cubicBezTo>
                      <a:pt x="633" y="310"/>
                      <a:pt x="607" y="345"/>
                      <a:pt x="582" y="381"/>
                    </a:cubicBezTo>
                    <a:cubicBezTo>
                      <a:pt x="557" y="417"/>
                      <a:pt x="513" y="451"/>
                      <a:pt x="484" y="490"/>
                    </a:cubicBezTo>
                    <a:cubicBezTo>
                      <a:pt x="455" y="529"/>
                      <a:pt x="425" y="564"/>
                      <a:pt x="406" y="613"/>
                    </a:cubicBezTo>
                    <a:cubicBezTo>
                      <a:pt x="387" y="662"/>
                      <a:pt x="371" y="730"/>
                      <a:pt x="367" y="786"/>
                    </a:cubicBezTo>
                    <a:cubicBezTo>
                      <a:pt x="363" y="842"/>
                      <a:pt x="368" y="900"/>
                      <a:pt x="381" y="952"/>
                    </a:cubicBezTo>
                    <a:cubicBezTo>
                      <a:pt x="394" y="1004"/>
                      <a:pt x="417" y="1051"/>
                      <a:pt x="448" y="1096"/>
                    </a:cubicBezTo>
                    <a:cubicBezTo>
                      <a:pt x="479" y="1141"/>
                      <a:pt x="529" y="1189"/>
                      <a:pt x="568" y="1222"/>
                    </a:cubicBezTo>
                    <a:cubicBezTo>
                      <a:pt x="607" y="1255"/>
                      <a:pt x="639" y="1283"/>
                      <a:pt x="681" y="1293"/>
                    </a:cubicBezTo>
                    <a:cubicBezTo>
                      <a:pt x="723" y="1303"/>
                      <a:pt x="753" y="1298"/>
                      <a:pt x="790" y="1311"/>
                    </a:cubicBezTo>
                    <a:cubicBezTo>
                      <a:pt x="827" y="1324"/>
                      <a:pt x="873" y="1336"/>
                      <a:pt x="901" y="1369"/>
                    </a:cubicBezTo>
                    <a:cubicBezTo>
                      <a:pt x="929" y="1396"/>
                      <a:pt x="957" y="1437"/>
                      <a:pt x="960" y="1512"/>
                    </a:cubicBezTo>
                    <a:cubicBezTo>
                      <a:pt x="963" y="1587"/>
                      <a:pt x="961" y="1718"/>
                      <a:pt x="961" y="1894"/>
                    </a:cubicBezTo>
                    <a:cubicBezTo>
                      <a:pt x="961" y="2070"/>
                      <a:pt x="962" y="2408"/>
                      <a:pt x="960" y="2566"/>
                    </a:cubicBezTo>
                    <a:cubicBezTo>
                      <a:pt x="958" y="2724"/>
                      <a:pt x="962" y="2780"/>
                      <a:pt x="949" y="2845"/>
                    </a:cubicBezTo>
                    <a:cubicBezTo>
                      <a:pt x="936" y="2910"/>
                      <a:pt x="889" y="2948"/>
                      <a:pt x="880" y="2958"/>
                    </a:cubicBezTo>
                    <a:cubicBezTo>
                      <a:pt x="871" y="2968"/>
                      <a:pt x="846" y="2997"/>
                      <a:pt x="804" y="3030"/>
                    </a:cubicBezTo>
                    <a:cubicBezTo>
                      <a:pt x="762" y="3063"/>
                      <a:pt x="705" y="3078"/>
                      <a:pt x="660" y="3081"/>
                    </a:cubicBezTo>
                    <a:cubicBezTo>
                      <a:pt x="615" y="3084"/>
                      <a:pt x="138" y="3086"/>
                      <a:pt x="1" y="3087"/>
                    </a:cubicBezTo>
                  </a:path>
                </a:pathLst>
              </a:custGeom>
              <a:gradFill rotWithShape="1">
                <a:gsLst>
                  <a:gs pos="0">
                    <a:srgbClr val="CCECFF"/>
                  </a:gs>
                  <a:gs pos="100000">
                    <a:srgbClr val="CCEC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7" name="Freeform 198"/>
              <p:cNvSpPr>
                <a:spLocks/>
              </p:cNvSpPr>
              <p:nvPr/>
            </p:nvSpPr>
            <p:spPr bwMode="auto">
              <a:xfrm flipH="1">
                <a:off x="1202" y="2659"/>
                <a:ext cx="292" cy="94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57" y="12"/>
                  </a:cxn>
                  <a:cxn ang="0">
                    <a:pos x="504" y="72"/>
                  </a:cxn>
                  <a:cxn ang="0">
                    <a:pos x="609" y="168"/>
                  </a:cxn>
                  <a:cxn ang="0">
                    <a:pos x="637" y="275"/>
                  </a:cxn>
                  <a:cxn ang="0">
                    <a:pos x="582" y="381"/>
                  </a:cxn>
                  <a:cxn ang="0">
                    <a:pos x="484" y="490"/>
                  </a:cxn>
                  <a:cxn ang="0">
                    <a:pos x="406" y="613"/>
                  </a:cxn>
                  <a:cxn ang="0">
                    <a:pos x="367" y="786"/>
                  </a:cxn>
                  <a:cxn ang="0">
                    <a:pos x="381" y="952"/>
                  </a:cxn>
                  <a:cxn ang="0">
                    <a:pos x="448" y="1096"/>
                  </a:cxn>
                  <a:cxn ang="0">
                    <a:pos x="568" y="1222"/>
                  </a:cxn>
                  <a:cxn ang="0">
                    <a:pos x="681" y="1293"/>
                  </a:cxn>
                  <a:cxn ang="0">
                    <a:pos x="790" y="1311"/>
                  </a:cxn>
                  <a:cxn ang="0">
                    <a:pos x="901" y="1369"/>
                  </a:cxn>
                  <a:cxn ang="0">
                    <a:pos x="960" y="1512"/>
                  </a:cxn>
                  <a:cxn ang="0">
                    <a:pos x="961" y="1894"/>
                  </a:cxn>
                  <a:cxn ang="0">
                    <a:pos x="960" y="2566"/>
                  </a:cxn>
                  <a:cxn ang="0">
                    <a:pos x="949" y="2845"/>
                  </a:cxn>
                  <a:cxn ang="0">
                    <a:pos x="880" y="2958"/>
                  </a:cxn>
                  <a:cxn ang="0">
                    <a:pos x="804" y="3030"/>
                  </a:cxn>
                  <a:cxn ang="0">
                    <a:pos x="660" y="3081"/>
                  </a:cxn>
                  <a:cxn ang="0">
                    <a:pos x="1" y="3087"/>
                  </a:cxn>
                </a:cxnLst>
                <a:rect l="0" t="0" r="r" b="b"/>
                <a:pathLst>
                  <a:path w="963" h="3087">
                    <a:moveTo>
                      <a:pt x="0" y="3"/>
                    </a:moveTo>
                    <a:cubicBezTo>
                      <a:pt x="59" y="4"/>
                      <a:pt x="273" y="0"/>
                      <a:pt x="357" y="12"/>
                    </a:cubicBezTo>
                    <a:cubicBezTo>
                      <a:pt x="391" y="21"/>
                      <a:pt x="460" y="46"/>
                      <a:pt x="504" y="72"/>
                    </a:cubicBezTo>
                    <a:cubicBezTo>
                      <a:pt x="548" y="98"/>
                      <a:pt x="587" y="134"/>
                      <a:pt x="609" y="168"/>
                    </a:cubicBezTo>
                    <a:cubicBezTo>
                      <a:pt x="631" y="202"/>
                      <a:pt x="641" y="240"/>
                      <a:pt x="637" y="275"/>
                    </a:cubicBezTo>
                    <a:cubicBezTo>
                      <a:pt x="633" y="310"/>
                      <a:pt x="607" y="345"/>
                      <a:pt x="582" y="381"/>
                    </a:cubicBezTo>
                    <a:cubicBezTo>
                      <a:pt x="557" y="417"/>
                      <a:pt x="513" y="451"/>
                      <a:pt x="484" y="490"/>
                    </a:cubicBezTo>
                    <a:cubicBezTo>
                      <a:pt x="455" y="529"/>
                      <a:pt x="425" y="564"/>
                      <a:pt x="406" y="613"/>
                    </a:cubicBezTo>
                    <a:cubicBezTo>
                      <a:pt x="387" y="662"/>
                      <a:pt x="371" y="730"/>
                      <a:pt x="367" y="786"/>
                    </a:cubicBezTo>
                    <a:cubicBezTo>
                      <a:pt x="363" y="842"/>
                      <a:pt x="368" y="900"/>
                      <a:pt x="381" y="952"/>
                    </a:cubicBezTo>
                    <a:cubicBezTo>
                      <a:pt x="394" y="1004"/>
                      <a:pt x="417" y="1051"/>
                      <a:pt x="448" y="1096"/>
                    </a:cubicBezTo>
                    <a:cubicBezTo>
                      <a:pt x="479" y="1141"/>
                      <a:pt x="529" y="1189"/>
                      <a:pt x="568" y="1222"/>
                    </a:cubicBezTo>
                    <a:cubicBezTo>
                      <a:pt x="607" y="1255"/>
                      <a:pt x="639" y="1283"/>
                      <a:pt x="681" y="1293"/>
                    </a:cubicBezTo>
                    <a:cubicBezTo>
                      <a:pt x="723" y="1303"/>
                      <a:pt x="753" y="1298"/>
                      <a:pt x="790" y="1311"/>
                    </a:cubicBezTo>
                    <a:cubicBezTo>
                      <a:pt x="827" y="1324"/>
                      <a:pt x="873" y="1336"/>
                      <a:pt x="901" y="1369"/>
                    </a:cubicBezTo>
                    <a:cubicBezTo>
                      <a:pt x="929" y="1396"/>
                      <a:pt x="957" y="1437"/>
                      <a:pt x="960" y="1512"/>
                    </a:cubicBezTo>
                    <a:cubicBezTo>
                      <a:pt x="963" y="1587"/>
                      <a:pt x="961" y="1718"/>
                      <a:pt x="961" y="1894"/>
                    </a:cubicBezTo>
                    <a:cubicBezTo>
                      <a:pt x="961" y="2070"/>
                      <a:pt x="962" y="2408"/>
                      <a:pt x="960" y="2566"/>
                    </a:cubicBezTo>
                    <a:cubicBezTo>
                      <a:pt x="958" y="2724"/>
                      <a:pt x="962" y="2780"/>
                      <a:pt x="949" y="2845"/>
                    </a:cubicBezTo>
                    <a:cubicBezTo>
                      <a:pt x="936" y="2910"/>
                      <a:pt x="889" y="2948"/>
                      <a:pt x="880" y="2958"/>
                    </a:cubicBezTo>
                    <a:cubicBezTo>
                      <a:pt x="871" y="2968"/>
                      <a:pt x="846" y="2997"/>
                      <a:pt x="804" y="3030"/>
                    </a:cubicBezTo>
                    <a:cubicBezTo>
                      <a:pt x="762" y="3063"/>
                      <a:pt x="705" y="3078"/>
                      <a:pt x="660" y="3081"/>
                    </a:cubicBezTo>
                    <a:cubicBezTo>
                      <a:pt x="615" y="3084"/>
                      <a:pt x="138" y="3086"/>
                      <a:pt x="1" y="3087"/>
                    </a:cubicBezTo>
                  </a:path>
                </a:pathLst>
              </a:custGeom>
              <a:gradFill rotWithShape="1">
                <a:gsLst>
                  <a:gs pos="0">
                    <a:srgbClr val="CCECFF"/>
                  </a:gs>
                  <a:gs pos="100000">
                    <a:srgbClr val="CCEC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85" name="WordArt 199"/>
            <p:cNvSpPr>
              <a:spLocks noChangeArrowheads="1" noChangeShapeType="1" noTextEdit="1"/>
            </p:cNvSpPr>
            <p:nvPr/>
          </p:nvSpPr>
          <p:spPr bwMode="auto">
            <a:xfrm>
              <a:off x="1245" y="1123"/>
              <a:ext cx="117" cy="18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noFill/>
                    <a:round/>
                    <a:headEnd/>
                    <a:tailEnd/>
                  </a:ln>
                  <a:solidFill>
                    <a:schemeClr val="accent2"/>
                  </a:solidFill>
                  <a:latin typeface="Tahoma"/>
                  <a:ea typeface="Tahoma"/>
                  <a:cs typeface="Tahoma"/>
                </a:rPr>
                <a:t>5</a:t>
              </a:r>
            </a:p>
          </p:txBody>
        </p:sp>
      </p:grpSp>
      <p:grpSp>
        <p:nvGrpSpPr>
          <p:cNvPr id="394" name="Group 7"/>
          <p:cNvGrpSpPr>
            <a:grpSpLocks/>
          </p:cNvGrpSpPr>
          <p:nvPr/>
        </p:nvGrpSpPr>
        <p:grpSpPr bwMode="auto">
          <a:xfrm>
            <a:off x="6786578" y="214290"/>
            <a:ext cx="648072" cy="1124744"/>
            <a:chOff x="3651" y="572"/>
            <a:chExt cx="499" cy="817"/>
          </a:xfrm>
        </p:grpSpPr>
        <p:grpSp>
          <p:nvGrpSpPr>
            <p:cNvPr id="395" name="Group 8"/>
            <p:cNvGrpSpPr>
              <a:grpSpLocks/>
            </p:cNvGrpSpPr>
            <p:nvPr/>
          </p:nvGrpSpPr>
          <p:grpSpPr bwMode="auto">
            <a:xfrm>
              <a:off x="3651" y="572"/>
              <a:ext cx="499" cy="817"/>
              <a:chOff x="1202" y="2659"/>
              <a:chExt cx="578" cy="945"/>
            </a:xfrm>
          </p:grpSpPr>
          <p:sp>
            <p:nvSpPr>
              <p:cNvPr id="397" name="Freeform 9"/>
              <p:cNvSpPr>
                <a:spLocks/>
              </p:cNvSpPr>
              <p:nvPr/>
            </p:nvSpPr>
            <p:spPr bwMode="auto">
              <a:xfrm>
                <a:off x="1488" y="2659"/>
                <a:ext cx="292" cy="94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57" y="12"/>
                  </a:cxn>
                  <a:cxn ang="0">
                    <a:pos x="504" y="72"/>
                  </a:cxn>
                  <a:cxn ang="0">
                    <a:pos x="609" y="168"/>
                  </a:cxn>
                  <a:cxn ang="0">
                    <a:pos x="637" y="275"/>
                  </a:cxn>
                  <a:cxn ang="0">
                    <a:pos x="582" y="381"/>
                  </a:cxn>
                  <a:cxn ang="0">
                    <a:pos x="484" y="490"/>
                  </a:cxn>
                  <a:cxn ang="0">
                    <a:pos x="406" y="613"/>
                  </a:cxn>
                  <a:cxn ang="0">
                    <a:pos x="367" y="786"/>
                  </a:cxn>
                  <a:cxn ang="0">
                    <a:pos x="381" y="952"/>
                  </a:cxn>
                  <a:cxn ang="0">
                    <a:pos x="448" y="1096"/>
                  </a:cxn>
                  <a:cxn ang="0">
                    <a:pos x="568" y="1222"/>
                  </a:cxn>
                  <a:cxn ang="0">
                    <a:pos x="681" y="1293"/>
                  </a:cxn>
                  <a:cxn ang="0">
                    <a:pos x="790" y="1311"/>
                  </a:cxn>
                  <a:cxn ang="0">
                    <a:pos x="901" y="1369"/>
                  </a:cxn>
                  <a:cxn ang="0">
                    <a:pos x="960" y="1512"/>
                  </a:cxn>
                  <a:cxn ang="0">
                    <a:pos x="961" y="1894"/>
                  </a:cxn>
                  <a:cxn ang="0">
                    <a:pos x="960" y="2566"/>
                  </a:cxn>
                  <a:cxn ang="0">
                    <a:pos x="949" y="2845"/>
                  </a:cxn>
                  <a:cxn ang="0">
                    <a:pos x="880" y="2958"/>
                  </a:cxn>
                  <a:cxn ang="0">
                    <a:pos x="804" y="3030"/>
                  </a:cxn>
                  <a:cxn ang="0">
                    <a:pos x="660" y="3081"/>
                  </a:cxn>
                  <a:cxn ang="0">
                    <a:pos x="1" y="3087"/>
                  </a:cxn>
                </a:cxnLst>
                <a:rect l="0" t="0" r="r" b="b"/>
                <a:pathLst>
                  <a:path w="963" h="3087">
                    <a:moveTo>
                      <a:pt x="0" y="3"/>
                    </a:moveTo>
                    <a:cubicBezTo>
                      <a:pt x="59" y="4"/>
                      <a:pt x="273" y="0"/>
                      <a:pt x="357" y="12"/>
                    </a:cubicBezTo>
                    <a:cubicBezTo>
                      <a:pt x="391" y="21"/>
                      <a:pt x="460" y="46"/>
                      <a:pt x="504" y="72"/>
                    </a:cubicBezTo>
                    <a:cubicBezTo>
                      <a:pt x="548" y="98"/>
                      <a:pt x="587" y="134"/>
                      <a:pt x="609" y="168"/>
                    </a:cubicBezTo>
                    <a:cubicBezTo>
                      <a:pt x="631" y="202"/>
                      <a:pt x="641" y="240"/>
                      <a:pt x="637" y="275"/>
                    </a:cubicBezTo>
                    <a:cubicBezTo>
                      <a:pt x="633" y="310"/>
                      <a:pt x="607" y="345"/>
                      <a:pt x="582" y="381"/>
                    </a:cubicBezTo>
                    <a:cubicBezTo>
                      <a:pt x="557" y="417"/>
                      <a:pt x="513" y="451"/>
                      <a:pt x="484" y="490"/>
                    </a:cubicBezTo>
                    <a:cubicBezTo>
                      <a:pt x="455" y="529"/>
                      <a:pt x="425" y="564"/>
                      <a:pt x="406" y="613"/>
                    </a:cubicBezTo>
                    <a:cubicBezTo>
                      <a:pt x="387" y="662"/>
                      <a:pt x="371" y="730"/>
                      <a:pt x="367" y="786"/>
                    </a:cubicBezTo>
                    <a:cubicBezTo>
                      <a:pt x="363" y="842"/>
                      <a:pt x="368" y="900"/>
                      <a:pt x="381" y="952"/>
                    </a:cubicBezTo>
                    <a:cubicBezTo>
                      <a:pt x="394" y="1004"/>
                      <a:pt x="417" y="1051"/>
                      <a:pt x="448" y="1096"/>
                    </a:cubicBezTo>
                    <a:cubicBezTo>
                      <a:pt x="479" y="1141"/>
                      <a:pt x="529" y="1189"/>
                      <a:pt x="568" y="1222"/>
                    </a:cubicBezTo>
                    <a:cubicBezTo>
                      <a:pt x="607" y="1255"/>
                      <a:pt x="639" y="1283"/>
                      <a:pt x="681" y="1293"/>
                    </a:cubicBezTo>
                    <a:cubicBezTo>
                      <a:pt x="723" y="1303"/>
                      <a:pt x="753" y="1298"/>
                      <a:pt x="790" y="1311"/>
                    </a:cubicBezTo>
                    <a:cubicBezTo>
                      <a:pt x="827" y="1324"/>
                      <a:pt x="873" y="1336"/>
                      <a:pt x="901" y="1369"/>
                    </a:cubicBezTo>
                    <a:cubicBezTo>
                      <a:pt x="929" y="1396"/>
                      <a:pt x="957" y="1437"/>
                      <a:pt x="960" y="1512"/>
                    </a:cubicBezTo>
                    <a:cubicBezTo>
                      <a:pt x="963" y="1587"/>
                      <a:pt x="961" y="1718"/>
                      <a:pt x="961" y="1894"/>
                    </a:cubicBezTo>
                    <a:cubicBezTo>
                      <a:pt x="961" y="2070"/>
                      <a:pt x="962" y="2408"/>
                      <a:pt x="960" y="2566"/>
                    </a:cubicBezTo>
                    <a:cubicBezTo>
                      <a:pt x="958" y="2724"/>
                      <a:pt x="962" y="2780"/>
                      <a:pt x="949" y="2845"/>
                    </a:cubicBezTo>
                    <a:cubicBezTo>
                      <a:pt x="936" y="2910"/>
                      <a:pt x="889" y="2948"/>
                      <a:pt x="880" y="2958"/>
                    </a:cubicBezTo>
                    <a:cubicBezTo>
                      <a:pt x="871" y="2968"/>
                      <a:pt x="846" y="2997"/>
                      <a:pt x="804" y="3030"/>
                    </a:cubicBezTo>
                    <a:cubicBezTo>
                      <a:pt x="762" y="3063"/>
                      <a:pt x="705" y="3078"/>
                      <a:pt x="660" y="3081"/>
                    </a:cubicBezTo>
                    <a:cubicBezTo>
                      <a:pt x="615" y="3084"/>
                      <a:pt x="138" y="3086"/>
                      <a:pt x="1" y="3087"/>
                    </a:cubicBezTo>
                  </a:path>
                </a:pathLst>
              </a:custGeom>
              <a:gradFill rotWithShape="1">
                <a:gsLst>
                  <a:gs pos="0">
                    <a:srgbClr val="CCECFF"/>
                  </a:gs>
                  <a:gs pos="100000">
                    <a:srgbClr val="CCEC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8" name="Freeform 10"/>
              <p:cNvSpPr>
                <a:spLocks/>
              </p:cNvSpPr>
              <p:nvPr/>
            </p:nvSpPr>
            <p:spPr bwMode="auto">
              <a:xfrm flipH="1">
                <a:off x="1202" y="2659"/>
                <a:ext cx="292" cy="94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57" y="12"/>
                  </a:cxn>
                  <a:cxn ang="0">
                    <a:pos x="504" y="72"/>
                  </a:cxn>
                  <a:cxn ang="0">
                    <a:pos x="609" y="168"/>
                  </a:cxn>
                  <a:cxn ang="0">
                    <a:pos x="637" y="275"/>
                  </a:cxn>
                  <a:cxn ang="0">
                    <a:pos x="582" y="381"/>
                  </a:cxn>
                  <a:cxn ang="0">
                    <a:pos x="484" y="490"/>
                  </a:cxn>
                  <a:cxn ang="0">
                    <a:pos x="406" y="613"/>
                  </a:cxn>
                  <a:cxn ang="0">
                    <a:pos x="367" y="786"/>
                  </a:cxn>
                  <a:cxn ang="0">
                    <a:pos x="381" y="952"/>
                  </a:cxn>
                  <a:cxn ang="0">
                    <a:pos x="448" y="1096"/>
                  </a:cxn>
                  <a:cxn ang="0">
                    <a:pos x="568" y="1222"/>
                  </a:cxn>
                  <a:cxn ang="0">
                    <a:pos x="681" y="1293"/>
                  </a:cxn>
                  <a:cxn ang="0">
                    <a:pos x="790" y="1311"/>
                  </a:cxn>
                  <a:cxn ang="0">
                    <a:pos x="901" y="1369"/>
                  </a:cxn>
                  <a:cxn ang="0">
                    <a:pos x="960" y="1512"/>
                  </a:cxn>
                  <a:cxn ang="0">
                    <a:pos x="961" y="1894"/>
                  </a:cxn>
                  <a:cxn ang="0">
                    <a:pos x="960" y="2566"/>
                  </a:cxn>
                  <a:cxn ang="0">
                    <a:pos x="949" y="2845"/>
                  </a:cxn>
                  <a:cxn ang="0">
                    <a:pos x="880" y="2958"/>
                  </a:cxn>
                  <a:cxn ang="0">
                    <a:pos x="804" y="3030"/>
                  </a:cxn>
                  <a:cxn ang="0">
                    <a:pos x="660" y="3081"/>
                  </a:cxn>
                  <a:cxn ang="0">
                    <a:pos x="1" y="3087"/>
                  </a:cxn>
                </a:cxnLst>
                <a:rect l="0" t="0" r="r" b="b"/>
                <a:pathLst>
                  <a:path w="963" h="3087">
                    <a:moveTo>
                      <a:pt x="0" y="3"/>
                    </a:moveTo>
                    <a:cubicBezTo>
                      <a:pt x="59" y="4"/>
                      <a:pt x="273" y="0"/>
                      <a:pt x="357" y="12"/>
                    </a:cubicBezTo>
                    <a:cubicBezTo>
                      <a:pt x="391" y="21"/>
                      <a:pt x="460" y="46"/>
                      <a:pt x="504" y="72"/>
                    </a:cubicBezTo>
                    <a:cubicBezTo>
                      <a:pt x="548" y="98"/>
                      <a:pt x="587" y="134"/>
                      <a:pt x="609" y="168"/>
                    </a:cubicBezTo>
                    <a:cubicBezTo>
                      <a:pt x="631" y="202"/>
                      <a:pt x="641" y="240"/>
                      <a:pt x="637" y="275"/>
                    </a:cubicBezTo>
                    <a:cubicBezTo>
                      <a:pt x="633" y="310"/>
                      <a:pt x="607" y="345"/>
                      <a:pt x="582" y="381"/>
                    </a:cubicBezTo>
                    <a:cubicBezTo>
                      <a:pt x="557" y="417"/>
                      <a:pt x="513" y="451"/>
                      <a:pt x="484" y="490"/>
                    </a:cubicBezTo>
                    <a:cubicBezTo>
                      <a:pt x="455" y="529"/>
                      <a:pt x="425" y="564"/>
                      <a:pt x="406" y="613"/>
                    </a:cubicBezTo>
                    <a:cubicBezTo>
                      <a:pt x="387" y="662"/>
                      <a:pt x="371" y="730"/>
                      <a:pt x="367" y="786"/>
                    </a:cubicBezTo>
                    <a:cubicBezTo>
                      <a:pt x="363" y="842"/>
                      <a:pt x="368" y="900"/>
                      <a:pt x="381" y="952"/>
                    </a:cubicBezTo>
                    <a:cubicBezTo>
                      <a:pt x="394" y="1004"/>
                      <a:pt x="417" y="1051"/>
                      <a:pt x="448" y="1096"/>
                    </a:cubicBezTo>
                    <a:cubicBezTo>
                      <a:pt x="479" y="1141"/>
                      <a:pt x="529" y="1189"/>
                      <a:pt x="568" y="1222"/>
                    </a:cubicBezTo>
                    <a:cubicBezTo>
                      <a:pt x="607" y="1255"/>
                      <a:pt x="639" y="1283"/>
                      <a:pt x="681" y="1293"/>
                    </a:cubicBezTo>
                    <a:cubicBezTo>
                      <a:pt x="723" y="1303"/>
                      <a:pt x="753" y="1298"/>
                      <a:pt x="790" y="1311"/>
                    </a:cubicBezTo>
                    <a:cubicBezTo>
                      <a:pt x="827" y="1324"/>
                      <a:pt x="873" y="1336"/>
                      <a:pt x="901" y="1369"/>
                    </a:cubicBezTo>
                    <a:cubicBezTo>
                      <a:pt x="929" y="1396"/>
                      <a:pt x="957" y="1437"/>
                      <a:pt x="960" y="1512"/>
                    </a:cubicBezTo>
                    <a:cubicBezTo>
                      <a:pt x="963" y="1587"/>
                      <a:pt x="961" y="1718"/>
                      <a:pt x="961" y="1894"/>
                    </a:cubicBezTo>
                    <a:cubicBezTo>
                      <a:pt x="961" y="2070"/>
                      <a:pt x="962" y="2408"/>
                      <a:pt x="960" y="2566"/>
                    </a:cubicBezTo>
                    <a:cubicBezTo>
                      <a:pt x="958" y="2724"/>
                      <a:pt x="962" y="2780"/>
                      <a:pt x="949" y="2845"/>
                    </a:cubicBezTo>
                    <a:cubicBezTo>
                      <a:pt x="936" y="2910"/>
                      <a:pt x="889" y="2948"/>
                      <a:pt x="880" y="2958"/>
                    </a:cubicBezTo>
                    <a:cubicBezTo>
                      <a:pt x="871" y="2968"/>
                      <a:pt x="846" y="2997"/>
                      <a:pt x="804" y="3030"/>
                    </a:cubicBezTo>
                    <a:cubicBezTo>
                      <a:pt x="762" y="3063"/>
                      <a:pt x="705" y="3078"/>
                      <a:pt x="660" y="3081"/>
                    </a:cubicBezTo>
                    <a:cubicBezTo>
                      <a:pt x="615" y="3084"/>
                      <a:pt x="138" y="3086"/>
                      <a:pt x="1" y="3087"/>
                    </a:cubicBezTo>
                  </a:path>
                </a:pathLst>
              </a:custGeom>
              <a:gradFill rotWithShape="1">
                <a:gsLst>
                  <a:gs pos="0">
                    <a:srgbClr val="CCECFF"/>
                  </a:gs>
                  <a:gs pos="100000">
                    <a:srgbClr val="CCEC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96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3764" y="984"/>
              <a:ext cx="272" cy="27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accent2"/>
                  </a:solidFill>
                  <a:latin typeface="Tahoma"/>
                  <a:ea typeface="Tahoma"/>
                  <a:cs typeface="Tahoma"/>
                </a:rPr>
                <a:t>10</a:t>
              </a:r>
            </a:p>
          </p:txBody>
        </p:sp>
      </p:grpSp>
      <p:grpSp>
        <p:nvGrpSpPr>
          <p:cNvPr id="399" name="Group 2"/>
          <p:cNvGrpSpPr>
            <a:grpSpLocks/>
          </p:cNvGrpSpPr>
          <p:nvPr/>
        </p:nvGrpSpPr>
        <p:grpSpPr bwMode="auto">
          <a:xfrm>
            <a:off x="7429520" y="857232"/>
            <a:ext cx="432048" cy="432047"/>
            <a:chOff x="1151" y="890"/>
            <a:chExt cx="305" cy="499"/>
          </a:xfrm>
        </p:grpSpPr>
        <p:grpSp>
          <p:nvGrpSpPr>
            <p:cNvPr id="400" name="Group 3"/>
            <p:cNvGrpSpPr>
              <a:grpSpLocks/>
            </p:cNvGrpSpPr>
            <p:nvPr/>
          </p:nvGrpSpPr>
          <p:grpSpPr bwMode="auto">
            <a:xfrm>
              <a:off x="1151" y="890"/>
              <a:ext cx="305" cy="499"/>
              <a:chOff x="1202" y="2659"/>
              <a:chExt cx="578" cy="945"/>
            </a:xfrm>
          </p:grpSpPr>
          <p:sp>
            <p:nvSpPr>
              <p:cNvPr id="402" name="Freeform 4"/>
              <p:cNvSpPr>
                <a:spLocks/>
              </p:cNvSpPr>
              <p:nvPr/>
            </p:nvSpPr>
            <p:spPr bwMode="auto">
              <a:xfrm>
                <a:off x="1488" y="2659"/>
                <a:ext cx="292" cy="94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57" y="12"/>
                  </a:cxn>
                  <a:cxn ang="0">
                    <a:pos x="504" y="72"/>
                  </a:cxn>
                  <a:cxn ang="0">
                    <a:pos x="609" y="168"/>
                  </a:cxn>
                  <a:cxn ang="0">
                    <a:pos x="637" y="275"/>
                  </a:cxn>
                  <a:cxn ang="0">
                    <a:pos x="582" y="381"/>
                  </a:cxn>
                  <a:cxn ang="0">
                    <a:pos x="484" y="490"/>
                  </a:cxn>
                  <a:cxn ang="0">
                    <a:pos x="406" y="613"/>
                  </a:cxn>
                  <a:cxn ang="0">
                    <a:pos x="367" y="786"/>
                  </a:cxn>
                  <a:cxn ang="0">
                    <a:pos x="381" y="952"/>
                  </a:cxn>
                  <a:cxn ang="0">
                    <a:pos x="448" y="1096"/>
                  </a:cxn>
                  <a:cxn ang="0">
                    <a:pos x="568" y="1222"/>
                  </a:cxn>
                  <a:cxn ang="0">
                    <a:pos x="681" y="1293"/>
                  </a:cxn>
                  <a:cxn ang="0">
                    <a:pos x="790" y="1311"/>
                  </a:cxn>
                  <a:cxn ang="0">
                    <a:pos x="901" y="1369"/>
                  </a:cxn>
                  <a:cxn ang="0">
                    <a:pos x="960" y="1512"/>
                  </a:cxn>
                  <a:cxn ang="0">
                    <a:pos x="961" y="1894"/>
                  </a:cxn>
                  <a:cxn ang="0">
                    <a:pos x="960" y="2566"/>
                  </a:cxn>
                  <a:cxn ang="0">
                    <a:pos x="949" y="2845"/>
                  </a:cxn>
                  <a:cxn ang="0">
                    <a:pos x="880" y="2958"/>
                  </a:cxn>
                  <a:cxn ang="0">
                    <a:pos x="804" y="3030"/>
                  </a:cxn>
                  <a:cxn ang="0">
                    <a:pos x="660" y="3081"/>
                  </a:cxn>
                  <a:cxn ang="0">
                    <a:pos x="1" y="3087"/>
                  </a:cxn>
                </a:cxnLst>
                <a:rect l="0" t="0" r="r" b="b"/>
                <a:pathLst>
                  <a:path w="963" h="3087">
                    <a:moveTo>
                      <a:pt x="0" y="3"/>
                    </a:moveTo>
                    <a:cubicBezTo>
                      <a:pt x="59" y="4"/>
                      <a:pt x="273" y="0"/>
                      <a:pt x="357" y="12"/>
                    </a:cubicBezTo>
                    <a:cubicBezTo>
                      <a:pt x="391" y="21"/>
                      <a:pt x="460" y="46"/>
                      <a:pt x="504" y="72"/>
                    </a:cubicBezTo>
                    <a:cubicBezTo>
                      <a:pt x="548" y="98"/>
                      <a:pt x="587" y="134"/>
                      <a:pt x="609" y="168"/>
                    </a:cubicBezTo>
                    <a:cubicBezTo>
                      <a:pt x="631" y="202"/>
                      <a:pt x="641" y="240"/>
                      <a:pt x="637" y="275"/>
                    </a:cubicBezTo>
                    <a:cubicBezTo>
                      <a:pt x="633" y="310"/>
                      <a:pt x="607" y="345"/>
                      <a:pt x="582" y="381"/>
                    </a:cubicBezTo>
                    <a:cubicBezTo>
                      <a:pt x="557" y="417"/>
                      <a:pt x="513" y="451"/>
                      <a:pt x="484" y="490"/>
                    </a:cubicBezTo>
                    <a:cubicBezTo>
                      <a:pt x="455" y="529"/>
                      <a:pt x="425" y="564"/>
                      <a:pt x="406" y="613"/>
                    </a:cubicBezTo>
                    <a:cubicBezTo>
                      <a:pt x="387" y="662"/>
                      <a:pt x="371" y="730"/>
                      <a:pt x="367" y="786"/>
                    </a:cubicBezTo>
                    <a:cubicBezTo>
                      <a:pt x="363" y="842"/>
                      <a:pt x="368" y="900"/>
                      <a:pt x="381" y="952"/>
                    </a:cubicBezTo>
                    <a:cubicBezTo>
                      <a:pt x="394" y="1004"/>
                      <a:pt x="417" y="1051"/>
                      <a:pt x="448" y="1096"/>
                    </a:cubicBezTo>
                    <a:cubicBezTo>
                      <a:pt x="479" y="1141"/>
                      <a:pt x="529" y="1189"/>
                      <a:pt x="568" y="1222"/>
                    </a:cubicBezTo>
                    <a:cubicBezTo>
                      <a:pt x="607" y="1255"/>
                      <a:pt x="639" y="1283"/>
                      <a:pt x="681" y="1293"/>
                    </a:cubicBezTo>
                    <a:cubicBezTo>
                      <a:pt x="723" y="1303"/>
                      <a:pt x="753" y="1298"/>
                      <a:pt x="790" y="1311"/>
                    </a:cubicBezTo>
                    <a:cubicBezTo>
                      <a:pt x="827" y="1324"/>
                      <a:pt x="873" y="1336"/>
                      <a:pt x="901" y="1369"/>
                    </a:cubicBezTo>
                    <a:cubicBezTo>
                      <a:pt x="929" y="1396"/>
                      <a:pt x="957" y="1437"/>
                      <a:pt x="960" y="1512"/>
                    </a:cubicBezTo>
                    <a:cubicBezTo>
                      <a:pt x="963" y="1587"/>
                      <a:pt x="961" y="1718"/>
                      <a:pt x="961" y="1894"/>
                    </a:cubicBezTo>
                    <a:cubicBezTo>
                      <a:pt x="961" y="2070"/>
                      <a:pt x="962" y="2408"/>
                      <a:pt x="960" y="2566"/>
                    </a:cubicBezTo>
                    <a:cubicBezTo>
                      <a:pt x="958" y="2724"/>
                      <a:pt x="962" y="2780"/>
                      <a:pt x="949" y="2845"/>
                    </a:cubicBezTo>
                    <a:cubicBezTo>
                      <a:pt x="936" y="2910"/>
                      <a:pt x="889" y="2948"/>
                      <a:pt x="880" y="2958"/>
                    </a:cubicBezTo>
                    <a:cubicBezTo>
                      <a:pt x="871" y="2968"/>
                      <a:pt x="846" y="2997"/>
                      <a:pt x="804" y="3030"/>
                    </a:cubicBezTo>
                    <a:cubicBezTo>
                      <a:pt x="762" y="3063"/>
                      <a:pt x="705" y="3078"/>
                      <a:pt x="660" y="3081"/>
                    </a:cubicBezTo>
                    <a:cubicBezTo>
                      <a:pt x="615" y="3084"/>
                      <a:pt x="138" y="3086"/>
                      <a:pt x="1" y="3087"/>
                    </a:cubicBezTo>
                  </a:path>
                </a:pathLst>
              </a:custGeom>
              <a:gradFill rotWithShape="1">
                <a:gsLst>
                  <a:gs pos="0">
                    <a:srgbClr val="CCECFF"/>
                  </a:gs>
                  <a:gs pos="100000">
                    <a:srgbClr val="CCEC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3" name="Freeform 5"/>
              <p:cNvSpPr>
                <a:spLocks/>
              </p:cNvSpPr>
              <p:nvPr/>
            </p:nvSpPr>
            <p:spPr bwMode="auto">
              <a:xfrm flipH="1">
                <a:off x="1202" y="2659"/>
                <a:ext cx="292" cy="94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57" y="12"/>
                  </a:cxn>
                  <a:cxn ang="0">
                    <a:pos x="504" y="72"/>
                  </a:cxn>
                  <a:cxn ang="0">
                    <a:pos x="609" y="168"/>
                  </a:cxn>
                  <a:cxn ang="0">
                    <a:pos x="637" y="275"/>
                  </a:cxn>
                  <a:cxn ang="0">
                    <a:pos x="582" y="381"/>
                  </a:cxn>
                  <a:cxn ang="0">
                    <a:pos x="484" y="490"/>
                  </a:cxn>
                  <a:cxn ang="0">
                    <a:pos x="406" y="613"/>
                  </a:cxn>
                  <a:cxn ang="0">
                    <a:pos x="367" y="786"/>
                  </a:cxn>
                  <a:cxn ang="0">
                    <a:pos x="381" y="952"/>
                  </a:cxn>
                  <a:cxn ang="0">
                    <a:pos x="448" y="1096"/>
                  </a:cxn>
                  <a:cxn ang="0">
                    <a:pos x="568" y="1222"/>
                  </a:cxn>
                  <a:cxn ang="0">
                    <a:pos x="681" y="1293"/>
                  </a:cxn>
                  <a:cxn ang="0">
                    <a:pos x="790" y="1311"/>
                  </a:cxn>
                  <a:cxn ang="0">
                    <a:pos x="901" y="1369"/>
                  </a:cxn>
                  <a:cxn ang="0">
                    <a:pos x="960" y="1512"/>
                  </a:cxn>
                  <a:cxn ang="0">
                    <a:pos x="961" y="1894"/>
                  </a:cxn>
                  <a:cxn ang="0">
                    <a:pos x="960" y="2566"/>
                  </a:cxn>
                  <a:cxn ang="0">
                    <a:pos x="949" y="2845"/>
                  </a:cxn>
                  <a:cxn ang="0">
                    <a:pos x="880" y="2958"/>
                  </a:cxn>
                  <a:cxn ang="0">
                    <a:pos x="804" y="3030"/>
                  </a:cxn>
                  <a:cxn ang="0">
                    <a:pos x="660" y="3081"/>
                  </a:cxn>
                  <a:cxn ang="0">
                    <a:pos x="1" y="3087"/>
                  </a:cxn>
                </a:cxnLst>
                <a:rect l="0" t="0" r="r" b="b"/>
                <a:pathLst>
                  <a:path w="963" h="3087">
                    <a:moveTo>
                      <a:pt x="0" y="3"/>
                    </a:moveTo>
                    <a:cubicBezTo>
                      <a:pt x="59" y="4"/>
                      <a:pt x="273" y="0"/>
                      <a:pt x="357" y="12"/>
                    </a:cubicBezTo>
                    <a:cubicBezTo>
                      <a:pt x="391" y="21"/>
                      <a:pt x="460" y="46"/>
                      <a:pt x="504" y="72"/>
                    </a:cubicBezTo>
                    <a:cubicBezTo>
                      <a:pt x="548" y="98"/>
                      <a:pt x="587" y="134"/>
                      <a:pt x="609" y="168"/>
                    </a:cubicBezTo>
                    <a:cubicBezTo>
                      <a:pt x="631" y="202"/>
                      <a:pt x="641" y="240"/>
                      <a:pt x="637" y="275"/>
                    </a:cubicBezTo>
                    <a:cubicBezTo>
                      <a:pt x="633" y="310"/>
                      <a:pt x="607" y="345"/>
                      <a:pt x="582" y="381"/>
                    </a:cubicBezTo>
                    <a:cubicBezTo>
                      <a:pt x="557" y="417"/>
                      <a:pt x="513" y="451"/>
                      <a:pt x="484" y="490"/>
                    </a:cubicBezTo>
                    <a:cubicBezTo>
                      <a:pt x="455" y="529"/>
                      <a:pt x="425" y="564"/>
                      <a:pt x="406" y="613"/>
                    </a:cubicBezTo>
                    <a:cubicBezTo>
                      <a:pt x="387" y="662"/>
                      <a:pt x="371" y="730"/>
                      <a:pt x="367" y="786"/>
                    </a:cubicBezTo>
                    <a:cubicBezTo>
                      <a:pt x="363" y="842"/>
                      <a:pt x="368" y="900"/>
                      <a:pt x="381" y="952"/>
                    </a:cubicBezTo>
                    <a:cubicBezTo>
                      <a:pt x="394" y="1004"/>
                      <a:pt x="417" y="1051"/>
                      <a:pt x="448" y="1096"/>
                    </a:cubicBezTo>
                    <a:cubicBezTo>
                      <a:pt x="479" y="1141"/>
                      <a:pt x="529" y="1189"/>
                      <a:pt x="568" y="1222"/>
                    </a:cubicBezTo>
                    <a:cubicBezTo>
                      <a:pt x="607" y="1255"/>
                      <a:pt x="639" y="1283"/>
                      <a:pt x="681" y="1293"/>
                    </a:cubicBezTo>
                    <a:cubicBezTo>
                      <a:pt x="723" y="1303"/>
                      <a:pt x="753" y="1298"/>
                      <a:pt x="790" y="1311"/>
                    </a:cubicBezTo>
                    <a:cubicBezTo>
                      <a:pt x="827" y="1324"/>
                      <a:pt x="873" y="1336"/>
                      <a:pt x="901" y="1369"/>
                    </a:cubicBezTo>
                    <a:cubicBezTo>
                      <a:pt x="929" y="1396"/>
                      <a:pt x="957" y="1437"/>
                      <a:pt x="960" y="1512"/>
                    </a:cubicBezTo>
                    <a:cubicBezTo>
                      <a:pt x="963" y="1587"/>
                      <a:pt x="961" y="1718"/>
                      <a:pt x="961" y="1894"/>
                    </a:cubicBezTo>
                    <a:cubicBezTo>
                      <a:pt x="961" y="2070"/>
                      <a:pt x="962" y="2408"/>
                      <a:pt x="960" y="2566"/>
                    </a:cubicBezTo>
                    <a:cubicBezTo>
                      <a:pt x="958" y="2724"/>
                      <a:pt x="962" y="2780"/>
                      <a:pt x="949" y="2845"/>
                    </a:cubicBezTo>
                    <a:cubicBezTo>
                      <a:pt x="936" y="2910"/>
                      <a:pt x="889" y="2948"/>
                      <a:pt x="880" y="2958"/>
                    </a:cubicBezTo>
                    <a:cubicBezTo>
                      <a:pt x="871" y="2968"/>
                      <a:pt x="846" y="2997"/>
                      <a:pt x="804" y="3030"/>
                    </a:cubicBezTo>
                    <a:cubicBezTo>
                      <a:pt x="762" y="3063"/>
                      <a:pt x="705" y="3078"/>
                      <a:pt x="660" y="3081"/>
                    </a:cubicBezTo>
                    <a:cubicBezTo>
                      <a:pt x="615" y="3084"/>
                      <a:pt x="138" y="3086"/>
                      <a:pt x="1" y="3087"/>
                    </a:cubicBezTo>
                  </a:path>
                </a:pathLst>
              </a:custGeom>
              <a:gradFill rotWithShape="1">
                <a:gsLst>
                  <a:gs pos="0">
                    <a:srgbClr val="CCECFF"/>
                  </a:gs>
                  <a:gs pos="100000">
                    <a:srgbClr val="CCEC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01" name="WordArt 6"/>
            <p:cNvSpPr>
              <a:spLocks noChangeArrowheads="1" noChangeShapeType="1" noTextEdit="1"/>
            </p:cNvSpPr>
            <p:nvPr/>
          </p:nvSpPr>
          <p:spPr bwMode="auto">
            <a:xfrm>
              <a:off x="1252" y="1055"/>
              <a:ext cx="151" cy="28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accent2"/>
                  </a:solidFill>
                  <a:latin typeface="Tahoma"/>
                  <a:ea typeface="Tahoma"/>
                  <a:cs typeface="Tahoma"/>
                </a:rPr>
                <a:t>1</a:t>
              </a:r>
            </a:p>
          </p:txBody>
        </p:sp>
      </p:grpSp>
      <p:sp>
        <p:nvSpPr>
          <p:cNvPr id="404" name="Прямоугольник 403"/>
          <p:cNvSpPr/>
          <p:nvPr/>
        </p:nvSpPr>
        <p:spPr>
          <a:xfrm>
            <a:off x="5429256" y="2500306"/>
            <a:ext cx="20699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5 +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х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8" name="TextBox 387"/>
          <p:cNvSpPr txBox="1"/>
          <p:nvPr/>
        </p:nvSpPr>
        <p:spPr>
          <a:xfrm>
            <a:off x="2500298" y="2571744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 + 2 = 15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" name="TextBox 388"/>
          <p:cNvSpPr txBox="1"/>
          <p:nvPr/>
        </p:nvSpPr>
        <p:spPr>
          <a:xfrm>
            <a:off x="2500298" y="3143248"/>
            <a:ext cx="25003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 = 15 – 2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 = 13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13 + 2 = 15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15 = 15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0" name="TextBox 389"/>
          <p:cNvSpPr txBox="1"/>
          <p:nvPr/>
        </p:nvSpPr>
        <p:spPr>
          <a:xfrm>
            <a:off x="5357818" y="3071810"/>
            <a:ext cx="20717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= 11 – 5</a:t>
            </a:r>
          </a:p>
          <a:p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= 6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5 + 6 = 11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11 = 11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" grpId="0"/>
      <p:bldP spid="388" grpId="0"/>
      <p:bldP spid="389" grpId="0"/>
      <p:bldP spid="39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94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"/>
          <p:cNvGrpSpPr>
            <a:grpSpLocks/>
          </p:cNvGrpSpPr>
          <p:nvPr/>
        </p:nvGrpSpPr>
        <p:grpSpPr bwMode="auto">
          <a:xfrm>
            <a:off x="0" y="285728"/>
            <a:ext cx="8496944" cy="6192688"/>
            <a:chOff x="642" y="429"/>
            <a:chExt cx="4476" cy="3468"/>
          </a:xfrm>
        </p:grpSpPr>
        <p:grpSp>
          <p:nvGrpSpPr>
            <p:cNvPr id="25" name="Group 3"/>
            <p:cNvGrpSpPr>
              <a:grpSpLocks/>
            </p:cNvGrpSpPr>
            <p:nvPr/>
          </p:nvGrpSpPr>
          <p:grpSpPr bwMode="auto">
            <a:xfrm>
              <a:off x="642" y="429"/>
              <a:ext cx="4476" cy="3468"/>
              <a:chOff x="336" y="480"/>
              <a:chExt cx="4476" cy="3468"/>
            </a:xfrm>
          </p:grpSpPr>
          <p:sp>
            <p:nvSpPr>
              <p:cNvPr id="27" name="Freeform 4"/>
              <p:cNvSpPr>
                <a:spLocks/>
              </p:cNvSpPr>
              <p:nvPr/>
            </p:nvSpPr>
            <p:spPr bwMode="auto">
              <a:xfrm>
                <a:off x="342" y="486"/>
                <a:ext cx="4464" cy="3456"/>
              </a:xfrm>
              <a:custGeom>
                <a:avLst/>
                <a:gdLst>
                  <a:gd name="T0" fmla="*/ 0 w 4464"/>
                  <a:gd name="T1" fmla="*/ 3347 h 3456"/>
                  <a:gd name="T2" fmla="*/ 0 w 4464"/>
                  <a:gd name="T3" fmla="*/ 94 h 3456"/>
                  <a:gd name="T4" fmla="*/ 1 w 4464"/>
                  <a:gd name="T5" fmla="*/ 79 h 3456"/>
                  <a:gd name="T6" fmla="*/ 7 w 4464"/>
                  <a:gd name="T7" fmla="*/ 63 h 3456"/>
                  <a:gd name="T8" fmla="*/ 15 w 4464"/>
                  <a:gd name="T9" fmla="*/ 47 h 3456"/>
                  <a:gd name="T10" fmla="*/ 25 w 4464"/>
                  <a:gd name="T11" fmla="*/ 32 h 3456"/>
                  <a:gd name="T12" fmla="*/ 40 w 4464"/>
                  <a:gd name="T13" fmla="*/ 19 h 3456"/>
                  <a:gd name="T14" fmla="*/ 56 w 4464"/>
                  <a:gd name="T15" fmla="*/ 9 h 3456"/>
                  <a:gd name="T16" fmla="*/ 74 w 4464"/>
                  <a:gd name="T17" fmla="*/ 3 h 3456"/>
                  <a:gd name="T18" fmla="*/ 95 w 4464"/>
                  <a:gd name="T19" fmla="*/ 0 h 3456"/>
                  <a:gd name="T20" fmla="*/ 4384 w 4464"/>
                  <a:gd name="T21" fmla="*/ 0 h 3456"/>
                  <a:gd name="T22" fmla="*/ 4399 w 4464"/>
                  <a:gd name="T23" fmla="*/ 1 h 3456"/>
                  <a:gd name="T24" fmla="*/ 4412 w 4464"/>
                  <a:gd name="T25" fmla="*/ 6 h 3456"/>
                  <a:gd name="T26" fmla="*/ 4426 w 4464"/>
                  <a:gd name="T27" fmla="*/ 14 h 3456"/>
                  <a:gd name="T28" fmla="*/ 4439 w 4464"/>
                  <a:gd name="T29" fmla="*/ 25 h 3456"/>
                  <a:gd name="T30" fmla="*/ 4448 w 4464"/>
                  <a:gd name="T31" fmla="*/ 38 h 3456"/>
                  <a:gd name="T32" fmla="*/ 4457 w 4464"/>
                  <a:gd name="T33" fmla="*/ 50 h 3456"/>
                  <a:gd name="T34" fmla="*/ 4462 w 4464"/>
                  <a:gd name="T35" fmla="*/ 65 h 3456"/>
                  <a:gd name="T36" fmla="*/ 4464 w 4464"/>
                  <a:gd name="T37" fmla="*/ 80 h 3456"/>
                  <a:gd name="T38" fmla="*/ 4464 w 4464"/>
                  <a:gd name="T39" fmla="*/ 3362 h 3456"/>
                  <a:gd name="T40" fmla="*/ 4462 w 4464"/>
                  <a:gd name="T41" fmla="*/ 3376 h 3456"/>
                  <a:gd name="T42" fmla="*/ 4457 w 4464"/>
                  <a:gd name="T43" fmla="*/ 3393 h 3456"/>
                  <a:gd name="T44" fmla="*/ 4448 w 4464"/>
                  <a:gd name="T45" fmla="*/ 3408 h 3456"/>
                  <a:gd name="T46" fmla="*/ 4437 w 4464"/>
                  <a:gd name="T47" fmla="*/ 3422 h 3456"/>
                  <a:gd name="T48" fmla="*/ 4424 w 4464"/>
                  <a:gd name="T49" fmla="*/ 3437 h 3456"/>
                  <a:gd name="T50" fmla="*/ 4409 w 4464"/>
                  <a:gd name="T51" fmla="*/ 3447 h 3456"/>
                  <a:gd name="T52" fmla="*/ 4394 w 4464"/>
                  <a:gd name="T53" fmla="*/ 3453 h 3456"/>
                  <a:gd name="T54" fmla="*/ 4378 w 4464"/>
                  <a:gd name="T55" fmla="*/ 3456 h 3456"/>
                  <a:gd name="T56" fmla="*/ 109 w 4464"/>
                  <a:gd name="T57" fmla="*/ 3456 h 3456"/>
                  <a:gd name="T58" fmla="*/ 92 w 4464"/>
                  <a:gd name="T59" fmla="*/ 3455 h 3456"/>
                  <a:gd name="T60" fmla="*/ 74 w 4464"/>
                  <a:gd name="T61" fmla="*/ 3450 h 3456"/>
                  <a:gd name="T62" fmla="*/ 56 w 4464"/>
                  <a:gd name="T63" fmla="*/ 3440 h 3456"/>
                  <a:gd name="T64" fmla="*/ 39 w 4464"/>
                  <a:gd name="T65" fmla="*/ 3429 h 3456"/>
                  <a:gd name="T66" fmla="*/ 23 w 4464"/>
                  <a:gd name="T67" fmla="*/ 3415 h 3456"/>
                  <a:gd name="T68" fmla="*/ 11 w 4464"/>
                  <a:gd name="T69" fmla="*/ 3395 h 3456"/>
                  <a:gd name="T70" fmla="*/ 2 w 4464"/>
                  <a:gd name="T71" fmla="*/ 3373 h 3456"/>
                  <a:gd name="T72" fmla="*/ 0 w 4464"/>
                  <a:gd name="T73" fmla="*/ 3347 h 345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464"/>
                  <a:gd name="T112" fmla="*/ 0 h 3456"/>
                  <a:gd name="T113" fmla="*/ 4464 w 4464"/>
                  <a:gd name="T114" fmla="*/ 3456 h 345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464" h="3456">
                    <a:moveTo>
                      <a:pt x="0" y="3347"/>
                    </a:moveTo>
                    <a:lnTo>
                      <a:pt x="0" y="94"/>
                    </a:lnTo>
                    <a:lnTo>
                      <a:pt x="1" y="79"/>
                    </a:lnTo>
                    <a:lnTo>
                      <a:pt x="7" y="63"/>
                    </a:lnTo>
                    <a:lnTo>
                      <a:pt x="15" y="47"/>
                    </a:lnTo>
                    <a:lnTo>
                      <a:pt x="25" y="32"/>
                    </a:lnTo>
                    <a:lnTo>
                      <a:pt x="40" y="19"/>
                    </a:lnTo>
                    <a:lnTo>
                      <a:pt x="56" y="9"/>
                    </a:lnTo>
                    <a:lnTo>
                      <a:pt x="74" y="3"/>
                    </a:lnTo>
                    <a:lnTo>
                      <a:pt x="95" y="0"/>
                    </a:lnTo>
                    <a:lnTo>
                      <a:pt x="4384" y="0"/>
                    </a:lnTo>
                    <a:lnTo>
                      <a:pt x="4399" y="1"/>
                    </a:lnTo>
                    <a:lnTo>
                      <a:pt x="4412" y="6"/>
                    </a:lnTo>
                    <a:lnTo>
                      <a:pt x="4426" y="14"/>
                    </a:lnTo>
                    <a:lnTo>
                      <a:pt x="4439" y="25"/>
                    </a:lnTo>
                    <a:lnTo>
                      <a:pt x="4448" y="38"/>
                    </a:lnTo>
                    <a:lnTo>
                      <a:pt x="4457" y="50"/>
                    </a:lnTo>
                    <a:lnTo>
                      <a:pt x="4462" y="65"/>
                    </a:lnTo>
                    <a:lnTo>
                      <a:pt x="4464" y="80"/>
                    </a:lnTo>
                    <a:lnTo>
                      <a:pt x="4464" y="3362"/>
                    </a:lnTo>
                    <a:lnTo>
                      <a:pt x="4462" y="3376"/>
                    </a:lnTo>
                    <a:lnTo>
                      <a:pt x="4457" y="3393"/>
                    </a:lnTo>
                    <a:lnTo>
                      <a:pt x="4448" y="3408"/>
                    </a:lnTo>
                    <a:lnTo>
                      <a:pt x="4437" y="3422"/>
                    </a:lnTo>
                    <a:lnTo>
                      <a:pt x="4424" y="3437"/>
                    </a:lnTo>
                    <a:lnTo>
                      <a:pt x="4409" y="3447"/>
                    </a:lnTo>
                    <a:lnTo>
                      <a:pt x="4394" y="3453"/>
                    </a:lnTo>
                    <a:lnTo>
                      <a:pt x="4378" y="3456"/>
                    </a:lnTo>
                    <a:lnTo>
                      <a:pt x="109" y="3456"/>
                    </a:lnTo>
                    <a:lnTo>
                      <a:pt x="92" y="3455"/>
                    </a:lnTo>
                    <a:lnTo>
                      <a:pt x="74" y="3450"/>
                    </a:lnTo>
                    <a:lnTo>
                      <a:pt x="56" y="3440"/>
                    </a:lnTo>
                    <a:lnTo>
                      <a:pt x="39" y="3429"/>
                    </a:lnTo>
                    <a:lnTo>
                      <a:pt x="23" y="3415"/>
                    </a:lnTo>
                    <a:lnTo>
                      <a:pt x="11" y="3395"/>
                    </a:lnTo>
                    <a:lnTo>
                      <a:pt x="2" y="3373"/>
                    </a:lnTo>
                    <a:lnTo>
                      <a:pt x="0" y="3347"/>
                    </a:lnTo>
                    <a:close/>
                  </a:path>
                </a:pathLst>
              </a:custGeom>
              <a:solidFill>
                <a:srgbClr val="0000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28" name="Freeform 5"/>
              <p:cNvSpPr>
                <a:spLocks/>
              </p:cNvSpPr>
              <p:nvPr/>
            </p:nvSpPr>
            <p:spPr bwMode="auto">
              <a:xfrm>
                <a:off x="336" y="580"/>
                <a:ext cx="12" cy="3253"/>
              </a:xfrm>
              <a:custGeom>
                <a:avLst/>
                <a:gdLst>
                  <a:gd name="T0" fmla="*/ 0 w 12"/>
                  <a:gd name="T1" fmla="*/ 0 h 3253"/>
                  <a:gd name="T2" fmla="*/ 0 w 12"/>
                  <a:gd name="T3" fmla="*/ 0 h 3253"/>
                  <a:gd name="T4" fmla="*/ 0 w 12"/>
                  <a:gd name="T5" fmla="*/ 3253 h 3253"/>
                  <a:gd name="T6" fmla="*/ 12 w 12"/>
                  <a:gd name="T7" fmla="*/ 3253 h 3253"/>
                  <a:gd name="T8" fmla="*/ 12 w 12"/>
                  <a:gd name="T9" fmla="*/ 0 h 3253"/>
                  <a:gd name="T10" fmla="*/ 12 w 12"/>
                  <a:gd name="T11" fmla="*/ 0 h 3253"/>
                  <a:gd name="T12" fmla="*/ 0 w 12"/>
                  <a:gd name="T13" fmla="*/ 0 h 32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3253"/>
                  <a:gd name="T23" fmla="*/ 12 w 12"/>
                  <a:gd name="T24" fmla="*/ 3253 h 325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3253">
                    <a:moveTo>
                      <a:pt x="0" y="0"/>
                    </a:moveTo>
                    <a:lnTo>
                      <a:pt x="0" y="0"/>
                    </a:lnTo>
                    <a:lnTo>
                      <a:pt x="0" y="3253"/>
                    </a:lnTo>
                    <a:lnTo>
                      <a:pt x="12" y="3253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29" name="Freeform 6"/>
              <p:cNvSpPr>
                <a:spLocks/>
              </p:cNvSpPr>
              <p:nvPr/>
            </p:nvSpPr>
            <p:spPr bwMode="auto">
              <a:xfrm>
                <a:off x="336" y="480"/>
                <a:ext cx="101" cy="100"/>
              </a:xfrm>
              <a:custGeom>
                <a:avLst/>
                <a:gdLst>
                  <a:gd name="T0" fmla="*/ 101 w 101"/>
                  <a:gd name="T1" fmla="*/ 0 h 100"/>
                  <a:gd name="T2" fmla="*/ 101 w 101"/>
                  <a:gd name="T3" fmla="*/ 0 h 100"/>
                  <a:gd name="T4" fmla="*/ 79 w 101"/>
                  <a:gd name="T5" fmla="*/ 3 h 100"/>
                  <a:gd name="T6" fmla="*/ 59 w 101"/>
                  <a:gd name="T7" fmla="*/ 10 h 100"/>
                  <a:gd name="T8" fmla="*/ 44 w 101"/>
                  <a:gd name="T9" fmla="*/ 20 h 100"/>
                  <a:gd name="T10" fmla="*/ 28 w 101"/>
                  <a:gd name="T11" fmla="*/ 34 h 100"/>
                  <a:gd name="T12" fmla="*/ 16 w 101"/>
                  <a:gd name="T13" fmla="*/ 50 h 100"/>
                  <a:gd name="T14" fmla="*/ 8 w 101"/>
                  <a:gd name="T15" fmla="*/ 67 h 100"/>
                  <a:gd name="T16" fmla="*/ 2 w 101"/>
                  <a:gd name="T17" fmla="*/ 84 h 100"/>
                  <a:gd name="T18" fmla="*/ 0 w 101"/>
                  <a:gd name="T19" fmla="*/ 100 h 100"/>
                  <a:gd name="T20" fmla="*/ 12 w 101"/>
                  <a:gd name="T21" fmla="*/ 100 h 100"/>
                  <a:gd name="T22" fmla="*/ 12 w 101"/>
                  <a:gd name="T23" fmla="*/ 86 h 100"/>
                  <a:gd name="T24" fmla="*/ 18 w 101"/>
                  <a:gd name="T25" fmla="*/ 72 h 100"/>
                  <a:gd name="T26" fmla="*/ 25 w 101"/>
                  <a:gd name="T27" fmla="*/ 55 h 100"/>
                  <a:gd name="T28" fmla="*/ 35 w 101"/>
                  <a:gd name="T29" fmla="*/ 42 h 100"/>
                  <a:gd name="T30" fmla="*/ 48 w 101"/>
                  <a:gd name="T31" fmla="*/ 31 h 100"/>
                  <a:gd name="T32" fmla="*/ 64 w 101"/>
                  <a:gd name="T33" fmla="*/ 20 h 100"/>
                  <a:gd name="T34" fmla="*/ 81 w 101"/>
                  <a:gd name="T35" fmla="*/ 14 h 100"/>
                  <a:gd name="T36" fmla="*/ 101 w 101"/>
                  <a:gd name="T37" fmla="*/ 12 h 100"/>
                  <a:gd name="T38" fmla="*/ 101 w 101"/>
                  <a:gd name="T39" fmla="*/ 12 h 100"/>
                  <a:gd name="T40" fmla="*/ 101 w 101"/>
                  <a:gd name="T41" fmla="*/ 0 h 10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1"/>
                  <a:gd name="T64" fmla="*/ 0 h 100"/>
                  <a:gd name="T65" fmla="*/ 101 w 101"/>
                  <a:gd name="T66" fmla="*/ 100 h 10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1" h="100">
                    <a:moveTo>
                      <a:pt x="101" y="0"/>
                    </a:moveTo>
                    <a:lnTo>
                      <a:pt x="101" y="0"/>
                    </a:lnTo>
                    <a:lnTo>
                      <a:pt x="79" y="3"/>
                    </a:lnTo>
                    <a:lnTo>
                      <a:pt x="59" y="10"/>
                    </a:lnTo>
                    <a:lnTo>
                      <a:pt x="44" y="20"/>
                    </a:lnTo>
                    <a:lnTo>
                      <a:pt x="28" y="34"/>
                    </a:lnTo>
                    <a:lnTo>
                      <a:pt x="16" y="50"/>
                    </a:lnTo>
                    <a:lnTo>
                      <a:pt x="8" y="67"/>
                    </a:lnTo>
                    <a:lnTo>
                      <a:pt x="2" y="84"/>
                    </a:lnTo>
                    <a:lnTo>
                      <a:pt x="0" y="100"/>
                    </a:lnTo>
                    <a:lnTo>
                      <a:pt x="12" y="100"/>
                    </a:lnTo>
                    <a:lnTo>
                      <a:pt x="12" y="86"/>
                    </a:lnTo>
                    <a:lnTo>
                      <a:pt x="18" y="72"/>
                    </a:lnTo>
                    <a:lnTo>
                      <a:pt x="25" y="55"/>
                    </a:lnTo>
                    <a:lnTo>
                      <a:pt x="35" y="42"/>
                    </a:lnTo>
                    <a:lnTo>
                      <a:pt x="48" y="31"/>
                    </a:lnTo>
                    <a:lnTo>
                      <a:pt x="64" y="20"/>
                    </a:lnTo>
                    <a:lnTo>
                      <a:pt x="81" y="14"/>
                    </a:lnTo>
                    <a:lnTo>
                      <a:pt x="101" y="12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30" name="Freeform 8"/>
              <p:cNvSpPr>
                <a:spLocks/>
              </p:cNvSpPr>
              <p:nvPr/>
            </p:nvSpPr>
            <p:spPr bwMode="auto">
              <a:xfrm>
                <a:off x="4726" y="480"/>
                <a:ext cx="86" cy="86"/>
              </a:xfrm>
              <a:custGeom>
                <a:avLst/>
                <a:gdLst>
                  <a:gd name="T0" fmla="*/ 86 w 86"/>
                  <a:gd name="T1" fmla="*/ 86 h 86"/>
                  <a:gd name="T2" fmla="*/ 86 w 86"/>
                  <a:gd name="T3" fmla="*/ 86 h 86"/>
                  <a:gd name="T4" fmla="*/ 82 w 86"/>
                  <a:gd name="T5" fmla="*/ 69 h 86"/>
                  <a:gd name="T6" fmla="*/ 78 w 86"/>
                  <a:gd name="T7" fmla="*/ 54 h 86"/>
                  <a:gd name="T8" fmla="*/ 68 w 86"/>
                  <a:gd name="T9" fmla="*/ 41 h 86"/>
                  <a:gd name="T10" fmla="*/ 58 w 86"/>
                  <a:gd name="T11" fmla="*/ 27 h 86"/>
                  <a:gd name="T12" fmla="*/ 45 w 86"/>
                  <a:gd name="T13" fmla="*/ 15 h 86"/>
                  <a:gd name="T14" fmla="*/ 29 w 86"/>
                  <a:gd name="T15" fmla="*/ 7 h 86"/>
                  <a:gd name="T16" fmla="*/ 16 w 86"/>
                  <a:gd name="T17" fmla="*/ 2 h 86"/>
                  <a:gd name="T18" fmla="*/ 0 w 86"/>
                  <a:gd name="T19" fmla="*/ 0 h 86"/>
                  <a:gd name="T20" fmla="*/ 0 w 86"/>
                  <a:gd name="T21" fmla="*/ 12 h 86"/>
                  <a:gd name="T22" fmla="*/ 13 w 86"/>
                  <a:gd name="T23" fmla="*/ 12 h 86"/>
                  <a:gd name="T24" fmla="*/ 27 w 86"/>
                  <a:gd name="T25" fmla="*/ 18 h 86"/>
                  <a:gd name="T26" fmla="*/ 40 w 86"/>
                  <a:gd name="T27" fmla="*/ 25 h 86"/>
                  <a:gd name="T28" fmla="*/ 51 w 86"/>
                  <a:gd name="T29" fmla="*/ 34 h 86"/>
                  <a:gd name="T30" fmla="*/ 61 w 86"/>
                  <a:gd name="T31" fmla="*/ 46 h 86"/>
                  <a:gd name="T32" fmla="*/ 68 w 86"/>
                  <a:gd name="T33" fmla="*/ 59 h 86"/>
                  <a:gd name="T34" fmla="*/ 73 w 86"/>
                  <a:gd name="T35" fmla="*/ 72 h 86"/>
                  <a:gd name="T36" fmla="*/ 74 w 86"/>
                  <a:gd name="T37" fmla="*/ 86 h 86"/>
                  <a:gd name="T38" fmla="*/ 74 w 86"/>
                  <a:gd name="T39" fmla="*/ 86 h 86"/>
                  <a:gd name="T40" fmla="*/ 86 w 86"/>
                  <a:gd name="T41" fmla="*/ 86 h 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6"/>
                  <a:gd name="T64" fmla="*/ 0 h 86"/>
                  <a:gd name="T65" fmla="*/ 86 w 86"/>
                  <a:gd name="T66" fmla="*/ 86 h 8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6" h="86">
                    <a:moveTo>
                      <a:pt x="86" y="86"/>
                    </a:moveTo>
                    <a:lnTo>
                      <a:pt x="86" y="86"/>
                    </a:lnTo>
                    <a:lnTo>
                      <a:pt x="82" y="69"/>
                    </a:lnTo>
                    <a:lnTo>
                      <a:pt x="78" y="54"/>
                    </a:lnTo>
                    <a:lnTo>
                      <a:pt x="68" y="41"/>
                    </a:lnTo>
                    <a:lnTo>
                      <a:pt x="58" y="27"/>
                    </a:lnTo>
                    <a:lnTo>
                      <a:pt x="45" y="15"/>
                    </a:lnTo>
                    <a:lnTo>
                      <a:pt x="29" y="7"/>
                    </a:lnTo>
                    <a:lnTo>
                      <a:pt x="16" y="2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3" y="12"/>
                    </a:lnTo>
                    <a:lnTo>
                      <a:pt x="27" y="18"/>
                    </a:lnTo>
                    <a:lnTo>
                      <a:pt x="40" y="25"/>
                    </a:lnTo>
                    <a:lnTo>
                      <a:pt x="51" y="34"/>
                    </a:lnTo>
                    <a:lnTo>
                      <a:pt x="61" y="46"/>
                    </a:lnTo>
                    <a:lnTo>
                      <a:pt x="68" y="59"/>
                    </a:lnTo>
                    <a:lnTo>
                      <a:pt x="73" y="72"/>
                    </a:lnTo>
                    <a:lnTo>
                      <a:pt x="74" y="86"/>
                    </a:lnTo>
                    <a:lnTo>
                      <a:pt x="86" y="8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31" name="Freeform 9"/>
              <p:cNvSpPr>
                <a:spLocks/>
              </p:cNvSpPr>
              <p:nvPr/>
            </p:nvSpPr>
            <p:spPr bwMode="auto">
              <a:xfrm>
                <a:off x="4800" y="566"/>
                <a:ext cx="12" cy="3282"/>
              </a:xfrm>
              <a:custGeom>
                <a:avLst/>
                <a:gdLst>
                  <a:gd name="T0" fmla="*/ 12 w 12"/>
                  <a:gd name="T1" fmla="*/ 3282 h 3282"/>
                  <a:gd name="T2" fmla="*/ 12 w 12"/>
                  <a:gd name="T3" fmla="*/ 3282 h 3282"/>
                  <a:gd name="T4" fmla="*/ 12 w 12"/>
                  <a:gd name="T5" fmla="*/ 0 h 3282"/>
                  <a:gd name="T6" fmla="*/ 0 w 12"/>
                  <a:gd name="T7" fmla="*/ 0 h 3282"/>
                  <a:gd name="T8" fmla="*/ 0 w 12"/>
                  <a:gd name="T9" fmla="*/ 3282 h 3282"/>
                  <a:gd name="T10" fmla="*/ 0 w 12"/>
                  <a:gd name="T11" fmla="*/ 3282 h 3282"/>
                  <a:gd name="T12" fmla="*/ 12 w 12"/>
                  <a:gd name="T13" fmla="*/ 3282 h 32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3282"/>
                  <a:gd name="T23" fmla="*/ 12 w 12"/>
                  <a:gd name="T24" fmla="*/ 3282 h 328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3282">
                    <a:moveTo>
                      <a:pt x="12" y="3282"/>
                    </a:moveTo>
                    <a:lnTo>
                      <a:pt x="12" y="328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3282"/>
                    </a:lnTo>
                    <a:lnTo>
                      <a:pt x="12" y="32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32" name="Freeform 10"/>
              <p:cNvSpPr>
                <a:spLocks/>
              </p:cNvSpPr>
              <p:nvPr/>
            </p:nvSpPr>
            <p:spPr bwMode="auto">
              <a:xfrm>
                <a:off x="4720" y="3848"/>
                <a:ext cx="92" cy="100"/>
              </a:xfrm>
              <a:custGeom>
                <a:avLst/>
                <a:gdLst>
                  <a:gd name="T0" fmla="*/ 0 w 92"/>
                  <a:gd name="T1" fmla="*/ 100 h 100"/>
                  <a:gd name="T2" fmla="*/ 0 w 92"/>
                  <a:gd name="T3" fmla="*/ 100 h 100"/>
                  <a:gd name="T4" fmla="*/ 17 w 92"/>
                  <a:gd name="T5" fmla="*/ 97 h 100"/>
                  <a:gd name="T6" fmla="*/ 34 w 92"/>
                  <a:gd name="T7" fmla="*/ 90 h 100"/>
                  <a:gd name="T8" fmla="*/ 50 w 92"/>
                  <a:gd name="T9" fmla="*/ 78 h 100"/>
                  <a:gd name="T10" fmla="*/ 63 w 92"/>
                  <a:gd name="T11" fmla="*/ 64 h 100"/>
                  <a:gd name="T12" fmla="*/ 75 w 92"/>
                  <a:gd name="T13" fmla="*/ 49 h 100"/>
                  <a:gd name="T14" fmla="*/ 84 w 92"/>
                  <a:gd name="T15" fmla="*/ 33 h 100"/>
                  <a:gd name="T16" fmla="*/ 88 w 92"/>
                  <a:gd name="T17" fmla="*/ 15 h 100"/>
                  <a:gd name="T18" fmla="*/ 92 w 92"/>
                  <a:gd name="T19" fmla="*/ 0 h 100"/>
                  <a:gd name="T20" fmla="*/ 80 w 92"/>
                  <a:gd name="T21" fmla="*/ 0 h 100"/>
                  <a:gd name="T22" fmla="*/ 79 w 92"/>
                  <a:gd name="T23" fmla="*/ 12 h 100"/>
                  <a:gd name="T24" fmla="*/ 74 w 92"/>
                  <a:gd name="T25" fmla="*/ 28 h 100"/>
                  <a:gd name="T26" fmla="*/ 65 w 92"/>
                  <a:gd name="T27" fmla="*/ 44 h 100"/>
                  <a:gd name="T28" fmla="*/ 56 w 92"/>
                  <a:gd name="T29" fmla="*/ 56 h 100"/>
                  <a:gd name="T30" fmla="*/ 42 w 92"/>
                  <a:gd name="T31" fmla="*/ 71 h 100"/>
                  <a:gd name="T32" fmla="*/ 29 w 92"/>
                  <a:gd name="T33" fmla="*/ 80 h 100"/>
                  <a:gd name="T34" fmla="*/ 15 w 92"/>
                  <a:gd name="T35" fmla="*/ 86 h 100"/>
                  <a:gd name="T36" fmla="*/ 0 w 92"/>
                  <a:gd name="T37" fmla="*/ 88 h 100"/>
                  <a:gd name="T38" fmla="*/ 0 w 92"/>
                  <a:gd name="T39" fmla="*/ 88 h 100"/>
                  <a:gd name="T40" fmla="*/ 0 w 92"/>
                  <a:gd name="T41" fmla="*/ 100 h 10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2"/>
                  <a:gd name="T64" fmla="*/ 0 h 100"/>
                  <a:gd name="T65" fmla="*/ 92 w 92"/>
                  <a:gd name="T66" fmla="*/ 100 h 10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2" h="100">
                    <a:moveTo>
                      <a:pt x="0" y="100"/>
                    </a:moveTo>
                    <a:lnTo>
                      <a:pt x="0" y="100"/>
                    </a:lnTo>
                    <a:lnTo>
                      <a:pt x="17" y="97"/>
                    </a:lnTo>
                    <a:lnTo>
                      <a:pt x="34" y="90"/>
                    </a:lnTo>
                    <a:lnTo>
                      <a:pt x="50" y="78"/>
                    </a:lnTo>
                    <a:lnTo>
                      <a:pt x="63" y="64"/>
                    </a:lnTo>
                    <a:lnTo>
                      <a:pt x="75" y="49"/>
                    </a:lnTo>
                    <a:lnTo>
                      <a:pt x="84" y="33"/>
                    </a:lnTo>
                    <a:lnTo>
                      <a:pt x="88" y="15"/>
                    </a:lnTo>
                    <a:lnTo>
                      <a:pt x="92" y="0"/>
                    </a:lnTo>
                    <a:lnTo>
                      <a:pt x="80" y="0"/>
                    </a:lnTo>
                    <a:lnTo>
                      <a:pt x="79" y="12"/>
                    </a:lnTo>
                    <a:lnTo>
                      <a:pt x="74" y="28"/>
                    </a:lnTo>
                    <a:lnTo>
                      <a:pt x="65" y="44"/>
                    </a:lnTo>
                    <a:lnTo>
                      <a:pt x="56" y="56"/>
                    </a:lnTo>
                    <a:lnTo>
                      <a:pt x="42" y="71"/>
                    </a:lnTo>
                    <a:lnTo>
                      <a:pt x="29" y="80"/>
                    </a:lnTo>
                    <a:lnTo>
                      <a:pt x="15" y="86"/>
                    </a:lnTo>
                    <a:lnTo>
                      <a:pt x="0" y="88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33" name="Freeform 11"/>
              <p:cNvSpPr>
                <a:spLocks/>
              </p:cNvSpPr>
              <p:nvPr/>
            </p:nvSpPr>
            <p:spPr bwMode="auto">
              <a:xfrm>
                <a:off x="451" y="3936"/>
                <a:ext cx="4269" cy="12"/>
              </a:xfrm>
              <a:custGeom>
                <a:avLst/>
                <a:gdLst>
                  <a:gd name="T0" fmla="*/ 0 w 4269"/>
                  <a:gd name="T1" fmla="*/ 12 h 12"/>
                  <a:gd name="T2" fmla="*/ 0 w 4269"/>
                  <a:gd name="T3" fmla="*/ 12 h 12"/>
                  <a:gd name="T4" fmla="*/ 4269 w 4269"/>
                  <a:gd name="T5" fmla="*/ 12 h 12"/>
                  <a:gd name="T6" fmla="*/ 4269 w 4269"/>
                  <a:gd name="T7" fmla="*/ 0 h 12"/>
                  <a:gd name="T8" fmla="*/ 0 w 4269"/>
                  <a:gd name="T9" fmla="*/ 0 h 12"/>
                  <a:gd name="T10" fmla="*/ 0 w 4269"/>
                  <a:gd name="T11" fmla="*/ 0 h 12"/>
                  <a:gd name="T12" fmla="*/ 0 w 4269"/>
                  <a:gd name="T13" fmla="*/ 12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69"/>
                  <a:gd name="T22" fmla="*/ 0 h 12"/>
                  <a:gd name="T23" fmla="*/ 4269 w 4269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69" h="12">
                    <a:moveTo>
                      <a:pt x="0" y="12"/>
                    </a:moveTo>
                    <a:lnTo>
                      <a:pt x="0" y="12"/>
                    </a:lnTo>
                    <a:lnTo>
                      <a:pt x="4269" y="12"/>
                    </a:lnTo>
                    <a:lnTo>
                      <a:pt x="4269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34" name="Freeform 12"/>
              <p:cNvSpPr>
                <a:spLocks/>
              </p:cNvSpPr>
              <p:nvPr/>
            </p:nvSpPr>
            <p:spPr bwMode="auto">
              <a:xfrm>
                <a:off x="336" y="3833"/>
                <a:ext cx="115" cy="115"/>
              </a:xfrm>
              <a:custGeom>
                <a:avLst/>
                <a:gdLst>
                  <a:gd name="T0" fmla="*/ 0 w 115"/>
                  <a:gd name="T1" fmla="*/ 0 h 115"/>
                  <a:gd name="T2" fmla="*/ 0 w 115"/>
                  <a:gd name="T3" fmla="*/ 0 h 115"/>
                  <a:gd name="T4" fmla="*/ 4 w 115"/>
                  <a:gd name="T5" fmla="*/ 27 h 115"/>
                  <a:gd name="T6" fmla="*/ 12 w 115"/>
                  <a:gd name="T7" fmla="*/ 51 h 115"/>
                  <a:gd name="T8" fmla="*/ 25 w 115"/>
                  <a:gd name="T9" fmla="*/ 71 h 115"/>
                  <a:gd name="T10" fmla="*/ 42 w 115"/>
                  <a:gd name="T11" fmla="*/ 87 h 115"/>
                  <a:gd name="T12" fmla="*/ 59 w 115"/>
                  <a:gd name="T13" fmla="*/ 99 h 115"/>
                  <a:gd name="T14" fmla="*/ 79 w 115"/>
                  <a:gd name="T15" fmla="*/ 108 h 115"/>
                  <a:gd name="T16" fmla="*/ 98 w 115"/>
                  <a:gd name="T17" fmla="*/ 113 h 115"/>
                  <a:gd name="T18" fmla="*/ 115 w 115"/>
                  <a:gd name="T19" fmla="*/ 115 h 115"/>
                  <a:gd name="T20" fmla="*/ 115 w 115"/>
                  <a:gd name="T21" fmla="*/ 103 h 115"/>
                  <a:gd name="T22" fmla="*/ 98 w 115"/>
                  <a:gd name="T23" fmla="*/ 103 h 115"/>
                  <a:gd name="T24" fmla="*/ 81 w 115"/>
                  <a:gd name="T25" fmla="*/ 97 h 115"/>
                  <a:gd name="T26" fmla="*/ 64 w 115"/>
                  <a:gd name="T27" fmla="*/ 88 h 115"/>
                  <a:gd name="T28" fmla="*/ 47 w 115"/>
                  <a:gd name="T29" fmla="*/ 77 h 115"/>
                  <a:gd name="T30" fmla="*/ 33 w 115"/>
                  <a:gd name="T31" fmla="*/ 64 h 115"/>
                  <a:gd name="T32" fmla="*/ 22 w 115"/>
                  <a:gd name="T33" fmla="*/ 46 h 115"/>
                  <a:gd name="T34" fmla="*/ 13 w 115"/>
                  <a:gd name="T35" fmla="*/ 25 h 115"/>
                  <a:gd name="T36" fmla="*/ 12 w 115"/>
                  <a:gd name="T37" fmla="*/ 0 h 115"/>
                  <a:gd name="T38" fmla="*/ 12 w 115"/>
                  <a:gd name="T39" fmla="*/ 0 h 115"/>
                  <a:gd name="T40" fmla="*/ 0 w 115"/>
                  <a:gd name="T41" fmla="*/ 0 h 11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5"/>
                  <a:gd name="T64" fmla="*/ 0 h 115"/>
                  <a:gd name="T65" fmla="*/ 115 w 115"/>
                  <a:gd name="T66" fmla="*/ 115 h 11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5" h="115">
                    <a:moveTo>
                      <a:pt x="0" y="0"/>
                    </a:moveTo>
                    <a:lnTo>
                      <a:pt x="0" y="0"/>
                    </a:lnTo>
                    <a:lnTo>
                      <a:pt x="4" y="27"/>
                    </a:lnTo>
                    <a:lnTo>
                      <a:pt x="12" y="51"/>
                    </a:lnTo>
                    <a:lnTo>
                      <a:pt x="25" y="71"/>
                    </a:lnTo>
                    <a:lnTo>
                      <a:pt x="42" y="87"/>
                    </a:lnTo>
                    <a:lnTo>
                      <a:pt x="59" y="99"/>
                    </a:lnTo>
                    <a:lnTo>
                      <a:pt x="79" y="108"/>
                    </a:lnTo>
                    <a:lnTo>
                      <a:pt x="98" y="113"/>
                    </a:lnTo>
                    <a:lnTo>
                      <a:pt x="115" y="115"/>
                    </a:lnTo>
                    <a:lnTo>
                      <a:pt x="115" y="103"/>
                    </a:lnTo>
                    <a:lnTo>
                      <a:pt x="98" y="103"/>
                    </a:lnTo>
                    <a:lnTo>
                      <a:pt x="81" y="97"/>
                    </a:lnTo>
                    <a:lnTo>
                      <a:pt x="64" y="88"/>
                    </a:lnTo>
                    <a:lnTo>
                      <a:pt x="47" y="77"/>
                    </a:lnTo>
                    <a:lnTo>
                      <a:pt x="33" y="64"/>
                    </a:lnTo>
                    <a:lnTo>
                      <a:pt x="22" y="46"/>
                    </a:lnTo>
                    <a:lnTo>
                      <a:pt x="13" y="25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35" name="Rectangle 13"/>
              <p:cNvSpPr>
                <a:spLocks noChangeArrowheads="1"/>
              </p:cNvSpPr>
              <p:nvPr/>
            </p:nvSpPr>
            <p:spPr bwMode="auto">
              <a:xfrm>
                <a:off x="2367" y="574"/>
                <a:ext cx="318" cy="3259"/>
              </a:xfrm>
              <a:prstGeom prst="rect">
                <a:avLst/>
              </a:prstGeom>
              <a:solidFill>
                <a:srgbClr val="BF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36" name="Freeform 14"/>
              <p:cNvSpPr>
                <a:spLocks/>
              </p:cNvSpPr>
              <p:nvPr/>
            </p:nvSpPr>
            <p:spPr bwMode="auto">
              <a:xfrm>
                <a:off x="2681" y="574"/>
                <a:ext cx="9" cy="3264"/>
              </a:xfrm>
              <a:custGeom>
                <a:avLst/>
                <a:gdLst>
                  <a:gd name="T0" fmla="*/ 4 w 9"/>
                  <a:gd name="T1" fmla="*/ 3264 h 3264"/>
                  <a:gd name="T2" fmla="*/ 9 w 9"/>
                  <a:gd name="T3" fmla="*/ 3259 h 3264"/>
                  <a:gd name="T4" fmla="*/ 9 w 9"/>
                  <a:gd name="T5" fmla="*/ 0 h 3264"/>
                  <a:gd name="T6" fmla="*/ 0 w 9"/>
                  <a:gd name="T7" fmla="*/ 0 h 3264"/>
                  <a:gd name="T8" fmla="*/ 0 w 9"/>
                  <a:gd name="T9" fmla="*/ 3259 h 3264"/>
                  <a:gd name="T10" fmla="*/ 4 w 9"/>
                  <a:gd name="T11" fmla="*/ 3254 h 3264"/>
                  <a:gd name="T12" fmla="*/ 4 w 9"/>
                  <a:gd name="T13" fmla="*/ 3264 h 3264"/>
                  <a:gd name="T14" fmla="*/ 9 w 9"/>
                  <a:gd name="T15" fmla="*/ 3264 h 3264"/>
                  <a:gd name="T16" fmla="*/ 9 w 9"/>
                  <a:gd name="T17" fmla="*/ 3259 h 3264"/>
                  <a:gd name="T18" fmla="*/ 4 w 9"/>
                  <a:gd name="T19" fmla="*/ 3264 h 32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3264"/>
                  <a:gd name="T32" fmla="*/ 9 w 9"/>
                  <a:gd name="T33" fmla="*/ 3264 h 32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3264">
                    <a:moveTo>
                      <a:pt x="4" y="3264"/>
                    </a:moveTo>
                    <a:lnTo>
                      <a:pt x="9" y="3259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3259"/>
                    </a:lnTo>
                    <a:lnTo>
                      <a:pt x="4" y="3254"/>
                    </a:lnTo>
                    <a:lnTo>
                      <a:pt x="4" y="3264"/>
                    </a:lnTo>
                    <a:lnTo>
                      <a:pt x="9" y="3264"/>
                    </a:lnTo>
                    <a:lnTo>
                      <a:pt x="9" y="3259"/>
                    </a:lnTo>
                    <a:lnTo>
                      <a:pt x="4" y="326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37" name="Freeform 15"/>
              <p:cNvSpPr>
                <a:spLocks/>
              </p:cNvSpPr>
              <p:nvPr/>
            </p:nvSpPr>
            <p:spPr bwMode="auto">
              <a:xfrm>
                <a:off x="2362" y="3828"/>
                <a:ext cx="323" cy="10"/>
              </a:xfrm>
              <a:custGeom>
                <a:avLst/>
                <a:gdLst>
                  <a:gd name="T0" fmla="*/ 0 w 323"/>
                  <a:gd name="T1" fmla="*/ 5 h 10"/>
                  <a:gd name="T2" fmla="*/ 5 w 323"/>
                  <a:gd name="T3" fmla="*/ 10 h 10"/>
                  <a:gd name="T4" fmla="*/ 323 w 323"/>
                  <a:gd name="T5" fmla="*/ 10 h 10"/>
                  <a:gd name="T6" fmla="*/ 323 w 323"/>
                  <a:gd name="T7" fmla="*/ 0 h 10"/>
                  <a:gd name="T8" fmla="*/ 5 w 323"/>
                  <a:gd name="T9" fmla="*/ 0 h 10"/>
                  <a:gd name="T10" fmla="*/ 10 w 323"/>
                  <a:gd name="T11" fmla="*/ 5 h 10"/>
                  <a:gd name="T12" fmla="*/ 0 w 323"/>
                  <a:gd name="T13" fmla="*/ 5 h 10"/>
                  <a:gd name="T14" fmla="*/ 0 w 323"/>
                  <a:gd name="T15" fmla="*/ 10 h 10"/>
                  <a:gd name="T16" fmla="*/ 5 w 323"/>
                  <a:gd name="T17" fmla="*/ 10 h 10"/>
                  <a:gd name="T18" fmla="*/ 0 w 323"/>
                  <a:gd name="T19" fmla="*/ 5 h 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23"/>
                  <a:gd name="T31" fmla="*/ 0 h 10"/>
                  <a:gd name="T32" fmla="*/ 323 w 323"/>
                  <a:gd name="T33" fmla="*/ 10 h 1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23" h="10">
                    <a:moveTo>
                      <a:pt x="0" y="5"/>
                    </a:moveTo>
                    <a:lnTo>
                      <a:pt x="5" y="10"/>
                    </a:lnTo>
                    <a:lnTo>
                      <a:pt x="323" y="10"/>
                    </a:lnTo>
                    <a:lnTo>
                      <a:pt x="323" y="0"/>
                    </a:lnTo>
                    <a:lnTo>
                      <a:pt x="5" y="0"/>
                    </a:lnTo>
                    <a:lnTo>
                      <a:pt x="10" y="5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5" y="1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38" name="Freeform 16"/>
              <p:cNvSpPr>
                <a:spLocks/>
              </p:cNvSpPr>
              <p:nvPr/>
            </p:nvSpPr>
            <p:spPr bwMode="auto">
              <a:xfrm>
                <a:off x="2362" y="569"/>
                <a:ext cx="10" cy="3264"/>
              </a:xfrm>
              <a:custGeom>
                <a:avLst/>
                <a:gdLst>
                  <a:gd name="T0" fmla="*/ 5 w 10"/>
                  <a:gd name="T1" fmla="*/ 0 h 3264"/>
                  <a:gd name="T2" fmla="*/ 0 w 10"/>
                  <a:gd name="T3" fmla="*/ 5 h 3264"/>
                  <a:gd name="T4" fmla="*/ 0 w 10"/>
                  <a:gd name="T5" fmla="*/ 3264 h 3264"/>
                  <a:gd name="T6" fmla="*/ 10 w 10"/>
                  <a:gd name="T7" fmla="*/ 3264 h 3264"/>
                  <a:gd name="T8" fmla="*/ 10 w 10"/>
                  <a:gd name="T9" fmla="*/ 5 h 3264"/>
                  <a:gd name="T10" fmla="*/ 5 w 10"/>
                  <a:gd name="T11" fmla="*/ 10 h 3264"/>
                  <a:gd name="T12" fmla="*/ 5 w 10"/>
                  <a:gd name="T13" fmla="*/ 0 h 3264"/>
                  <a:gd name="T14" fmla="*/ 0 w 10"/>
                  <a:gd name="T15" fmla="*/ 0 h 3264"/>
                  <a:gd name="T16" fmla="*/ 0 w 10"/>
                  <a:gd name="T17" fmla="*/ 5 h 3264"/>
                  <a:gd name="T18" fmla="*/ 5 w 10"/>
                  <a:gd name="T19" fmla="*/ 0 h 32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3264"/>
                  <a:gd name="T32" fmla="*/ 10 w 10"/>
                  <a:gd name="T33" fmla="*/ 3264 h 32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3264">
                    <a:moveTo>
                      <a:pt x="5" y="0"/>
                    </a:moveTo>
                    <a:lnTo>
                      <a:pt x="0" y="5"/>
                    </a:lnTo>
                    <a:lnTo>
                      <a:pt x="0" y="3264"/>
                    </a:lnTo>
                    <a:lnTo>
                      <a:pt x="10" y="3264"/>
                    </a:lnTo>
                    <a:lnTo>
                      <a:pt x="10" y="5"/>
                    </a:lnTo>
                    <a:lnTo>
                      <a:pt x="5" y="1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39" name="Freeform 17"/>
              <p:cNvSpPr>
                <a:spLocks/>
              </p:cNvSpPr>
              <p:nvPr/>
            </p:nvSpPr>
            <p:spPr bwMode="auto">
              <a:xfrm>
                <a:off x="2367" y="569"/>
                <a:ext cx="323" cy="10"/>
              </a:xfrm>
              <a:custGeom>
                <a:avLst/>
                <a:gdLst>
                  <a:gd name="T0" fmla="*/ 323 w 323"/>
                  <a:gd name="T1" fmla="*/ 5 h 10"/>
                  <a:gd name="T2" fmla="*/ 318 w 323"/>
                  <a:gd name="T3" fmla="*/ 0 h 10"/>
                  <a:gd name="T4" fmla="*/ 0 w 323"/>
                  <a:gd name="T5" fmla="*/ 0 h 10"/>
                  <a:gd name="T6" fmla="*/ 0 w 323"/>
                  <a:gd name="T7" fmla="*/ 10 h 10"/>
                  <a:gd name="T8" fmla="*/ 318 w 323"/>
                  <a:gd name="T9" fmla="*/ 10 h 10"/>
                  <a:gd name="T10" fmla="*/ 314 w 323"/>
                  <a:gd name="T11" fmla="*/ 5 h 10"/>
                  <a:gd name="T12" fmla="*/ 323 w 323"/>
                  <a:gd name="T13" fmla="*/ 5 h 10"/>
                  <a:gd name="T14" fmla="*/ 323 w 323"/>
                  <a:gd name="T15" fmla="*/ 0 h 10"/>
                  <a:gd name="T16" fmla="*/ 318 w 323"/>
                  <a:gd name="T17" fmla="*/ 0 h 10"/>
                  <a:gd name="T18" fmla="*/ 323 w 323"/>
                  <a:gd name="T19" fmla="*/ 5 h 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23"/>
                  <a:gd name="T31" fmla="*/ 0 h 10"/>
                  <a:gd name="T32" fmla="*/ 323 w 323"/>
                  <a:gd name="T33" fmla="*/ 10 h 1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23" h="10">
                    <a:moveTo>
                      <a:pt x="323" y="5"/>
                    </a:moveTo>
                    <a:lnTo>
                      <a:pt x="318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318" y="10"/>
                    </a:lnTo>
                    <a:lnTo>
                      <a:pt x="314" y="5"/>
                    </a:lnTo>
                    <a:lnTo>
                      <a:pt x="323" y="5"/>
                    </a:lnTo>
                    <a:lnTo>
                      <a:pt x="323" y="0"/>
                    </a:lnTo>
                    <a:lnTo>
                      <a:pt x="318" y="0"/>
                    </a:lnTo>
                    <a:lnTo>
                      <a:pt x="323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0" name="Freeform 18"/>
              <p:cNvSpPr>
                <a:spLocks/>
              </p:cNvSpPr>
              <p:nvPr/>
            </p:nvSpPr>
            <p:spPr bwMode="auto">
              <a:xfrm>
                <a:off x="2459" y="503"/>
                <a:ext cx="174" cy="98"/>
              </a:xfrm>
              <a:custGeom>
                <a:avLst/>
                <a:gdLst>
                  <a:gd name="T0" fmla="*/ 148 w 174"/>
                  <a:gd name="T1" fmla="*/ 97 h 98"/>
                  <a:gd name="T2" fmla="*/ 157 w 174"/>
                  <a:gd name="T3" fmla="*/ 89 h 98"/>
                  <a:gd name="T4" fmla="*/ 168 w 174"/>
                  <a:gd name="T5" fmla="*/ 81 h 98"/>
                  <a:gd name="T6" fmla="*/ 174 w 174"/>
                  <a:gd name="T7" fmla="*/ 76 h 98"/>
                  <a:gd name="T8" fmla="*/ 173 w 174"/>
                  <a:gd name="T9" fmla="*/ 71 h 98"/>
                  <a:gd name="T10" fmla="*/ 168 w 174"/>
                  <a:gd name="T11" fmla="*/ 68 h 98"/>
                  <a:gd name="T12" fmla="*/ 163 w 174"/>
                  <a:gd name="T13" fmla="*/ 63 h 98"/>
                  <a:gd name="T14" fmla="*/ 157 w 174"/>
                  <a:gd name="T15" fmla="*/ 57 h 98"/>
                  <a:gd name="T16" fmla="*/ 150 w 174"/>
                  <a:gd name="T17" fmla="*/ 49 h 98"/>
                  <a:gd name="T18" fmla="*/ 143 w 174"/>
                  <a:gd name="T19" fmla="*/ 41 h 98"/>
                  <a:gd name="T20" fmla="*/ 137 w 174"/>
                  <a:gd name="T21" fmla="*/ 33 h 98"/>
                  <a:gd name="T22" fmla="*/ 131 w 174"/>
                  <a:gd name="T23" fmla="*/ 27 h 98"/>
                  <a:gd name="T24" fmla="*/ 125 w 174"/>
                  <a:gd name="T25" fmla="*/ 21 h 98"/>
                  <a:gd name="T26" fmla="*/ 120 w 174"/>
                  <a:gd name="T27" fmla="*/ 15 h 98"/>
                  <a:gd name="T28" fmla="*/ 114 w 174"/>
                  <a:gd name="T29" fmla="*/ 11 h 98"/>
                  <a:gd name="T30" fmla="*/ 108 w 174"/>
                  <a:gd name="T31" fmla="*/ 8 h 98"/>
                  <a:gd name="T32" fmla="*/ 102 w 174"/>
                  <a:gd name="T33" fmla="*/ 5 h 98"/>
                  <a:gd name="T34" fmla="*/ 94 w 174"/>
                  <a:gd name="T35" fmla="*/ 2 h 98"/>
                  <a:gd name="T36" fmla="*/ 88 w 174"/>
                  <a:gd name="T37" fmla="*/ 1 h 98"/>
                  <a:gd name="T38" fmla="*/ 81 w 174"/>
                  <a:gd name="T39" fmla="*/ 0 h 98"/>
                  <a:gd name="T40" fmla="*/ 74 w 174"/>
                  <a:gd name="T41" fmla="*/ 0 h 98"/>
                  <a:gd name="T42" fmla="*/ 65 w 174"/>
                  <a:gd name="T43" fmla="*/ 1 h 98"/>
                  <a:gd name="T44" fmla="*/ 56 w 174"/>
                  <a:gd name="T45" fmla="*/ 4 h 98"/>
                  <a:gd name="T46" fmla="*/ 46 w 174"/>
                  <a:gd name="T47" fmla="*/ 9 h 98"/>
                  <a:gd name="T48" fmla="*/ 36 w 174"/>
                  <a:gd name="T49" fmla="*/ 15 h 98"/>
                  <a:gd name="T50" fmla="*/ 25 w 174"/>
                  <a:gd name="T51" fmla="*/ 22 h 98"/>
                  <a:gd name="T52" fmla="*/ 16 w 174"/>
                  <a:gd name="T53" fmla="*/ 30 h 98"/>
                  <a:gd name="T54" fmla="*/ 7 w 174"/>
                  <a:gd name="T55" fmla="*/ 37 h 98"/>
                  <a:gd name="T56" fmla="*/ 0 w 174"/>
                  <a:gd name="T57" fmla="*/ 45 h 98"/>
                  <a:gd name="T58" fmla="*/ 2 w 174"/>
                  <a:gd name="T59" fmla="*/ 50 h 98"/>
                  <a:gd name="T60" fmla="*/ 10 w 174"/>
                  <a:gd name="T61" fmla="*/ 61 h 98"/>
                  <a:gd name="T62" fmla="*/ 19 w 174"/>
                  <a:gd name="T63" fmla="*/ 71 h 98"/>
                  <a:gd name="T64" fmla="*/ 27 w 174"/>
                  <a:gd name="T65" fmla="*/ 76 h 98"/>
                  <a:gd name="T66" fmla="*/ 30 w 174"/>
                  <a:gd name="T67" fmla="*/ 74 h 98"/>
                  <a:gd name="T68" fmla="*/ 35 w 174"/>
                  <a:gd name="T69" fmla="*/ 68 h 98"/>
                  <a:gd name="T70" fmla="*/ 41 w 174"/>
                  <a:gd name="T71" fmla="*/ 61 h 98"/>
                  <a:gd name="T72" fmla="*/ 47 w 174"/>
                  <a:gd name="T73" fmla="*/ 52 h 98"/>
                  <a:gd name="T74" fmla="*/ 54 w 174"/>
                  <a:gd name="T75" fmla="*/ 43 h 98"/>
                  <a:gd name="T76" fmla="*/ 60 w 174"/>
                  <a:gd name="T77" fmla="*/ 35 h 98"/>
                  <a:gd name="T78" fmla="*/ 68 w 174"/>
                  <a:gd name="T79" fmla="*/ 30 h 98"/>
                  <a:gd name="T80" fmla="*/ 74 w 174"/>
                  <a:gd name="T81" fmla="*/ 28 h 98"/>
                  <a:gd name="T82" fmla="*/ 85 w 174"/>
                  <a:gd name="T83" fmla="*/ 32 h 98"/>
                  <a:gd name="T84" fmla="*/ 94 w 174"/>
                  <a:gd name="T85" fmla="*/ 39 h 98"/>
                  <a:gd name="T86" fmla="*/ 100 w 174"/>
                  <a:gd name="T87" fmla="*/ 53 h 98"/>
                  <a:gd name="T88" fmla="*/ 100 w 174"/>
                  <a:gd name="T89" fmla="*/ 74 h 98"/>
                  <a:gd name="T90" fmla="*/ 100 w 174"/>
                  <a:gd name="T91" fmla="*/ 84 h 98"/>
                  <a:gd name="T92" fmla="*/ 104 w 174"/>
                  <a:gd name="T93" fmla="*/ 92 h 98"/>
                  <a:gd name="T94" fmla="*/ 111 w 174"/>
                  <a:gd name="T95" fmla="*/ 96 h 98"/>
                  <a:gd name="T96" fmla="*/ 119 w 174"/>
                  <a:gd name="T97" fmla="*/ 98 h 98"/>
                  <a:gd name="T98" fmla="*/ 127 w 174"/>
                  <a:gd name="T99" fmla="*/ 98 h 98"/>
                  <a:gd name="T100" fmla="*/ 133 w 174"/>
                  <a:gd name="T101" fmla="*/ 98 h 98"/>
                  <a:gd name="T102" fmla="*/ 138 w 174"/>
                  <a:gd name="T103" fmla="*/ 97 h 98"/>
                  <a:gd name="T104" fmla="*/ 140 w 174"/>
                  <a:gd name="T105" fmla="*/ 97 h 98"/>
                  <a:gd name="T106" fmla="*/ 148 w 174"/>
                  <a:gd name="T107" fmla="*/ 97 h 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74"/>
                  <a:gd name="T163" fmla="*/ 0 h 98"/>
                  <a:gd name="T164" fmla="*/ 174 w 174"/>
                  <a:gd name="T165" fmla="*/ 98 h 9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74" h="98">
                    <a:moveTo>
                      <a:pt x="148" y="97"/>
                    </a:moveTo>
                    <a:lnTo>
                      <a:pt x="157" y="89"/>
                    </a:lnTo>
                    <a:lnTo>
                      <a:pt x="168" y="81"/>
                    </a:lnTo>
                    <a:lnTo>
                      <a:pt x="174" y="76"/>
                    </a:lnTo>
                    <a:lnTo>
                      <a:pt x="173" y="71"/>
                    </a:lnTo>
                    <a:lnTo>
                      <a:pt x="168" y="68"/>
                    </a:lnTo>
                    <a:lnTo>
                      <a:pt x="163" y="63"/>
                    </a:lnTo>
                    <a:lnTo>
                      <a:pt x="157" y="57"/>
                    </a:lnTo>
                    <a:lnTo>
                      <a:pt x="150" y="49"/>
                    </a:lnTo>
                    <a:lnTo>
                      <a:pt x="143" y="41"/>
                    </a:lnTo>
                    <a:lnTo>
                      <a:pt x="137" y="33"/>
                    </a:lnTo>
                    <a:lnTo>
                      <a:pt x="131" y="27"/>
                    </a:lnTo>
                    <a:lnTo>
                      <a:pt x="125" y="21"/>
                    </a:lnTo>
                    <a:lnTo>
                      <a:pt x="120" y="15"/>
                    </a:lnTo>
                    <a:lnTo>
                      <a:pt x="114" y="11"/>
                    </a:lnTo>
                    <a:lnTo>
                      <a:pt x="108" y="8"/>
                    </a:lnTo>
                    <a:lnTo>
                      <a:pt x="102" y="5"/>
                    </a:lnTo>
                    <a:lnTo>
                      <a:pt x="94" y="2"/>
                    </a:lnTo>
                    <a:lnTo>
                      <a:pt x="88" y="1"/>
                    </a:lnTo>
                    <a:lnTo>
                      <a:pt x="81" y="0"/>
                    </a:lnTo>
                    <a:lnTo>
                      <a:pt x="74" y="0"/>
                    </a:lnTo>
                    <a:lnTo>
                      <a:pt x="65" y="1"/>
                    </a:lnTo>
                    <a:lnTo>
                      <a:pt x="56" y="4"/>
                    </a:lnTo>
                    <a:lnTo>
                      <a:pt x="46" y="9"/>
                    </a:lnTo>
                    <a:lnTo>
                      <a:pt x="36" y="15"/>
                    </a:lnTo>
                    <a:lnTo>
                      <a:pt x="25" y="22"/>
                    </a:lnTo>
                    <a:lnTo>
                      <a:pt x="16" y="30"/>
                    </a:lnTo>
                    <a:lnTo>
                      <a:pt x="7" y="37"/>
                    </a:lnTo>
                    <a:lnTo>
                      <a:pt x="0" y="45"/>
                    </a:lnTo>
                    <a:lnTo>
                      <a:pt x="2" y="50"/>
                    </a:lnTo>
                    <a:lnTo>
                      <a:pt x="10" y="61"/>
                    </a:lnTo>
                    <a:lnTo>
                      <a:pt x="19" y="71"/>
                    </a:lnTo>
                    <a:lnTo>
                      <a:pt x="27" y="76"/>
                    </a:lnTo>
                    <a:lnTo>
                      <a:pt x="30" y="74"/>
                    </a:lnTo>
                    <a:lnTo>
                      <a:pt x="35" y="68"/>
                    </a:lnTo>
                    <a:lnTo>
                      <a:pt x="41" y="61"/>
                    </a:lnTo>
                    <a:lnTo>
                      <a:pt x="47" y="52"/>
                    </a:lnTo>
                    <a:lnTo>
                      <a:pt x="54" y="43"/>
                    </a:lnTo>
                    <a:lnTo>
                      <a:pt x="60" y="35"/>
                    </a:lnTo>
                    <a:lnTo>
                      <a:pt x="68" y="30"/>
                    </a:lnTo>
                    <a:lnTo>
                      <a:pt x="74" y="28"/>
                    </a:lnTo>
                    <a:lnTo>
                      <a:pt x="85" y="32"/>
                    </a:lnTo>
                    <a:lnTo>
                      <a:pt x="94" y="39"/>
                    </a:lnTo>
                    <a:lnTo>
                      <a:pt x="100" y="53"/>
                    </a:lnTo>
                    <a:lnTo>
                      <a:pt x="100" y="74"/>
                    </a:lnTo>
                    <a:lnTo>
                      <a:pt x="100" y="84"/>
                    </a:lnTo>
                    <a:lnTo>
                      <a:pt x="104" y="92"/>
                    </a:lnTo>
                    <a:lnTo>
                      <a:pt x="111" y="96"/>
                    </a:lnTo>
                    <a:lnTo>
                      <a:pt x="119" y="98"/>
                    </a:lnTo>
                    <a:lnTo>
                      <a:pt x="127" y="98"/>
                    </a:lnTo>
                    <a:lnTo>
                      <a:pt x="133" y="98"/>
                    </a:lnTo>
                    <a:lnTo>
                      <a:pt x="138" y="97"/>
                    </a:lnTo>
                    <a:lnTo>
                      <a:pt x="140" y="97"/>
                    </a:lnTo>
                    <a:lnTo>
                      <a:pt x="148" y="97"/>
                    </a:lnTo>
                    <a:close/>
                  </a:path>
                </a:pathLst>
              </a:custGeom>
              <a:solidFill>
                <a:srgbClr val="BFCC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1" name="Freeform 19"/>
              <p:cNvSpPr>
                <a:spLocks/>
              </p:cNvSpPr>
              <p:nvPr/>
            </p:nvSpPr>
            <p:spPr bwMode="auto">
              <a:xfrm>
                <a:off x="2604" y="570"/>
                <a:ext cx="33" cy="32"/>
              </a:xfrm>
              <a:custGeom>
                <a:avLst/>
                <a:gdLst>
                  <a:gd name="T0" fmla="*/ 27 w 33"/>
                  <a:gd name="T1" fmla="*/ 8 h 32"/>
                  <a:gd name="T2" fmla="*/ 27 w 33"/>
                  <a:gd name="T3" fmla="*/ 8 h 32"/>
                  <a:gd name="T4" fmla="*/ 26 w 33"/>
                  <a:gd name="T5" fmla="*/ 8 h 32"/>
                  <a:gd name="T6" fmla="*/ 21 w 33"/>
                  <a:gd name="T7" fmla="*/ 10 h 32"/>
                  <a:gd name="T8" fmla="*/ 10 w 33"/>
                  <a:gd name="T9" fmla="*/ 18 h 32"/>
                  <a:gd name="T10" fmla="*/ 0 w 33"/>
                  <a:gd name="T11" fmla="*/ 27 h 32"/>
                  <a:gd name="T12" fmla="*/ 5 w 33"/>
                  <a:gd name="T13" fmla="*/ 32 h 32"/>
                  <a:gd name="T14" fmla="*/ 15 w 33"/>
                  <a:gd name="T15" fmla="*/ 26 h 32"/>
                  <a:gd name="T16" fmla="*/ 26 w 33"/>
                  <a:gd name="T17" fmla="*/ 18 h 32"/>
                  <a:gd name="T18" fmla="*/ 33 w 33"/>
                  <a:gd name="T19" fmla="*/ 10 h 32"/>
                  <a:gd name="T20" fmla="*/ 29 w 33"/>
                  <a:gd name="T21" fmla="*/ 0 h 32"/>
                  <a:gd name="T22" fmla="*/ 29 w 33"/>
                  <a:gd name="T23" fmla="*/ 0 h 32"/>
                  <a:gd name="T24" fmla="*/ 27 w 33"/>
                  <a:gd name="T25" fmla="*/ 8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32"/>
                  <a:gd name="T41" fmla="*/ 33 w 33"/>
                  <a:gd name="T42" fmla="*/ 32 h 3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32">
                    <a:moveTo>
                      <a:pt x="27" y="8"/>
                    </a:moveTo>
                    <a:lnTo>
                      <a:pt x="27" y="8"/>
                    </a:lnTo>
                    <a:lnTo>
                      <a:pt x="26" y="8"/>
                    </a:lnTo>
                    <a:lnTo>
                      <a:pt x="21" y="10"/>
                    </a:lnTo>
                    <a:lnTo>
                      <a:pt x="10" y="18"/>
                    </a:lnTo>
                    <a:lnTo>
                      <a:pt x="0" y="27"/>
                    </a:lnTo>
                    <a:lnTo>
                      <a:pt x="5" y="32"/>
                    </a:lnTo>
                    <a:lnTo>
                      <a:pt x="15" y="26"/>
                    </a:lnTo>
                    <a:lnTo>
                      <a:pt x="26" y="18"/>
                    </a:lnTo>
                    <a:lnTo>
                      <a:pt x="33" y="10"/>
                    </a:lnTo>
                    <a:lnTo>
                      <a:pt x="29" y="0"/>
                    </a:ln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" name="Freeform 20"/>
              <p:cNvSpPr>
                <a:spLocks/>
              </p:cNvSpPr>
              <p:nvPr/>
            </p:nvSpPr>
            <p:spPr bwMode="auto">
              <a:xfrm>
                <a:off x="2581" y="521"/>
                <a:ext cx="52" cy="57"/>
              </a:xfrm>
              <a:custGeom>
                <a:avLst/>
                <a:gdLst>
                  <a:gd name="T0" fmla="*/ 0 w 52"/>
                  <a:gd name="T1" fmla="*/ 5 h 57"/>
                  <a:gd name="T2" fmla="*/ 0 w 52"/>
                  <a:gd name="T3" fmla="*/ 5 h 57"/>
                  <a:gd name="T4" fmla="*/ 6 w 52"/>
                  <a:gd name="T5" fmla="*/ 12 h 57"/>
                  <a:gd name="T6" fmla="*/ 12 w 52"/>
                  <a:gd name="T7" fmla="*/ 18 h 57"/>
                  <a:gd name="T8" fmla="*/ 18 w 52"/>
                  <a:gd name="T9" fmla="*/ 26 h 57"/>
                  <a:gd name="T10" fmla="*/ 26 w 52"/>
                  <a:gd name="T11" fmla="*/ 34 h 57"/>
                  <a:gd name="T12" fmla="*/ 33 w 52"/>
                  <a:gd name="T13" fmla="*/ 41 h 57"/>
                  <a:gd name="T14" fmla="*/ 39 w 52"/>
                  <a:gd name="T15" fmla="*/ 48 h 57"/>
                  <a:gd name="T16" fmla="*/ 44 w 52"/>
                  <a:gd name="T17" fmla="*/ 54 h 57"/>
                  <a:gd name="T18" fmla="*/ 50 w 52"/>
                  <a:gd name="T19" fmla="*/ 57 h 57"/>
                  <a:gd name="T20" fmla="*/ 52 w 52"/>
                  <a:gd name="T21" fmla="*/ 49 h 57"/>
                  <a:gd name="T22" fmla="*/ 49 w 52"/>
                  <a:gd name="T23" fmla="*/ 47 h 57"/>
                  <a:gd name="T24" fmla="*/ 44 w 52"/>
                  <a:gd name="T25" fmla="*/ 43 h 57"/>
                  <a:gd name="T26" fmla="*/ 38 w 52"/>
                  <a:gd name="T27" fmla="*/ 36 h 57"/>
                  <a:gd name="T28" fmla="*/ 31 w 52"/>
                  <a:gd name="T29" fmla="*/ 28 h 57"/>
                  <a:gd name="T30" fmla="*/ 23 w 52"/>
                  <a:gd name="T31" fmla="*/ 21 h 57"/>
                  <a:gd name="T32" fmla="*/ 17 w 52"/>
                  <a:gd name="T33" fmla="*/ 13 h 57"/>
                  <a:gd name="T34" fmla="*/ 11 w 52"/>
                  <a:gd name="T35" fmla="*/ 6 h 57"/>
                  <a:gd name="T36" fmla="*/ 5 w 52"/>
                  <a:gd name="T37" fmla="*/ 0 h 57"/>
                  <a:gd name="T38" fmla="*/ 5 w 52"/>
                  <a:gd name="T39" fmla="*/ 0 h 57"/>
                  <a:gd name="T40" fmla="*/ 0 w 52"/>
                  <a:gd name="T41" fmla="*/ 5 h 5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2"/>
                  <a:gd name="T64" fmla="*/ 0 h 57"/>
                  <a:gd name="T65" fmla="*/ 52 w 52"/>
                  <a:gd name="T66" fmla="*/ 57 h 5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2" h="57">
                    <a:moveTo>
                      <a:pt x="0" y="5"/>
                    </a:moveTo>
                    <a:lnTo>
                      <a:pt x="0" y="5"/>
                    </a:lnTo>
                    <a:lnTo>
                      <a:pt x="6" y="12"/>
                    </a:lnTo>
                    <a:lnTo>
                      <a:pt x="12" y="18"/>
                    </a:lnTo>
                    <a:lnTo>
                      <a:pt x="18" y="26"/>
                    </a:lnTo>
                    <a:lnTo>
                      <a:pt x="26" y="34"/>
                    </a:lnTo>
                    <a:lnTo>
                      <a:pt x="33" y="41"/>
                    </a:lnTo>
                    <a:lnTo>
                      <a:pt x="39" y="48"/>
                    </a:lnTo>
                    <a:lnTo>
                      <a:pt x="44" y="54"/>
                    </a:lnTo>
                    <a:lnTo>
                      <a:pt x="50" y="57"/>
                    </a:lnTo>
                    <a:lnTo>
                      <a:pt x="52" y="49"/>
                    </a:lnTo>
                    <a:lnTo>
                      <a:pt x="49" y="47"/>
                    </a:lnTo>
                    <a:lnTo>
                      <a:pt x="44" y="43"/>
                    </a:lnTo>
                    <a:lnTo>
                      <a:pt x="38" y="36"/>
                    </a:lnTo>
                    <a:lnTo>
                      <a:pt x="31" y="28"/>
                    </a:lnTo>
                    <a:lnTo>
                      <a:pt x="23" y="21"/>
                    </a:lnTo>
                    <a:lnTo>
                      <a:pt x="17" y="13"/>
                    </a:lnTo>
                    <a:lnTo>
                      <a:pt x="11" y="6"/>
                    </a:lnTo>
                    <a:lnTo>
                      <a:pt x="5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3" name="Freeform 21"/>
              <p:cNvSpPr>
                <a:spLocks/>
              </p:cNvSpPr>
              <p:nvPr/>
            </p:nvSpPr>
            <p:spPr bwMode="auto">
              <a:xfrm>
                <a:off x="2533" y="498"/>
                <a:ext cx="53" cy="28"/>
              </a:xfrm>
              <a:custGeom>
                <a:avLst/>
                <a:gdLst>
                  <a:gd name="T0" fmla="*/ 0 w 53"/>
                  <a:gd name="T1" fmla="*/ 10 h 28"/>
                  <a:gd name="T2" fmla="*/ 0 w 53"/>
                  <a:gd name="T3" fmla="*/ 10 h 28"/>
                  <a:gd name="T4" fmla="*/ 7 w 53"/>
                  <a:gd name="T5" fmla="*/ 9 h 28"/>
                  <a:gd name="T6" fmla="*/ 14 w 53"/>
                  <a:gd name="T7" fmla="*/ 10 h 28"/>
                  <a:gd name="T8" fmla="*/ 19 w 53"/>
                  <a:gd name="T9" fmla="*/ 11 h 28"/>
                  <a:gd name="T10" fmla="*/ 26 w 53"/>
                  <a:gd name="T11" fmla="*/ 14 h 28"/>
                  <a:gd name="T12" fmla="*/ 33 w 53"/>
                  <a:gd name="T13" fmla="*/ 16 h 28"/>
                  <a:gd name="T14" fmla="*/ 37 w 53"/>
                  <a:gd name="T15" fmla="*/ 20 h 28"/>
                  <a:gd name="T16" fmla="*/ 43 w 53"/>
                  <a:gd name="T17" fmla="*/ 24 h 28"/>
                  <a:gd name="T18" fmla="*/ 48 w 53"/>
                  <a:gd name="T19" fmla="*/ 28 h 28"/>
                  <a:gd name="T20" fmla="*/ 53 w 53"/>
                  <a:gd name="T21" fmla="*/ 23 h 28"/>
                  <a:gd name="T22" fmla="*/ 48 w 53"/>
                  <a:gd name="T23" fmla="*/ 16 h 28"/>
                  <a:gd name="T24" fmla="*/ 42 w 53"/>
                  <a:gd name="T25" fmla="*/ 13 h 28"/>
                  <a:gd name="T26" fmla="*/ 35 w 53"/>
                  <a:gd name="T27" fmla="*/ 9 h 28"/>
                  <a:gd name="T28" fmla="*/ 29 w 53"/>
                  <a:gd name="T29" fmla="*/ 6 h 28"/>
                  <a:gd name="T30" fmla="*/ 22 w 53"/>
                  <a:gd name="T31" fmla="*/ 4 h 28"/>
                  <a:gd name="T32" fmla="*/ 14 w 53"/>
                  <a:gd name="T33" fmla="*/ 2 h 28"/>
                  <a:gd name="T34" fmla="*/ 7 w 53"/>
                  <a:gd name="T35" fmla="*/ 1 h 28"/>
                  <a:gd name="T36" fmla="*/ 0 w 53"/>
                  <a:gd name="T37" fmla="*/ 0 h 28"/>
                  <a:gd name="T38" fmla="*/ 0 w 53"/>
                  <a:gd name="T39" fmla="*/ 0 h 28"/>
                  <a:gd name="T40" fmla="*/ 0 w 53"/>
                  <a:gd name="T41" fmla="*/ 10 h 2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3"/>
                  <a:gd name="T64" fmla="*/ 0 h 28"/>
                  <a:gd name="T65" fmla="*/ 53 w 53"/>
                  <a:gd name="T66" fmla="*/ 28 h 2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3" h="28">
                    <a:moveTo>
                      <a:pt x="0" y="10"/>
                    </a:moveTo>
                    <a:lnTo>
                      <a:pt x="0" y="10"/>
                    </a:lnTo>
                    <a:lnTo>
                      <a:pt x="7" y="9"/>
                    </a:lnTo>
                    <a:lnTo>
                      <a:pt x="14" y="10"/>
                    </a:lnTo>
                    <a:lnTo>
                      <a:pt x="19" y="11"/>
                    </a:lnTo>
                    <a:lnTo>
                      <a:pt x="26" y="14"/>
                    </a:lnTo>
                    <a:lnTo>
                      <a:pt x="33" y="16"/>
                    </a:lnTo>
                    <a:lnTo>
                      <a:pt x="37" y="20"/>
                    </a:lnTo>
                    <a:lnTo>
                      <a:pt x="43" y="24"/>
                    </a:lnTo>
                    <a:lnTo>
                      <a:pt x="48" y="28"/>
                    </a:lnTo>
                    <a:lnTo>
                      <a:pt x="53" y="23"/>
                    </a:lnTo>
                    <a:lnTo>
                      <a:pt x="48" y="16"/>
                    </a:lnTo>
                    <a:lnTo>
                      <a:pt x="42" y="13"/>
                    </a:lnTo>
                    <a:lnTo>
                      <a:pt x="35" y="9"/>
                    </a:lnTo>
                    <a:lnTo>
                      <a:pt x="29" y="6"/>
                    </a:lnTo>
                    <a:lnTo>
                      <a:pt x="22" y="4"/>
                    </a:lnTo>
                    <a:lnTo>
                      <a:pt x="14" y="2"/>
                    </a:lnTo>
                    <a:lnTo>
                      <a:pt x="7" y="1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4" name="Freeform 22"/>
              <p:cNvSpPr>
                <a:spLocks/>
              </p:cNvSpPr>
              <p:nvPr/>
            </p:nvSpPr>
            <p:spPr bwMode="auto">
              <a:xfrm>
                <a:off x="2455" y="498"/>
                <a:ext cx="78" cy="53"/>
              </a:xfrm>
              <a:custGeom>
                <a:avLst/>
                <a:gdLst>
                  <a:gd name="T0" fmla="*/ 8 w 78"/>
                  <a:gd name="T1" fmla="*/ 48 h 53"/>
                  <a:gd name="T2" fmla="*/ 6 w 78"/>
                  <a:gd name="T3" fmla="*/ 53 h 53"/>
                  <a:gd name="T4" fmla="*/ 14 w 78"/>
                  <a:gd name="T5" fmla="*/ 45 h 53"/>
                  <a:gd name="T6" fmla="*/ 22 w 78"/>
                  <a:gd name="T7" fmla="*/ 38 h 53"/>
                  <a:gd name="T8" fmla="*/ 32 w 78"/>
                  <a:gd name="T9" fmla="*/ 31 h 53"/>
                  <a:gd name="T10" fmla="*/ 43 w 78"/>
                  <a:gd name="T11" fmla="*/ 24 h 53"/>
                  <a:gd name="T12" fmla="*/ 51 w 78"/>
                  <a:gd name="T13" fmla="*/ 18 h 53"/>
                  <a:gd name="T14" fmla="*/ 61 w 78"/>
                  <a:gd name="T15" fmla="*/ 13 h 53"/>
                  <a:gd name="T16" fmla="*/ 69 w 78"/>
                  <a:gd name="T17" fmla="*/ 10 h 53"/>
                  <a:gd name="T18" fmla="*/ 78 w 78"/>
                  <a:gd name="T19" fmla="*/ 10 h 53"/>
                  <a:gd name="T20" fmla="*/ 78 w 78"/>
                  <a:gd name="T21" fmla="*/ 0 h 53"/>
                  <a:gd name="T22" fmla="*/ 69 w 78"/>
                  <a:gd name="T23" fmla="*/ 2 h 53"/>
                  <a:gd name="T24" fmla="*/ 58 w 78"/>
                  <a:gd name="T25" fmla="*/ 5 h 53"/>
                  <a:gd name="T26" fmla="*/ 49 w 78"/>
                  <a:gd name="T27" fmla="*/ 10 h 53"/>
                  <a:gd name="T28" fmla="*/ 38 w 78"/>
                  <a:gd name="T29" fmla="*/ 16 h 53"/>
                  <a:gd name="T30" fmla="*/ 27 w 78"/>
                  <a:gd name="T31" fmla="*/ 23 h 53"/>
                  <a:gd name="T32" fmla="*/ 17 w 78"/>
                  <a:gd name="T33" fmla="*/ 31 h 53"/>
                  <a:gd name="T34" fmla="*/ 9 w 78"/>
                  <a:gd name="T35" fmla="*/ 40 h 53"/>
                  <a:gd name="T36" fmla="*/ 1 w 78"/>
                  <a:gd name="T37" fmla="*/ 48 h 53"/>
                  <a:gd name="T38" fmla="*/ 0 w 78"/>
                  <a:gd name="T39" fmla="*/ 53 h 53"/>
                  <a:gd name="T40" fmla="*/ 8 w 78"/>
                  <a:gd name="T41" fmla="*/ 48 h 5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8"/>
                  <a:gd name="T64" fmla="*/ 0 h 53"/>
                  <a:gd name="T65" fmla="*/ 78 w 78"/>
                  <a:gd name="T66" fmla="*/ 53 h 5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8" h="53">
                    <a:moveTo>
                      <a:pt x="8" y="48"/>
                    </a:moveTo>
                    <a:lnTo>
                      <a:pt x="6" y="53"/>
                    </a:lnTo>
                    <a:lnTo>
                      <a:pt x="14" y="45"/>
                    </a:lnTo>
                    <a:lnTo>
                      <a:pt x="22" y="38"/>
                    </a:lnTo>
                    <a:lnTo>
                      <a:pt x="32" y="31"/>
                    </a:lnTo>
                    <a:lnTo>
                      <a:pt x="43" y="24"/>
                    </a:lnTo>
                    <a:lnTo>
                      <a:pt x="51" y="18"/>
                    </a:lnTo>
                    <a:lnTo>
                      <a:pt x="61" y="13"/>
                    </a:lnTo>
                    <a:lnTo>
                      <a:pt x="69" y="10"/>
                    </a:lnTo>
                    <a:lnTo>
                      <a:pt x="78" y="10"/>
                    </a:lnTo>
                    <a:lnTo>
                      <a:pt x="78" y="0"/>
                    </a:lnTo>
                    <a:lnTo>
                      <a:pt x="69" y="2"/>
                    </a:lnTo>
                    <a:lnTo>
                      <a:pt x="58" y="5"/>
                    </a:lnTo>
                    <a:lnTo>
                      <a:pt x="49" y="10"/>
                    </a:lnTo>
                    <a:lnTo>
                      <a:pt x="38" y="16"/>
                    </a:lnTo>
                    <a:lnTo>
                      <a:pt x="27" y="23"/>
                    </a:lnTo>
                    <a:lnTo>
                      <a:pt x="17" y="31"/>
                    </a:lnTo>
                    <a:lnTo>
                      <a:pt x="9" y="40"/>
                    </a:lnTo>
                    <a:lnTo>
                      <a:pt x="1" y="48"/>
                    </a:lnTo>
                    <a:lnTo>
                      <a:pt x="0" y="53"/>
                    </a:lnTo>
                    <a:lnTo>
                      <a:pt x="8" y="4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5" name="Freeform 23"/>
              <p:cNvSpPr>
                <a:spLocks/>
              </p:cNvSpPr>
              <p:nvPr/>
            </p:nvSpPr>
            <p:spPr bwMode="auto">
              <a:xfrm>
                <a:off x="2455" y="546"/>
                <a:ext cx="31" cy="38"/>
              </a:xfrm>
              <a:custGeom>
                <a:avLst/>
                <a:gdLst>
                  <a:gd name="T0" fmla="*/ 31 w 31"/>
                  <a:gd name="T1" fmla="*/ 28 h 38"/>
                  <a:gd name="T2" fmla="*/ 31 w 31"/>
                  <a:gd name="T3" fmla="*/ 28 h 38"/>
                  <a:gd name="T4" fmla="*/ 26 w 31"/>
                  <a:gd name="T5" fmla="*/ 24 h 38"/>
                  <a:gd name="T6" fmla="*/ 17 w 31"/>
                  <a:gd name="T7" fmla="*/ 15 h 38"/>
                  <a:gd name="T8" fmla="*/ 10 w 31"/>
                  <a:gd name="T9" fmla="*/ 5 h 38"/>
                  <a:gd name="T10" fmla="*/ 8 w 31"/>
                  <a:gd name="T11" fmla="*/ 0 h 38"/>
                  <a:gd name="T12" fmla="*/ 0 w 31"/>
                  <a:gd name="T13" fmla="*/ 5 h 38"/>
                  <a:gd name="T14" fmla="*/ 3 w 31"/>
                  <a:gd name="T15" fmla="*/ 10 h 38"/>
                  <a:gd name="T16" fmla="*/ 10 w 31"/>
                  <a:gd name="T17" fmla="*/ 20 h 38"/>
                  <a:gd name="T18" fmla="*/ 21 w 31"/>
                  <a:gd name="T19" fmla="*/ 32 h 38"/>
                  <a:gd name="T20" fmla="*/ 31 w 31"/>
                  <a:gd name="T21" fmla="*/ 38 h 38"/>
                  <a:gd name="T22" fmla="*/ 31 w 31"/>
                  <a:gd name="T23" fmla="*/ 38 h 38"/>
                  <a:gd name="T24" fmla="*/ 31 w 31"/>
                  <a:gd name="T25" fmla="*/ 28 h 3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"/>
                  <a:gd name="T40" fmla="*/ 0 h 38"/>
                  <a:gd name="T41" fmla="*/ 31 w 31"/>
                  <a:gd name="T42" fmla="*/ 38 h 3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" h="38">
                    <a:moveTo>
                      <a:pt x="31" y="28"/>
                    </a:moveTo>
                    <a:lnTo>
                      <a:pt x="31" y="28"/>
                    </a:lnTo>
                    <a:lnTo>
                      <a:pt x="26" y="24"/>
                    </a:lnTo>
                    <a:lnTo>
                      <a:pt x="17" y="15"/>
                    </a:lnTo>
                    <a:lnTo>
                      <a:pt x="10" y="5"/>
                    </a:lnTo>
                    <a:lnTo>
                      <a:pt x="8" y="0"/>
                    </a:lnTo>
                    <a:lnTo>
                      <a:pt x="0" y="5"/>
                    </a:lnTo>
                    <a:lnTo>
                      <a:pt x="3" y="10"/>
                    </a:lnTo>
                    <a:lnTo>
                      <a:pt x="10" y="20"/>
                    </a:lnTo>
                    <a:lnTo>
                      <a:pt x="21" y="32"/>
                    </a:lnTo>
                    <a:lnTo>
                      <a:pt x="31" y="38"/>
                    </a:lnTo>
                    <a:lnTo>
                      <a:pt x="31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6" name="Freeform 24"/>
              <p:cNvSpPr>
                <a:spLocks/>
              </p:cNvSpPr>
              <p:nvPr/>
            </p:nvSpPr>
            <p:spPr bwMode="auto">
              <a:xfrm>
                <a:off x="2486" y="527"/>
                <a:ext cx="47" cy="57"/>
              </a:xfrm>
              <a:custGeom>
                <a:avLst/>
                <a:gdLst>
                  <a:gd name="T0" fmla="*/ 47 w 47"/>
                  <a:gd name="T1" fmla="*/ 0 h 57"/>
                  <a:gd name="T2" fmla="*/ 47 w 47"/>
                  <a:gd name="T3" fmla="*/ 0 h 57"/>
                  <a:gd name="T4" fmla="*/ 40 w 47"/>
                  <a:gd name="T5" fmla="*/ 2 h 57"/>
                  <a:gd name="T6" fmla="*/ 31 w 47"/>
                  <a:gd name="T7" fmla="*/ 8 h 57"/>
                  <a:gd name="T8" fmla="*/ 24 w 47"/>
                  <a:gd name="T9" fmla="*/ 16 h 57"/>
                  <a:gd name="T10" fmla="*/ 17 w 47"/>
                  <a:gd name="T11" fmla="*/ 25 h 57"/>
                  <a:gd name="T12" fmla="*/ 10 w 47"/>
                  <a:gd name="T13" fmla="*/ 34 h 57"/>
                  <a:gd name="T14" fmla="*/ 6 w 47"/>
                  <a:gd name="T15" fmla="*/ 42 h 57"/>
                  <a:gd name="T16" fmla="*/ 1 w 47"/>
                  <a:gd name="T17" fmla="*/ 46 h 57"/>
                  <a:gd name="T18" fmla="*/ 0 w 47"/>
                  <a:gd name="T19" fmla="*/ 47 h 57"/>
                  <a:gd name="T20" fmla="*/ 0 w 47"/>
                  <a:gd name="T21" fmla="*/ 57 h 57"/>
                  <a:gd name="T22" fmla="*/ 6 w 47"/>
                  <a:gd name="T23" fmla="*/ 53 h 57"/>
                  <a:gd name="T24" fmla="*/ 10 w 47"/>
                  <a:gd name="T25" fmla="*/ 47 h 57"/>
                  <a:gd name="T26" fmla="*/ 18 w 47"/>
                  <a:gd name="T27" fmla="*/ 39 h 57"/>
                  <a:gd name="T28" fmla="*/ 24 w 47"/>
                  <a:gd name="T29" fmla="*/ 30 h 57"/>
                  <a:gd name="T30" fmla="*/ 31 w 47"/>
                  <a:gd name="T31" fmla="*/ 21 h 57"/>
                  <a:gd name="T32" fmla="*/ 36 w 47"/>
                  <a:gd name="T33" fmla="*/ 13 h 57"/>
                  <a:gd name="T34" fmla="*/ 42 w 47"/>
                  <a:gd name="T35" fmla="*/ 9 h 57"/>
                  <a:gd name="T36" fmla="*/ 47 w 47"/>
                  <a:gd name="T37" fmla="*/ 8 h 57"/>
                  <a:gd name="T38" fmla="*/ 47 w 47"/>
                  <a:gd name="T39" fmla="*/ 8 h 57"/>
                  <a:gd name="T40" fmla="*/ 47 w 47"/>
                  <a:gd name="T41" fmla="*/ 0 h 5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7"/>
                  <a:gd name="T64" fmla="*/ 0 h 57"/>
                  <a:gd name="T65" fmla="*/ 47 w 47"/>
                  <a:gd name="T66" fmla="*/ 57 h 5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7" h="57">
                    <a:moveTo>
                      <a:pt x="47" y="0"/>
                    </a:moveTo>
                    <a:lnTo>
                      <a:pt x="47" y="0"/>
                    </a:lnTo>
                    <a:lnTo>
                      <a:pt x="40" y="2"/>
                    </a:lnTo>
                    <a:lnTo>
                      <a:pt x="31" y="8"/>
                    </a:lnTo>
                    <a:lnTo>
                      <a:pt x="24" y="16"/>
                    </a:lnTo>
                    <a:lnTo>
                      <a:pt x="17" y="25"/>
                    </a:lnTo>
                    <a:lnTo>
                      <a:pt x="10" y="34"/>
                    </a:lnTo>
                    <a:lnTo>
                      <a:pt x="6" y="42"/>
                    </a:lnTo>
                    <a:lnTo>
                      <a:pt x="1" y="46"/>
                    </a:lnTo>
                    <a:lnTo>
                      <a:pt x="0" y="47"/>
                    </a:lnTo>
                    <a:lnTo>
                      <a:pt x="0" y="57"/>
                    </a:lnTo>
                    <a:lnTo>
                      <a:pt x="6" y="53"/>
                    </a:lnTo>
                    <a:lnTo>
                      <a:pt x="10" y="47"/>
                    </a:lnTo>
                    <a:lnTo>
                      <a:pt x="18" y="39"/>
                    </a:lnTo>
                    <a:lnTo>
                      <a:pt x="24" y="30"/>
                    </a:lnTo>
                    <a:lnTo>
                      <a:pt x="31" y="21"/>
                    </a:lnTo>
                    <a:lnTo>
                      <a:pt x="36" y="13"/>
                    </a:lnTo>
                    <a:lnTo>
                      <a:pt x="42" y="9"/>
                    </a:lnTo>
                    <a:lnTo>
                      <a:pt x="47" y="8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auto">
              <a:xfrm>
                <a:off x="2533" y="527"/>
                <a:ext cx="30" cy="50"/>
              </a:xfrm>
              <a:custGeom>
                <a:avLst/>
                <a:gdLst>
                  <a:gd name="T0" fmla="*/ 30 w 30"/>
                  <a:gd name="T1" fmla="*/ 50 h 50"/>
                  <a:gd name="T2" fmla="*/ 30 w 30"/>
                  <a:gd name="T3" fmla="*/ 50 h 50"/>
                  <a:gd name="T4" fmla="*/ 30 w 30"/>
                  <a:gd name="T5" fmla="*/ 29 h 50"/>
                  <a:gd name="T6" fmla="*/ 24 w 30"/>
                  <a:gd name="T7" fmla="*/ 12 h 50"/>
                  <a:gd name="T8" fmla="*/ 12 w 30"/>
                  <a:gd name="T9" fmla="*/ 4 h 50"/>
                  <a:gd name="T10" fmla="*/ 0 w 30"/>
                  <a:gd name="T11" fmla="*/ 0 h 50"/>
                  <a:gd name="T12" fmla="*/ 0 w 30"/>
                  <a:gd name="T13" fmla="*/ 8 h 50"/>
                  <a:gd name="T14" fmla="*/ 9 w 30"/>
                  <a:gd name="T15" fmla="*/ 12 h 50"/>
                  <a:gd name="T16" fmla="*/ 17 w 30"/>
                  <a:gd name="T17" fmla="*/ 17 h 50"/>
                  <a:gd name="T18" fmla="*/ 23 w 30"/>
                  <a:gd name="T19" fmla="*/ 29 h 50"/>
                  <a:gd name="T20" fmla="*/ 23 w 30"/>
                  <a:gd name="T21" fmla="*/ 50 h 50"/>
                  <a:gd name="T22" fmla="*/ 23 w 30"/>
                  <a:gd name="T23" fmla="*/ 50 h 50"/>
                  <a:gd name="T24" fmla="*/ 30 w 30"/>
                  <a:gd name="T25" fmla="*/ 50 h 5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0"/>
                  <a:gd name="T40" fmla="*/ 0 h 50"/>
                  <a:gd name="T41" fmla="*/ 30 w 30"/>
                  <a:gd name="T42" fmla="*/ 50 h 5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0" h="50">
                    <a:moveTo>
                      <a:pt x="30" y="50"/>
                    </a:moveTo>
                    <a:lnTo>
                      <a:pt x="30" y="50"/>
                    </a:lnTo>
                    <a:lnTo>
                      <a:pt x="30" y="29"/>
                    </a:lnTo>
                    <a:lnTo>
                      <a:pt x="24" y="12"/>
                    </a:lnTo>
                    <a:lnTo>
                      <a:pt x="12" y="4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9" y="12"/>
                    </a:lnTo>
                    <a:lnTo>
                      <a:pt x="17" y="17"/>
                    </a:lnTo>
                    <a:lnTo>
                      <a:pt x="23" y="29"/>
                    </a:lnTo>
                    <a:lnTo>
                      <a:pt x="23" y="50"/>
                    </a:lnTo>
                    <a:lnTo>
                      <a:pt x="30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auto">
              <a:xfrm>
                <a:off x="2556" y="577"/>
                <a:ext cx="43" cy="29"/>
              </a:xfrm>
              <a:custGeom>
                <a:avLst/>
                <a:gdLst>
                  <a:gd name="T0" fmla="*/ 43 w 43"/>
                  <a:gd name="T1" fmla="*/ 19 h 29"/>
                  <a:gd name="T2" fmla="*/ 41 w 43"/>
                  <a:gd name="T3" fmla="*/ 19 h 29"/>
                  <a:gd name="T4" fmla="*/ 36 w 43"/>
                  <a:gd name="T5" fmla="*/ 20 h 29"/>
                  <a:gd name="T6" fmla="*/ 30 w 43"/>
                  <a:gd name="T7" fmla="*/ 19 h 29"/>
                  <a:gd name="T8" fmla="*/ 22 w 43"/>
                  <a:gd name="T9" fmla="*/ 20 h 29"/>
                  <a:gd name="T10" fmla="*/ 16 w 43"/>
                  <a:gd name="T11" fmla="*/ 18 h 29"/>
                  <a:gd name="T12" fmla="*/ 10 w 43"/>
                  <a:gd name="T13" fmla="*/ 15 h 29"/>
                  <a:gd name="T14" fmla="*/ 7 w 43"/>
                  <a:gd name="T15" fmla="*/ 10 h 29"/>
                  <a:gd name="T16" fmla="*/ 7 w 43"/>
                  <a:gd name="T17" fmla="*/ 0 h 29"/>
                  <a:gd name="T18" fmla="*/ 0 w 43"/>
                  <a:gd name="T19" fmla="*/ 0 h 29"/>
                  <a:gd name="T20" fmla="*/ 0 w 43"/>
                  <a:gd name="T21" fmla="*/ 10 h 29"/>
                  <a:gd name="T22" fmla="*/ 5 w 43"/>
                  <a:gd name="T23" fmla="*/ 20 h 29"/>
                  <a:gd name="T24" fmla="*/ 13 w 43"/>
                  <a:gd name="T25" fmla="*/ 25 h 29"/>
                  <a:gd name="T26" fmla="*/ 22 w 43"/>
                  <a:gd name="T27" fmla="*/ 28 h 29"/>
                  <a:gd name="T28" fmla="*/ 30 w 43"/>
                  <a:gd name="T29" fmla="*/ 29 h 29"/>
                  <a:gd name="T30" fmla="*/ 36 w 43"/>
                  <a:gd name="T31" fmla="*/ 28 h 29"/>
                  <a:gd name="T32" fmla="*/ 41 w 43"/>
                  <a:gd name="T33" fmla="*/ 27 h 29"/>
                  <a:gd name="T34" fmla="*/ 43 w 43"/>
                  <a:gd name="T35" fmla="*/ 27 h 29"/>
                  <a:gd name="T36" fmla="*/ 43 w 43"/>
                  <a:gd name="T37" fmla="*/ 19 h 2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3"/>
                  <a:gd name="T58" fmla="*/ 0 h 29"/>
                  <a:gd name="T59" fmla="*/ 43 w 43"/>
                  <a:gd name="T60" fmla="*/ 29 h 2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3" h="29">
                    <a:moveTo>
                      <a:pt x="43" y="19"/>
                    </a:moveTo>
                    <a:lnTo>
                      <a:pt x="41" y="19"/>
                    </a:lnTo>
                    <a:lnTo>
                      <a:pt x="36" y="20"/>
                    </a:lnTo>
                    <a:lnTo>
                      <a:pt x="30" y="19"/>
                    </a:lnTo>
                    <a:lnTo>
                      <a:pt x="22" y="20"/>
                    </a:lnTo>
                    <a:lnTo>
                      <a:pt x="16" y="18"/>
                    </a:lnTo>
                    <a:lnTo>
                      <a:pt x="10" y="15"/>
                    </a:lnTo>
                    <a:lnTo>
                      <a:pt x="7" y="1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5" y="20"/>
                    </a:lnTo>
                    <a:lnTo>
                      <a:pt x="13" y="25"/>
                    </a:lnTo>
                    <a:lnTo>
                      <a:pt x="22" y="28"/>
                    </a:lnTo>
                    <a:lnTo>
                      <a:pt x="30" y="29"/>
                    </a:lnTo>
                    <a:lnTo>
                      <a:pt x="36" y="28"/>
                    </a:lnTo>
                    <a:lnTo>
                      <a:pt x="41" y="27"/>
                    </a:lnTo>
                    <a:lnTo>
                      <a:pt x="43" y="27"/>
                    </a:lnTo>
                    <a:lnTo>
                      <a:pt x="43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auto">
              <a:xfrm>
                <a:off x="2438" y="531"/>
                <a:ext cx="197" cy="132"/>
              </a:xfrm>
              <a:custGeom>
                <a:avLst/>
                <a:gdLst>
                  <a:gd name="T0" fmla="*/ 21 w 197"/>
                  <a:gd name="T1" fmla="*/ 17 h 132"/>
                  <a:gd name="T2" fmla="*/ 23 w 197"/>
                  <a:gd name="T3" fmla="*/ 22 h 132"/>
                  <a:gd name="T4" fmla="*/ 31 w 197"/>
                  <a:gd name="T5" fmla="*/ 33 h 132"/>
                  <a:gd name="T6" fmla="*/ 40 w 197"/>
                  <a:gd name="T7" fmla="*/ 43 h 132"/>
                  <a:gd name="T8" fmla="*/ 48 w 197"/>
                  <a:gd name="T9" fmla="*/ 48 h 132"/>
                  <a:gd name="T10" fmla="*/ 51 w 197"/>
                  <a:gd name="T11" fmla="*/ 46 h 132"/>
                  <a:gd name="T12" fmla="*/ 56 w 197"/>
                  <a:gd name="T13" fmla="*/ 40 h 132"/>
                  <a:gd name="T14" fmla="*/ 62 w 197"/>
                  <a:gd name="T15" fmla="*/ 33 h 132"/>
                  <a:gd name="T16" fmla="*/ 68 w 197"/>
                  <a:gd name="T17" fmla="*/ 24 h 132"/>
                  <a:gd name="T18" fmla="*/ 75 w 197"/>
                  <a:gd name="T19" fmla="*/ 15 h 132"/>
                  <a:gd name="T20" fmla="*/ 81 w 197"/>
                  <a:gd name="T21" fmla="*/ 7 h 132"/>
                  <a:gd name="T22" fmla="*/ 89 w 197"/>
                  <a:gd name="T23" fmla="*/ 2 h 132"/>
                  <a:gd name="T24" fmla="*/ 95 w 197"/>
                  <a:gd name="T25" fmla="*/ 0 h 132"/>
                  <a:gd name="T26" fmla="*/ 106 w 197"/>
                  <a:gd name="T27" fmla="*/ 4 h 132"/>
                  <a:gd name="T28" fmla="*/ 115 w 197"/>
                  <a:gd name="T29" fmla="*/ 11 h 132"/>
                  <a:gd name="T30" fmla="*/ 121 w 197"/>
                  <a:gd name="T31" fmla="*/ 25 h 132"/>
                  <a:gd name="T32" fmla="*/ 121 w 197"/>
                  <a:gd name="T33" fmla="*/ 46 h 132"/>
                  <a:gd name="T34" fmla="*/ 121 w 197"/>
                  <a:gd name="T35" fmla="*/ 56 h 132"/>
                  <a:gd name="T36" fmla="*/ 125 w 197"/>
                  <a:gd name="T37" fmla="*/ 64 h 132"/>
                  <a:gd name="T38" fmla="*/ 132 w 197"/>
                  <a:gd name="T39" fmla="*/ 68 h 132"/>
                  <a:gd name="T40" fmla="*/ 140 w 197"/>
                  <a:gd name="T41" fmla="*/ 70 h 132"/>
                  <a:gd name="T42" fmla="*/ 148 w 197"/>
                  <a:gd name="T43" fmla="*/ 70 h 132"/>
                  <a:gd name="T44" fmla="*/ 154 w 197"/>
                  <a:gd name="T45" fmla="*/ 70 h 132"/>
                  <a:gd name="T46" fmla="*/ 159 w 197"/>
                  <a:gd name="T47" fmla="*/ 69 h 132"/>
                  <a:gd name="T48" fmla="*/ 161 w 197"/>
                  <a:gd name="T49" fmla="*/ 69 h 132"/>
                  <a:gd name="T50" fmla="*/ 164 w 197"/>
                  <a:gd name="T51" fmla="*/ 69 h 132"/>
                  <a:gd name="T52" fmla="*/ 170 w 197"/>
                  <a:gd name="T53" fmla="*/ 66 h 132"/>
                  <a:gd name="T54" fmla="*/ 181 w 197"/>
                  <a:gd name="T55" fmla="*/ 60 h 132"/>
                  <a:gd name="T56" fmla="*/ 197 w 197"/>
                  <a:gd name="T57" fmla="*/ 47 h 132"/>
                  <a:gd name="T58" fmla="*/ 195 w 197"/>
                  <a:gd name="T59" fmla="*/ 48 h 132"/>
                  <a:gd name="T60" fmla="*/ 193 w 197"/>
                  <a:gd name="T61" fmla="*/ 52 h 132"/>
                  <a:gd name="T62" fmla="*/ 188 w 197"/>
                  <a:gd name="T63" fmla="*/ 59 h 132"/>
                  <a:gd name="T64" fmla="*/ 182 w 197"/>
                  <a:gd name="T65" fmla="*/ 66 h 132"/>
                  <a:gd name="T66" fmla="*/ 175 w 197"/>
                  <a:gd name="T67" fmla="*/ 75 h 132"/>
                  <a:gd name="T68" fmla="*/ 168 w 197"/>
                  <a:gd name="T69" fmla="*/ 84 h 132"/>
                  <a:gd name="T70" fmla="*/ 159 w 197"/>
                  <a:gd name="T71" fmla="*/ 93 h 132"/>
                  <a:gd name="T72" fmla="*/ 151 w 197"/>
                  <a:gd name="T73" fmla="*/ 101 h 132"/>
                  <a:gd name="T74" fmla="*/ 141 w 197"/>
                  <a:gd name="T75" fmla="*/ 109 h 132"/>
                  <a:gd name="T76" fmla="*/ 132 w 197"/>
                  <a:gd name="T77" fmla="*/ 117 h 132"/>
                  <a:gd name="T78" fmla="*/ 123 w 197"/>
                  <a:gd name="T79" fmla="*/ 125 h 132"/>
                  <a:gd name="T80" fmla="*/ 113 w 197"/>
                  <a:gd name="T81" fmla="*/ 130 h 132"/>
                  <a:gd name="T82" fmla="*/ 102 w 197"/>
                  <a:gd name="T83" fmla="*/ 132 h 132"/>
                  <a:gd name="T84" fmla="*/ 92 w 197"/>
                  <a:gd name="T85" fmla="*/ 132 h 132"/>
                  <a:gd name="T86" fmla="*/ 81 w 197"/>
                  <a:gd name="T87" fmla="*/ 127 h 132"/>
                  <a:gd name="T88" fmla="*/ 71 w 197"/>
                  <a:gd name="T89" fmla="*/ 117 h 132"/>
                  <a:gd name="T90" fmla="*/ 60 w 197"/>
                  <a:gd name="T91" fmla="*/ 104 h 132"/>
                  <a:gd name="T92" fmla="*/ 50 w 197"/>
                  <a:gd name="T93" fmla="*/ 90 h 132"/>
                  <a:gd name="T94" fmla="*/ 41 w 197"/>
                  <a:gd name="T95" fmla="*/ 77 h 132"/>
                  <a:gd name="T96" fmla="*/ 33 w 197"/>
                  <a:gd name="T97" fmla="*/ 65 h 132"/>
                  <a:gd name="T98" fmla="*/ 25 w 197"/>
                  <a:gd name="T99" fmla="*/ 55 h 132"/>
                  <a:gd name="T100" fmla="*/ 17 w 197"/>
                  <a:gd name="T101" fmla="*/ 46 h 132"/>
                  <a:gd name="T102" fmla="*/ 9 w 197"/>
                  <a:gd name="T103" fmla="*/ 40 h 132"/>
                  <a:gd name="T104" fmla="*/ 0 w 197"/>
                  <a:gd name="T105" fmla="*/ 38 h 132"/>
                  <a:gd name="T106" fmla="*/ 21 w 197"/>
                  <a:gd name="T107" fmla="*/ 17 h 13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97"/>
                  <a:gd name="T163" fmla="*/ 0 h 132"/>
                  <a:gd name="T164" fmla="*/ 197 w 197"/>
                  <a:gd name="T165" fmla="*/ 132 h 13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97" h="132">
                    <a:moveTo>
                      <a:pt x="21" y="17"/>
                    </a:moveTo>
                    <a:lnTo>
                      <a:pt x="23" y="22"/>
                    </a:lnTo>
                    <a:lnTo>
                      <a:pt x="31" y="33"/>
                    </a:lnTo>
                    <a:lnTo>
                      <a:pt x="40" y="43"/>
                    </a:lnTo>
                    <a:lnTo>
                      <a:pt x="48" y="48"/>
                    </a:lnTo>
                    <a:lnTo>
                      <a:pt x="51" y="46"/>
                    </a:lnTo>
                    <a:lnTo>
                      <a:pt x="56" y="40"/>
                    </a:lnTo>
                    <a:lnTo>
                      <a:pt x="62" y="33"/>
                    </a:lnTo>
                    <a:lnTo>
                      <a:pt x="68" y="24"/>
                    </a:lnTo>
                    <a:lnTo>
                      <a:pt x="75" y="15"/>
                    </a:lnTo>
                    <a:lnTo>
                      <a:pt x="81" y="7"/>
                    </a:lnTo>
                    <a:lnTo>
                      <a:pt x="89" y="2"/>
                    </a:lnTo>
                    <a:lnTo>
                      <a:pt x="95" y="0"/>
                    </a:lnTo>
                    <a:lnTo>
                      <a:pt x="106" y="4"/>
                    </a:lnTo>
                    <a:lnTo>
                      <a:pt x="115" y="11"/>
                    </a:lnTo>
                    <a:lnTo>
                      <a:pt x="121" y="25"/>
                    </a:lnTo>
                    <a:lnTo>
                      <a:pt x="121" y="46"/>
                    </a:lnTo>
                    <a:lnTo>
                      <a:pt x="121" y="56"/>
                    </a:lnTo>
                    <a:lnTo>
                      <a:pt x="125" y="64"/>
                    </a:lnTo>
                    <a:lnTo>
                      <a:pt x="132" y="68"/>
                    </a:lnTo>
                    <a:lnTo>
                      <a:pt x="140" y="70"/>
                    </a:lnTo>
                    <a:lnTo>
                      <a:pt x="148" y="70"/>
                    </a:lnTo>
                    <a:lnTo>
                      <a:pt x="154" y="70"/>
                    </a:lnTo>
                    <a:lnTo>
                      <a:pt x="159" y="69"/>
                    </a:lnTo>
                    <a:lnTo>
                      <a:pt x="161" y="69"/>
                    </a:lnTo>
                    <a:lnTo>
                      <a:pt x="164" y="69"/>
                    </a:lnTo>
                    <a:lnTo>
                      <a:pt x="170" y="66"/>
                    </a:lnTo>
                    <a:lnTo>
                      <a:pt x="181" y="60"/>
                    </a:lnTo>
                    <a:lnTo>
                      <a:pt x="197" y="47"/>
                    </a:lnTo>
                    <a:lnTo>
                      <a:pt x="195" y="48"/>
                    </a:lnTo>
                    <a:lnTo>
                      <a:pt x="193" y="52"/>
                    </a:lnTo>
                    <a:lnTo>
                      <a:pt x="188" y="59"/>
                    </a:lnTo>
                    <a:lnTo>
                      <a:pt x="182" y="66"/>
                    </a:lnTo>
                    <a:lnTo>
                      <a:pt x="175" y="75"/>
                    </a:lnTo>
                    <a:lnTo>
                      <a:pt x="168" y="84"/>
                    </a:lnTo>
                    <a:lnTo>
                      <a:pt x="159" y="93"/>
                    </a:lnTo>
                    <a:lnTo>
                      <a:pt x="151" y="101"/>
                    </a:lnTo>
                    <a:lnTo>
                      <a:pt x="141" y="109"/>
                    </a:lnTo>
                    <a:lnTo>
                      <a:pt x="132" y="117"/>
                    </a:lnTo>
                    <a:lnTo>
                      <a:pt x="123" y="125"/>
                    </a:lnTo>
                    <a:lnTo>
                      <a:pt x="113" y="130"/>
                    </a:lnTo>
                    <a:lnTo>
                      <a:pt x="102" y="132"/>
                    </a:lnTo>
                    <a:lnTo>
                      <a:pt x="92" y="132"/>
                    </a:lnTo>
                    <a:lnTo>
                      <a:pt x="81" y="127"/>
                    </a:lnTo>
                    <a:lnTo>
                      <a:pt x="71" y="117"/>
                    </a:lnTo>
                    <a:lnTo>
                      <a:pt x="60" y="104"/>
                    </a:lnTo>
                    <a:lnTo>
                      <a:pt x="50" y="90"/>
                    </a:lnTo>
                    <a:lnTo>
                      <a:pt x="41" y="77"/>
                    </a:lnTo>
                    <a:lnTo>
                      <a:pt x="33" y="65"/>
                    </a:lnTo>
                    <a:lnTo>
                      <a:pt x="25" y="55"/>
                    </a:lnTo>
                    <a:lnTo>
                      <a:pt x="17" y="46"/>
                    </a:lnTo>
                    <a:lnTo>
                      <a:pt x="9" y="40"/>
                    </a:lnTo>
                    <a:lnTo>
                      <a:pt x="0" y="38"/>
                    </a:lnTo>
                    <a:lnTo>
                      <a:pt x="21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auto">
              <a:xfrm>
                <a:off x="495" y="574"/>
                <a:ext cx="1972" cy="3259"/>
              </a:xfrm>
              <a:custGeom>
                <a:avLst/>
                <a:gdLst>
                  <a:gd name="T0" fmla="*/ 0 w 1972"/>
                  <a:gd name="T1" fmla="*/ 3149 h 3259"/>
                  <a:gd name="T2" fmla="*/ 0 w 1972"/>
                  <a:gd name="T3" fmla="*/ 96 h 3259"/>
                  <a:gd name="T4" fmla="*/ 1 w 1972"/>
                  <a:gd name="T5" fmla="*/ 80 h 3259"/>
                  <a:gd name="T6" fmla="*/ 7 w 1972"/>
                  <a:gd name="T7" fmla="*/ 63 h 3259"/>
                  <a:gd name="T8" fmla="*/ 14 w 1972"/>
                  <a:gd name="T9" fmla="*/ 48 h 3259"/>
                  <a:gd name="T10" fmla="*/ 25 w 1972"/>
                  <a:gd name="T11" fmla="*/ 32 h 3259"/>
                  <a:gd name="T12" fmla="*/ 38 w 1972"/>
                  <a:gd name="T13" fmla="*/ 19 h 3259"/>
                  <a:gd name="T14" fmla="*/ 55 w 1972"/>
                  <a:gd name="T15" fmla="*/ 9 h 3259"/>
                  <a:gd name="T16" fmla="*/ 72 w 1972"/>
                  <a:gd name="T17" fmla="*/ 3 h 3259"/>
                  <a:gd name="T18" fmla="*/ 93 w 1972"/>
                  <a:gd name="T19" fmla="*/ 0 h 3259"/>
                  <a:gd name="T20" fmla="*/ 1892 w 1972"/>
                  <a:gd name="T21" fmla="*/ 0 h 3259"/>
                  <a:gd name="T22" fmla="*/ 1907 w 1972"/>
                  <a:gd name="T23" fmla="*/ 1 h 3259"/>
                  <a:gd name="T24" fmla="*/ 1920 w 1972"/>
                  <a:gd name="T25" fmla="*/ 6 h 3259"/>
                  <a:gd name="T26" fmla="*/ 1935 w 1972"/>
                  <a:gd name="T27" fmla="*/ 14 h 3259"/>
                  <a:gd name="T28" fmla="*/ 1947 w 1972"/>
                  <a:gd name="T29" fmla="*/ 25 h 3259"/>
                  <a:gd name="T30" fmla="*/ 1957 w 1972"/>
                  <a:gd name="T31" fmla="*/ 38 h 3259"/>
                  <a:gd name="T32" fmla="*/ 1965 w 1972"/>
                  <a:gd name="T33" fmla="*/ 52 h 3259"/>
                  <a:gd name="T34" fmla="*/ 1970 w 1972"/>
                  <a:gd name="T35" fmla="*/ 66 h 3259"/>
                  <a:gd name="T36" fmla="*/ 1972 w 1972"/>
                  <a:gd name="T37" fmla="*/ 82 h 3259"/>
                  <a:gd name="T38" fmla="*/ 1972 w 1972"/>
                  <a:gd name="T39" fmla="*/ 3164 h 3259"/>
                  <a:gd name="T40" fmla="*/ 1970 w 1972"/>
                  <a:gd name="T41" fmla="*/ 3179 h 3259"/>
                  <a:gd name="T42" fmla="*/ 1965 w 1972"/>
                  <a:gd name="T43" fmla="*/ 3195 h 3259"/>
                  <a:gd name="T44" fmla="*/ 1957 w 1972"/>
                  <a:gd name="T45" fmla="*/ 3210 h 3259"/>
                  <a:gd name="T46" fmla="*/ 1946 w 1972"/>
                  <a:gd name="T47" fmla="*/ 3226 h 3259"/>
                  <a:gd name="T48" fmla="*/ 1932 w 1972"/>
                  <a:gd name="T49" fmla="*/ 3239 h 3259"/>
                  <a:gd name="T50" fmla="*/ 1918 w 1972"/>
                  <a:gd name="T51" fmla="*/ 3250 h 3259"/>
                  <a:gd name="T52" fmla="*/ 1902 w 1972"/>
                  <a:gd name="T53" fmla="*/ 3257 h 3259"/>
                  <a:gd name="T54" fmla="*/ 1885 w 1972"/>
                  <a:gd name="T55" fmla="*/ 3259 h 3259"/>
                  <a:gd name="T56" fmla="*/ 109 w 1972"/>
                  <a:gd name="T57" fmla="*/ 3259 h 3259"/>
                  <a:gd name="T58" fmla="*/ 92 w 1972"/>
                  <a:gd name="T59" fmla="*/ 3258 h 3259"/>
                  <a:gd name="T60" fmla="*/ 72 w 1972"/>
                  <a:gd name="T61" fmla="*/ 3253 h 3259"/>
                  <a:gd name="T62" fmla="*/ 54 w 1972"/>
                  <a:gd name="T63" fmla="*/ 3244 h 3259"/>
                  <a:gd name="T64" fmla="*/ 37 w 1972"/>
                  <a:gd name="T65" fmla="*/ 3232 h 3259"/>
                  <a:gd name="T66" fmla="*/ 23 w 1972"/>
                  <a:gd name="T67" fmla="*/ 3217 h 3259"/>
                  <a:gd name="T68" fmla="*/ 11 w 1972"/>
                  <a:gd name="T69" fmla="*/ 3197 h 3259"/>
                  <a:gd name="T70" fmla="*/ 2 w 1972"/>
                  <a:gd name="T71" fmla="*/ 3175 h 3259"/>
                  <a:gd name="T72" fmla="*/ 0 w 1972"/>
                  <a:gd name="T73" fmla="*/ 3149 h 325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972"/>
                  <a:gd name="T112" fmla="*/ 0 h 3259"/>
                  <a:gd name="T113" fmla="*/ 1972 w 1972"/>
                  <a:gd name="T114" fmla="*/ 3259 h 325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972" h="3259">
                    <a:moveTo>
                      <a:pt x="0" y="3149"/>
                    </a:moveTo>
                    <a:lnTo>
                      <a:pt x="0" y="96"/>
                    </a:lnTo>
                    <a:lnTo>
                      <a:pt x="1" y="80"/>
                    </a:lnTo>
                    <a:lnTo>
                      <a:pt x="7" y="63"/>
                    </a:lnTo>
                    <a:lnTo>
                      <a:pt x="14" y="48"/>
                    </a:lnTo>
                    <a:lnTo>
                      <a:pt x="25" y="32"/>
                    </a:lnTo>
                    <a:lnTo>
                      <a:pt x="38" y="19"/>
                    </a:lnTo>
                    <a:lnTo>
                      <a:pt x="55" y="9"/>
                    </a:lnTo>
                    <a:lnTo>
                      <a:pt x="72" y="3"/>
                    </a:lnTo>
                    <a:lnTo>
                      <a:pt x="93" y="0"/>
                    </a:lnTo>
                    <a:lnTo>
                      <a:pt x="1892" y="0"/>
                    </a:lnTo>
                    <a:lnTo>
                      <a:pt x="1907" y="1"/>
                    </a:lnTo>
                    <a:lnTo>
                      <a:pt x="1920" y="6"/>
                    </a:lnTo>
                    <a:lnTo>
                      <a:pt x="1935" y="14"/>
                    </a:lnTo>
                    <a:lnTo>
                      <a:pt x="1947" y="25"/>
                    </a:lnTo>
                    <a:lnTo>
                      <a:pt x="1957" y="38"/>
                    </a:lnTo>
                    <a:lnTo>
                      <a:pt x="1965" y="52"/>
                    </a:lnTo>
                    <a:lnTo>
                      <a:pt x="1970" y="66"/>
                    </a:lnTo>
                    <a:lnTo>
                      <a:pt x="1972" y="82"/>
                    </a:lnTo>
                    <a:lnTo>
                      <a:pt x="1972" y="3164"/>
                    </a:lnTo>
                    <a:lnTo>
                      <a:pt x="1970" y="3179"/>
                    </a:lnTo>
                    <a:lnTo>
                      <a:pt x="1965" y="3195"/>
                    </a:lnTo>
                    <a:lnTo>
                      <a:pt x="1957" y="3210"/>
                    </a:lnTo>
                    <a:lnTo>
                      <a:pt x="1946" y="3226"/>
                    </a:lnTo>
                    <a:lnTo>
                      <a:pt x="1932" y="3239"/>
                    </a:lnTo>
                    <a:lnTo>
                      <a:pt x="1918" y="3250"/>
                    </a:lnTo>
                    <a:lnTo>
                      <a:pt x="1902" y="3257"/>
                    </a:lnTo>
                    <a:lnTo>
                      <a:pt x="1885" y="3259"/>
                    </a:lnTo>
                    <a:lnTo>
                      <a:pt x="109" y="3259"/>
                    </a:lnTo>
                    <a:lnTo>
                      <a:pt x="92" y="3258"/>
                    </a:lnTo>
                    <a:lnTo>
                      <a:pt x="72" y="3253"/>
                    </a:lnTo>
                    <a:lnTo>
                      <a:pt x="54" y="3244"/>
                    </a:lnTo>
                    <a:lnTo>
                      <a:pt x="37" y="3232"/>
                    </a:lnTo>
                    <a:lnTo>
                      <a:pt x="23" y="3217"/>
                    </a:lnTo>
                    <a:lnTo>
                      <a:pt x="11" y="3197"/>
                    </a:lnTo>
                    <a:lnTo>
                      <a:pt x="2" y="3175"/>
                    </a:lnTo>
                    <a:lnTo>
                      <a:pt x="0" y="3149"/>
                    </a:lnTo>
                    <a:close/>
                  </a:path>
                </a:pathLst>
              </a:custGeom>
              <a:solidFill>
                <a:srgbClr val="FFF2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auto">
              <a:xfrm>
                <a:off x="490" y="670"/>
                <a:ext cx="10" cy="3053"/>
              </a:xfrm>
              <a:custGeom>
                <a:avLst/>
                <a:gdLst>
                  <a:gd name="T0" fmla="*/ 0 w 10"/>
                  <a:gd name="T1" fmla="*/ 0 h 3053"/>
                  <a:gd name="T2" fmla="*/ 0 w 10"/>
                  <a:gd name="T3" fmla="*/ 0 h 3053"/>
                  <a:gd name="T4" fmla="*/ 0 w 10"/>
                  <a:gd name="T5" fmla="*/ 3053 h 3053"/>
                  <a:gd name="T6" fmla="*/ 10 w 10"/>
                  <a:gd name="T7" fmla="*/ 3053 h 3053"/>
                  <a:gd name="T8" fmla="*/ 10 w 10"/>
                  <a:gd name="T9" fmla="*/ 0 h 3053"/>
                  <a:gd name="T10" fmla="*/ 10 w 10"/>
                  <a:gd name="T11" fmla="*/ 0 h 3053"/>
                  <a:gd name="T12" fmla="*/ 0 w 10"/>
                  <a:gd name="T13" fmla="*/ 0 h 30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3053"/>
                  <a:gd name="T23" fmla="*/ 10 w 10"/>
                  <a:gd name="T24" fmla="*/ 3053 h 305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3053">
                    <a:moveTo>
                      <a:pt x="0" y="0"/>
                    </a:moveTo>
                    <a:lnTo>
                      <a:pt x="0" y="0"/>
                    </a:lnTo>
                    <a:lnTo>
                      <a:pt x="0" y="3053"/>
                    </a:lnTo>
                    <a:lnTo>
                      <a:pt x="10" y="3053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auto">
              <a:xfrm>
                <a:off x="490" y="569"/>
                <a:ext cx="98" cy="101"/>
              </a:xfrm>
              <a:custGeom>
                <a:avLst/>
                <a:gdLst>
                  <a:gd name="T0" fmla="*/ 98 w 98"/>
                  <a:gd name="T1" fmla="*/ 0 h 101"/>
                  <a:gd name="T2" fmla="*/ 98 w 98"/>
                  <a:gd name="T3" fmla="*/ 0 h 101"/>
                  <a:gd name="T4" fmla="*/ 77 w 98"/>
                  <a:gd name="T5" fmla="*/ 4 h 101"/>
                  <a:gd name="T6" fmla="*/ 59 w 98"/>
                  <a:gd name="T7" fmla="*/ 10 h 101"/>
                  <a:gd name="T8" fmla="*/ 41 w 98"/>
                  <a:gd name="T9" fmla="*/ 21 h 101"/>
                  <a:gd name="T10" fmla="*/ 28 w 98"/>
                  <a:gd name="T11" fmla="*/ 35 h 101"/>
                  <a:gd name="T12" fmla="*/ 16 w 98"/>
                  <a:gd name="T13" fmla="*/ 50 h 101"/>
                  <a:gd name="T14" fmla="*/ 8 w 98"/>
                  <a:gd name="T15" fmla="*/ 67 h 101"/>
                  <a:gd name="T16" fmla="*/ 2 w 98"/>
                  <a:gd name="T17" fmla="*/ 85 h 101"/>
                  <a:gd name="T18" fmla="*/ 0 w 98"/>
                  <a:gd name="T19" fmla="*/ 101 h 101"/>
                  <a:gd name="T20" fmla="*/ 10 w 98"/>
                  <a:gd name="T21" fmla="*/ 101 h 101"/>
                  <a:gd name="T22" fmla="*/ 10 w 98"/>
                  <a:gd name="T23" fmla="*/ 85 h 101"/>
                  <a:gd name="T24" fmla="*/ 16 w 98"/>
                  <a:gd name="T25" fmla="*/ 70 h 101"/>
                  <a:gd name="T26" fmla="*/ 23 w 98"/>
                  <a:gd name="T27" fmla="*/ 55 h 101"/>
                  <a:gd name="T28" fmla="*/ 33 w 98"/>
                  <a:gd name="T29" fmla="*/ 40 h 101"/>
                  <a:gd name="T30" fmla="*/ 46 w 98"/>
                  <a:gd name="T31" fmla="*/ 28 h 101"/>
                  <a:gd name="T32" fmla="*/ 62 w 98"/>
                  <a:gd name="T33" fmla="*/ 18 h 101"/>
                  <a:gd name="T34" fmla="*/ 77 w 98"/>
                  <a:gd name="T35" fmla="*/ 11 h 101"/>
                  <a:gd name="T36" fmla="*/ 98 w 98"/>
                  <a:gd name="T37" fmla="*/ 10 h 101"/>
                  <a:gd name="T38" fmla="*/ 98 w 98"/>
                  <a:gd name="T39" fmla="*/ 10 h 101"/>
                  <a:gd name="T40" fmla="*/ 98 w 98"/>
                  <a:gd name="T41" fmla="*/ 0 h 10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8"/>
                  <a:gd name="T64" fmla="*/ 0 h 101"/>
                  <a:gd name="T65" fmla="*/ 98 w 98"/>
                  <a:gd name="T66" fmla="*/ 101 h 10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8" h="101">
                    <a:moveTo>
                      <a:pt x="98" y="0"/>
                    </a:moveTo>
                    <a:lnTo>
                      <a:pt x="98" y="0"/>
                    </a:lnTo>
                    <a:lnTo>
                      <a:pt x="77" y="4"/>
                    </a:lnTo>
                    <a:lnTo>
                      <a:pt x="59" y="10"/>
                    </a:lnTo>
                    <a:lnTo>
                      <a:pt x="41" y="21"/>
                    </a:lnTo>
                    <a:lnTo>
                      <a:pt x="28" y="35"/>
                    </a:lnTo>
                    <a:lnTo>
                      <a:pt x="16" y="50"/>
                    </a:lnTo>
                    <a:lnTo>
                      <a:pt x="8" y="67"/>
                    </a:lnTo>
                    <a:lnTo>
                      <a:pt x="2" y="85"/>
                    </a:lnTo>
                    <a:lnTo>
                      <a:pt x="0" y="101"/>
                    </a:lnTo>
                    <a:lnTo>
                      <a:pt x="10" y="101"/>
                    </a:lnTo>
                    <a:lnTo>
                      <a:pt x="10" y="85"/>
                    </a:lnTo>
                    <a:lnTo>
                      <a:pt x="16" y="70"/>
                    </a:lnTo>
                    <a:lnTo>
                      <a:pt x="23" y="55"/>
                    </a:lnTo>
                    <a:lnTo>
                      <a:pt x="33" y="40"/>
                    </a:lnTo>
                    <a:lnTo>
                      <a:pt x="46" y="28"/>
                    </a:lnTo>
                    <a:lnTo>
                      <a:pt x="62" y="18"/>
                    </a:lnTo>
                    <a:lnTo>
                      <a:pt x="77" y="11"/>
                    </a:lnTo>
                    <a:lnTo>
                      <a:pt x="98" y="10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auto">
              <a:xfrm>
                <a:off x="588" y="569"/>
                <a:ext cx="1799" cy="10"/>
              </a:xfrm>
              <a:custGeom>
                <a:avLst/>
                <a:gdLst>
                  <a:gd name="T0" fmla="*/ 1799 w 1799"/>
                  <a:gd name="T1" fmla="*/ 0 h 10"/>
                  <a:gd name="T2" fmla="*/ 1799 w 1799"/>
                  <a:gd name="T3" fmla="*/ 0 h 10"/>
                  <a:gd name="T4" fmla="*/ 0 w 1799"/>
                  <a:gd name="T5" fmla="*/ 0 h 10"/>
                  <a:gd name="T6" fmla="*/ 0 w 1799"/>
                  <a:gd name="T7" fmla="*/ 10 h 10"/>
                  <a:gd name="T8" fmla="*/ 1799 w 1799"/>
                  <a:gd name="T9" fmla="*/ 10 h 10"/>
                  <a:gd name="T10" fmla="*/ 1799 w 1799"/>
                  <a:gd name="T11" fmla="*/ 10 h 10"/>
                  <a:gd name="T12" fmla="*/ 1799 w 1799"/>
                  <a:gd name="T13" fmla="*/ 0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99"/>
                  <a:gd name="T22" fmla="*/ 0 h 10"/>
                  <a:gd name="T23" fmla="*/ 1799 w 1799"/>
                  <a:gd name="T24" fmla="*/ 10 h 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99" h="10">
                    <a:moveTo>
                      <a:pt x="1799" y="0"/>
                    </a:moveTo>
                    <a:lnTo>
                      <a:pt x="1799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1799" y="10"/>
                    </a:lnTo>
                    <a:lnTo>
                      <a:pt x="179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auto">
              <a:xfrm>
                <a:off x="2387" y="569"/>
                <a:ext cx="85" cy="87"/>
              </a:xfrm>
              <a:custGeom>
                <a:avLst/>
                <a:gdLst>
                  <a:gd name="T0" fmla="*/ 85 w 85"/>
                  <a:gd name="T1" fmla="*/ 87 h 87"/>
                  <a:gd name="T2" fmla="*/ 85 w 85"/>
                  <a:gd name="T3" fmla="*/ 87 h 87"/>
                  <a:gd name="T4" fmla="*/ 82 w 85"/>
                  <a:gd name="T5" fmla="*/ 70 h 87"/>
                  <a:gd name="T6" fmla="*/ 77 w 85"/>
                  <a:gd name="T7" fmla="*/ 55 h 87"/>
                  <a:gd name="T8" fmla="*/ 68 w 85"/>
                  <a:gd name="T9" fmla="*/ 40 h 87"/>
                  <a:gd name="T10" fmla="*/ 57 w 85"/>
                  <a:gd name="T11" fmla="*/ 27 h 87"/>
                  <a:gd name="T12" fmla="*/ 45 w 85"/>
                  <a:gd name="T13" fmla="*/ 15 h 87"/>
                  <a:gd name="T14" fmla="*/ 29 w 85"/>
                  <a:gd name="T15" fmla="*/ 8 h 87"/>
                  <a:gd name="T16" fmla="*/ 15 w 85"/>
                  <a:gd name="T17" fmla="*/ 2 h 87"/>
                  <a:gd name="T18" fmla="*/ 0 w 85"/>
                  <a:gd name="T19" fmla="*/ 0 h 87"/>
                  <a:gd name="T20" fmla="*/ 0 w 85"/>
                  <a:gd name="T21" fmla="*/ 10 h 87"/>
                  <a:gd name="T22" fmla="*/ 15 w 85"/>
                  <a:gd name="T23" fmla="*/ 10 h 87"/>
                  <a:gd name="T24" fmla="*/ 27 w 85"/>
                  <a:gd name="T25" fmla="*/ 15 h 87"/>
                  <a:gd name="T26" fmla="*/ 40 w 85"/>
                  <a:gd name="T27" fmla="*/ 23 h 87"/>
                  <a:gd name="T28" fmla="*/ 52 w 85"/>
                  <a:gd name="T29" fmla="*/ 32 h 87"/>
                  <a:gd name="T30" fmla="*/ 61 w 85"/>
                  <a:gd name="T31" fmla="*/ 45 h 87"/>
                  <a:gd name="T32" fmla="*/ 69 w 85"/>
                  <a:gd name="T33" fmla="*/ 58 h 87"/>
                  <a:gd name="T34" fmla="*/ 74 w 85"/>
                  <a:gd name="T35" fmla="*/ 72 h 87"/>
                  <a:gd name="T36" fmla="*/ 76 w 85"/>
                  <a:gd name="T37" fmla="*/ 87 h 87"/>
                  <a:gd name="T38" fmla="*/ 76 w 85"/>
                  <a:gd name="T39" fmla="*/ 87 h 87"/>
                  <a:gd name="T40" fmla="*/ 85 w 85"/>
                  <a:gd name="T41" fmla="*/ 87 h 8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5"/>
                  <a:gd name="T64" fmla="*/ 0 h 87"/>
                  <a:gd name="T65" fmla="*/ 85 w 85"/>
                  <a:gd name="T66" fmla="*/ 87 h 8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5" h="87">
                    <a:moveTo>
                      <a:pt x="85" y="87"/>
                    </a:moveTo>
                    <a:lnTo>
                      <a:pt x="85" y="87"/>
                    </a:lnTo>
                    <a:lnTo>
                      <a:pt x="82" y="70"/>
                    </a:lnTo>
                    <a:lnTo>
                      <a:pt x="77" y="55"/>
                    </a:lnTo>
                    <a:lnTo>
                      <a:pt x="68" y="40"/>
                    </a:lnTo>
                    <a:lnTo>
                      <a:pt x="57" y="27"/>
                    </a:lnTo>
                    <a:lnTo>
                      <a:pt x="45" y="15"/>
                    </a:lnTo>
                    <a:lnTo>
                      <a:pt x="29" y="8"/>
                    </a:lnTo>
                    <a:lnTo>
                      <a:pt x="15" y="2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15" y="10"/>
                    </a:lnTo>
                    <a:lnTo>
                      <a:pt x="27" y="15"/>
                    </a:lnTo>
                    <a:lnTo>
                      <a:pt x="40" y="23"/>
                    </a:lnTo>
                    <a:lnTo>
                      <a:pt x="52" y="32"/>
                    </a:lnTo>
                    <a:lnTo>
                      <a:pt x="61" y="45"/>
                    </a:lnTo>
                    <a:lnTo>
                      <a:pt x="69" y="58"/>
                    </a:lnTo>
                    <a:lnTo>
                      <a:pt x="74" y="72"/>
                    </a:lnTo>
                    <a:lnTo>
                      <a:pt x="76" y="87"/>
                    </a:lnTo>
                    <a:lnTo>
                      <a:pt x="85" y="8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auto">
              <a:xfrm>
                <a:off x="2463" y="656"/>
                <a:ext cx="9" cy="3082"/>
              </a:xfrm>
              <a:custGeom>
                <a:avLst/>
                <a:gdLst>
                  <a:gd name="T0" fmla="*/ 9 w 9"/>
                  <a:gd name="T1" fmla="*/ 3082 h 3082"/>
                  <a:gd name="T2" fmla="*/ 9 w 9"/>
                  <a:gd name="T3" fmla="*/ 3082 h 3082"/>
                  <a:gd name="T4" fmla="*/ 9 w 9"/>
                  <a:gd name="T5" fmla="*/ 0 h 3082"/>
                  <a:gd name="T6" fmla="*/ 0 w 9"/>
                  <a:gd name="T7" fmla="*/ 0 h 3082"/>
                  <a:gd name="T8" fmla="*/ 0 w 9"/>
                  <a:gd name="T9" fmla="*/ 3082 h 3082"/>
                  <a:gd name="T10" fmla="*/ 0 w 9"/>
                  <a:gd name="T11" fmla="*/ 3082 h 3082"/>
                  <a:gd name="T12" fmla="*/ 9 w 9"/>
                  <a:gd name="T13" fmla="*/ 3082 h 30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3082"/>
                  <a:gd name="T23" fmla="*/ 9 w 9"/>
                  <a:gd name="T24" fmla="*/ 3082 h 308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3082">
                    <a:moveTo>
                      <a:pt x="9" y="3082"/>
                    </a:moveTo>
                    <a:lnTo>
                      <a:pt x="9" y="3082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3082"/>
                    </a:lnTo>
                    <a:lnTo>
                      <a:pt x="9" y="30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auto">
              <a:xfrm>
                <a:off x="2380" y="3738"/>
                <a:ext cx="92" cy="100"/>
              </a:xfrm>
              <a:custGeom>
                <a:avLst/>
                <a:gdLst>
                  <a:gd name="T0" fmla="*/ 0 w 92"/>
                  <a:gd name="T1" fmla="*/ 100 h 100"/>
                  <a:gd name="T2" fmla="*/ 0 w 92"/>
                  <a:gd name="T3" fmla="*/ 100 h 100"/>
                  <a:gd name="T4" fmla="*/ 18 w 92"/>
                  <a:gd name="T5" fmla="*/ 97 h 100"/>
                  <a:gd name="T6" fmla="*/ 34 w 92"/>
                  <a:gd name="T7" fmla="*/ 90 h 100"/>
                  <a:gd name="T8" fmla="*/ 50 w 92"/>
                  <a:gd name="T9" fmla="*/ 78 h 100"/>
                  <a:gd name="T10" fmla="*/ 63 w 92"/>
                  <a:gd name="T11" fmla="*/ 64 h 100"/>
                  <a:gd name="T12" fmla="*/ 75 w 92"/>
                  <a:gd name="T13" fmla="*/ 49 h 100"/>
                  <a:gd name="T14" fmla="*/ 84 w 92"/>
                  <a:gd name="T15" fmla="*/ 32 h 100"/>
                  <a:gd name="T16" fmla="*/ 89 w 92"/>
                  <a:gd name="T17" fmla="*/ 15 h 100"/>
                  <a:gd name="T18" fmla="*/ 92 w 92"/>
                  <a:gd name="T19" fmla="*/ 0 h 100"/>
                  <a:gd name="T20" fmla="*/ 83 w 92"/>
                  <a:gd name="T21" fmla="*/ 0 h 100"/>
                  <a:gd name="T22" fmla="*/ 81 w 92"/>
                  <a:gd name="T23" fmla="*/ 15 h 100"/>
                  <a:gd name="T24" fmla="*/ 76 w 92"/>
                  <a:gd name="T25" fmla="*/ 29 h 100"/>
                  <a:gd name="T26" fmla="*/ 68 w 92"/>
                  <a:gd name="T27" fmla="*/ 44 h 100"/>
                  <a:gd name="T28" fmla="*/ 58 w 92"/>
                  <a:gd name="T29" fmla="*/ 59 h 100"/>
                  <a:gd name="T30" fmla="*/ 45 w 92"/>
                  <a:gd name="T31" fmla="*/ 71 h 100"/>
                  <a:gd name="T32" fmla="*/ 32 w 92"/>
                  <a:gd name="T33" fmla="*/ 82 h 100"/>
                  <a:gd name="T34" fmla="*/ 16 w 92"/>
                  <a:gd name="T35" fmla="*/ 89 h 100"/>
                  <a:gd name="T36" fmla="*/ 0 w 92"/>
                  <a:gd name="T37" fmla="*/ 90 h 100"/>
                  <a:gd name="T38" fmla="*/ 0 w 92"/>
                  <a:gd name="T39" fmla="*/ 90 h 100"/>
                  <a:gd name="T40" fmla="*/ 0 w 92"/>
                  <a:gd name="T41" fmla="*/ 100 h 10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2"/>
                  <a:gd name="T64" fmla="*/ 0 h 100"/>
                  <a:gd name="T65" fmla="*/ 92 w 92"/>
                  <a:gd name="T66" fmla="*/ 100 h 10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2" h="100">
                    <a:moveTo>
                      <a:pt x="0" y="100"/>
                    </a:moveTo>
                    <a:lnTo>
                      <a:pt x="0" y="100"/>
                    </a:lnTo>
                    <a:lnTo>
                      <a:pt x="18" y="97"/>
                    </a:lnTo>
                    <a:lnTo>
                      <a:pt x="34" y="90"/>
                    </a:lnTo>
                    <a:lnTo>
                      <a:pt x="50" y="78"/>
                    </a:lnTo>
                    <a:lnTo>
                      <a:pt x="63" y="64"/>
                    </a:lnTo>
                    <a:lnTo>
                      <a:pt x="75" y="49"/>
                    </a:lnTo>
                    <a:lnTo>
                      <a:pt x="84" y="32"/>
                    </a:lnTo>
                    <a:lnTo>
                      <a:pt x="89" y="15"/>
                    </a:lnTo>
                    <a:lnTo>
                      <a:pt x="92" y="0"/>
                    </a:lnTo>
                    <a:lnTo>
                      <a:pt x="83" y="0"/>
                    </a:lnTo>
                    <a:lnTo>
                      <a:pt x="81" y="15"/>
                    </a:lnTo>
                    <a:lnTo>
                      <a:pt x="76" y="29"/>
                    </a:lnTo>
                    <a:lnTo>
                      <a:pt x="68" y="44"/>
                    </a:lnTo>
                    <a:lnTo>
                      <a:pt x="58" y="59"/>
                    </a:lnTo>
                    <a:lnTo>
                      <a:pt x="45" y="71"/>
                    </a:lnTo>
                    <a:lnTo>
                      <a:pt x="32" y="82"/>
                    </a:lnTo>
                    <a:lnTo>
                      <a:pt x="16" y="89"/>
                    </a:lnTo>
                    <a:lnTo>
                      <a:pt x="0" y="9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57" name="Freeform 35"/>
              <p:cNvSpPr>
                <a:spLocks/>
              </p:cNvSpPr>
              <p:nvPr/>
            </p:nvSpPr>
            <p:spPr bwMode="auto">
              <a:xfrm>
                <a:off x="604" y="3828"/>
                <a:ext cx="1776" cy="10"/>
              </a:xfrm>
              <a:custGeom>
                <a:avLst/>
                <a:gdLst>
                  <a:gd name="T0" fmla="*/ 0 w 1776"/>
                  <a:gd name="T1" fmla="*/ 10 h 10"/>
                  <a:gd name="T2" fmla="*/ 0 w 1776"/>
                  <a:gd name="T3" fmla="*/ 10 h 10"/>
                  <a:gd name="T4" fmla="*/ 1776 w 1776"/>
                  <a:gd name="T5" fmla="*/ 10 h 10"/>
                  <a:gd name="T6" fmla="*/ 1776 w 1776"/>
                  <a:gd name="T7" fmla="*/ 0 h 10"/>
                  <a:gd name="T8" fmla="*/ 0 w 1776"/>
                  <a:gd name="T9" fmla="*/ 0 h 10"/>
                  <a:gd name="T10" fmla="*/ 0 w 1776"/>
                  <a:gd name="T11" fmla="*/ 0 h 10"/>
                  <a:gd name="T12" fmla="*/ 0 w 1776"/>
                  <a:gd name="T13" fmla="*/ 10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76"/>
                  <a:gd name="T22" fmla="*/ 0 h 10"/>
                  <a:gd name="T23" fmla="*/ 1776 w 1776"/>
                  <a:gd name="T24" fmla="*/ 10 h 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76" h="10">
                    <a:moveTo>
                      <a:pt x="0" y="10"/>
                    </a:moveTo>
                    <a:lnTo>
                      <a:pt x="0" y="10"/>
                    </a:lnTo>
                    <a:lnTo>
                      <a:pt x="1776" y="10"/>
                    </a:lnTo>
                    <a:lnTo>
                      <a:pt x="1776" y="0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58" name="Freeform 36"/>
              <p:cNvSpPr>
                <a:spLocks/>
              </p:cNvSpPr>
              <p:nvPr/>
            </p:nvSpPr>
            <p:spPr bwMode="auto">
              <a:xfrm>
                <a:off x="490" y="3723"/>
                <a:ext cx="114" cy="115"/>
              </a:xfrm>
              <a:custGeom>
                <a:avLst/>
                <a:gdLst>
                  <a:gd name="T0" fmla="*/ 0 w 114"/>
                  <a:gd name="T1" fmla="*/ 0 h 115"/>
                  <a:gd name="T2" fmla="*/ 0 w 114"/>
                  <a:gd name="T3" fmla="*/ 0 h 115"/>
                  <a:gd name="T4" fmla="*/ 3 w 114"/>
                  <a:gd name="T5" fmla="*/ 26 h 115"/>
                  <a:gd name="T6" fmla="*/ 12 w 114"/>
                  <a:gd name="T7" fmla="*/ 49 h 115"/>
                  <a:gd name="T8" fmla="*/ 24 w 114"/>
                  <a:gd name="T9" fmla="*/ 70 h 115"/>
                  <a:gd name="T10" fmla="*/ 40 w 114"/>
                  <a:gd name="T11" fmla="*/ 87 h 115"/>
                  <a:gd name="T12" fmla="*/ 58 w 114"/>
                  <a:gd name="T13" fmla="*/ 99 h 115"/>
                  <a:gd name="T14" fmla="*/ 76 w 114"/>
                  <a:gd name="T15" fmla="*/ 108 h 115"/>
                  <a:gd name="T16" fmla="*/ 97 w 114"/>
                  <a:gd name="T17" fmla="*/ 113 h 115"/>
                  <a:gd name="T18" fmla="*/ 114 w 114"/>
                  <a:gd name="T19" fmla="*/ 115 h 115"/>
                  <a:gd name="T20" fmla="*/ 114 w 114"/>
                  <a:gd name="T21" fmla="*/ 105 h 115"/>
                  <a:gd name="T22" fmla="*/ 97 w 114"/>
                  <a:gd name="T23" fmla="*/ 105 h 115"/>
                  <a:gd name="T24" fmla="*/ 79 w 114"/>
                  <a:gd name="T25" fmla="*/ 100 h 115"/>
                  <a:gd name="T26" fmla="*/ 60 w 114"/>
                  <a:gd name="T27" fmla="*/ 91 h 115"/>
                  <a:gd name="T28" fmla="*/ 45 w 114"/>
                  <a:gd name="T29" fmla="*/ 79 h 115"/>
                  <a:gd name="T30" fmla="*/ 31 w 114"/>
                  <a:gd name="T31" fmla="*/ 65 h 115"/>
                  <a:gd name="T32" fmla="*/ 19 w 114"/>
                  <a:gd name="T33" fmla="*/ 47 h 115"/>
                  <a:gd name="T34" fmla="*/ 11 w 114"/>
                  <a:gd name="T35" fmla="*/ 26 h 115"/>
                  <a:gd name="T36" fmla="*/ 10 w 114"/>
                  <a:gd name="T37" fmla="*/ 0 h 115"/>
                  <a:gd name="T38" fmla="*/ 10 w 114"/>
                  <a:gd name="T39" fmla="*/ 0 h 115"/>
                  <a:gd name="T40" fmla="*/ 0 w 114"/>
                  <a:gd name="T41" fmla="*/ 0 h 11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4"/>
                  <a:gd name="T64" fmla="*/ 0 h 115"/>
                  <a:gd name="T65" fmla="*/ 114 w 114"/>
                  <a:gd name="T66" fmla="*/ 115 h 11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4" h="115">
                    <a:moveTo>
                      <a:pt x="0" y="0"/>
                    </a:moveTo>
                    <a:lnTo>
                      <a:pt x="0" y="0"/>
                    </a:lnTo>
                    <a:lnTo>
                      <a:pt x="3" y="26"/>
                    </a:lnTo>
                    <a:lnTo>
                      <a:pt x="12" y="49"/>
                    </a:lnTo>
                    <a:lnTo>
                      <a:pt x="24" y="70"/>
                    </a:lnTo>
                    <a:lnTo>
                      <a:pt x="40" y="87"/>
                    </a:lnTo>
                    <a:lnTo>
                      <a:pt x="58" y="99"/>
                    </a:lnTo>
                    <a:lnTo>
                      <a:pt x="76" y="108"/>
                    </a:lnTo>
                    <a:lnTo>
                      <a:pt x="97" y="113"/>
                    </a:lnTo>
                    <a:lnTo>
                      <a:pt x="114" y="115"/>
                    </a:lnTo>
                    <a:lnTo>
                      <a:pt x="114" y="105"/>
                    </a:lnTo>
                    <a:lnTo>
                      <a:pt x="97" y="105"/>
                    </a:lnTo>
                    <a:lnTo>
                      <a:pt x="79" y="100"/>
                    </a:lnTo>
                    <a:lnTo>
                      <a:pt x="60" y="91"/>
                    </a:lnTo>
                    <a:lnTo>
                      <a:pt x="45" y="79"/>
                    </a:lnTo>
                    <a:lnTo>
                      <a:pt x="31" y="65"/>
                    </a:lnTo>
                    <a:lnTo>
                      <a:pt x="19" y="47"/>
                    </a:lnTo>
                    <a:lnTo>
                      <a:pt x="11" y="26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59" name="Freeform 37"/>
              <p:cNvSpPr>
                <a:spLocks/>
              </p:cNvSpPr>
              <p:nvPr/>
            </p:nvSpPr>
            <p:spPr bwMode="auto">
              <a:xfrm>
                <a:off x="2578" y="574"/>
                <a:ext cx="1971" cy="3259"/>
              </a:xfrm>
              <a:custGeom>
                <a:avLst/>
                <a:gdLst>
                  <a:gd name="T0" fmla="*/ 0 w 1971"/>
                  <a:gd name="T1" fmla="*/ 3149 h 3259"/>
                  <a:gd name="T2" fmla="*/ 0 w 1971"/>
                  <a:gd name="T3" fmla="*/ 96 h 3259"/>
                  <a:gd name="T4" fmla="*/ 1 w 1971"/>
                  <a:gd name="T5" fmla="*/ 80 h 3259"/>
                  <a:gd name="T6" fmla="*/ 7 w 1971"/>
                  <a:gd name="T7" fmla="*/ 63 h 3259"/>
                  <a:gd name="T8" fmla="*/ 14 w 1971"/>
                  <a:gd name="T9" fmla="*/ 48 h 3259"/>
                  <a:gd name="T10" fmla="*/ 25 w 1971"/>
                  <a:gd name="T11" fmla="*/ 32 h 3259"/>
                  <a:gd name="T12" fmla="*/ 38 w 1971"/>
                  <a:gd name="T13" fmla="*/ 19 h 3259"/>
                  <a:gd name="T14" fmla="*/ 54 w 1971"/>
                  <a:gd name="T15" fmla="*/ 9 h 3259"/>
                  <a:gd name="T16" fmla="*/ 72 w 1971"/>
                  <a:gd name="T17" fmla="*/ 3 h 3259"/>
                  <a:gd name="T18" fmla="*/ 92 w 1971"/>
                  <a:gd name="T19" fmla="*/ 0 h 3259"/>
                  <a:gd name="T20" fmla="*/ 1891 w 1971"/>
                  <a:gd name="T21" fmla="*/ 0 h 3259"/>
                  <a:gd name="T22" fmla="*/ 1906 w 1971"/>
                  <a:gd name="T23" fmla="*/ 1 h 3259"/>
                  <a:gd name="T24" fmla="*/ 1919 w 1971"/>
                  <a:gd name="T25" fmla="*/ 6 h 3259"/>
                  <a:gd name="T26" fmla="*/ 1934 w 1971"/>
                  <a:gd name="T27" fmla="*/ 14 h 3259"/>
                  <a:gd name="T28" fmla="*/ 1946 w 1971"/>
                  <a:gd name="T29" fmla="*/ 25 h 3259"/>
                  <a:gd name="T30" fmla="*/ 1955 w 1971"/>
                  <a:gd name="T31" fmla="*/ 38 h 3259"/>
                  <a:gd name="T32" fmla="*/ 1964 w 1971"/>
                  <a:gd name="T33" fmla="*/ 52 h 3259"/>
                  <a:gd name="T34" fmla="*/ 1969 w 1971"/>
                  <a:gd name="T35" fmla="*/ 66 h 3259"/>
                  <a:gd name="T36" fmla="*/ 1971 w 1971"/>
                  <a:gd name="T37" fmla="*/ 82 h 3259"/>
                  <a:gd name="T38" fmla="*/ 1971 w 1971"/>
                  <a:gd name="T39" fmla="*/ 3164 h 3259"/>
                  <a:gd name="T40" fmla="*/ 1969 w 1971"/>
                  <a:gd name="T41" fmla="*/ 3179 h 3259"/>
                  <a:gd name="T42" fmla="*/ 1964 w 1971"/>
                  <a:gd name="T43" fmla="*/ 3195 h 3259"/>
                  <a:gd name="T44" fmla="*/ 1955 w 1971"/>
                  <a:gd name="T45" fmla="*/ 3210 h 3259"/>
                  <a:gd name="T46" fmla="*/ 1944 w 1971"/>
                  <a:gd name="T47" fmla="*/ 3226 h 3259"/>
                  <a:gd name="T48" fmla="*/ 1931 w 1971"/>
                  <a:gd name="T49" fmla="*/ 3239 h 3259"/>
                  <a:gd name="T50" fmla="*/ 1917 w 1971"/>
                  <a:gd name="T51" fmla="*/ 3250 h 3259"/>
                  <a:gd name="T52" fmla="*/ 1901 w 1971"/>
                  <a:gd name="T53" fmla="*/ 3257 h 3259"/>
                  <a:gd name="T54" fmla="*/ 1884 w 1971"/>
                  <a:gd name="T55" fmla="*/ 3259 h 3259"/>
                  <a:gd name="T56" fmla="*/ 107 w 1971"/>
                  <a:gd name="T57" fmla="*/ 3259 h 3259"/>
                  <a:gd name="T58" fmla="*/ 91 w 1971"/>
                  <a:gd name="T59" fmla="*/ 3258 h 3259"/>
                  <a:gd name="T60" fmla="*/ 71 w 1971"/>
                  <a:gd name="T61" fmla="*/ 3253 h 3259"/>
                  <a:gd name="T62" fmla="*/ 54 w 1971"/>
                  <a:gd name="T63" fmla="*/ 3244 h 3259"/>
                  <a:gd name="T64" fmla="*/ 37 w 1971"/>
                  <a:gd name="T65" fmla="*/ 3232 h 3259"/>
                  <a:gd name="T66" fmla="*/ 21 w 1971"/>
                  <a:gd name="T67" fmla="*/ 3217 h 3259"/>
                  <a:gd name="T68" fmla="*/ 11 w 1971"/>
                  <a:gd name="T69" fmla="*/ 3197 h 3259"/>
                  <a:gd name="T70" fmla="*/ 2 w 1971"/>
                  <a:gd name="T71" fmla="*/ 3175 h 3259"/>
                  <a:gd name="T72" fmla="*/ 0 w 1971"/>
                  <a:gd name="T73" fmla="*/ 3149 h 325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971"/>
                  <a:gd name="T112" fmla="*/ 0 h 3259"/>
                  <a:gd name="T113" fmla="*/ 1971 w 1971"/>
                  <a:gd name="T114" fmla="*/ 3259 h 325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971" h="3259">
                    <a:moveTo>
                      <a:pt x="0" y="3149"/>
                    </a:moveTo>
                    <a:lnTo>
                      <a:pt x="0" y="96"/>
                    </a:lnTo>
                    <a:lnTo>
                      <a:pt x="1" y="80"/>
                    </a:lnTo>
                    <a:lnTo>
                      <a:pt x="7" y="63"/>
                    </a:lnTo>
                    <a:lnTo>
                      <a:pt x="14" y="48"/>
                    </a:lnTo>
                    <a:lnTo>
                      <a:pt x="25" y="32"/>
                    </a:lnTo>
                    <a:lnTo>
                      <a:pt x="38" y="19"/>
                    </a:lnTo>
                    <a:lnTo>
                      <a:pt x="54" y="9"/>
                    </a:lnTo>
                    <a:lnTo>
                      <a:pt x="72" y="3"/>
                    </a:lnTo>
                    <a:lnTo>
                      <a:pt x="92" y="0"/>
                    </a:lnTo>
                    <a:lnTo>
                      <a:pt x="1891" y="0"/>
                    </a:lnTo>
                    <a:lnTo>
                      <a:pt x="1906" y="1"/>
                    </a:lnTo>
                    <a:lnTo>
                      <a:pt x="1919" y="6"/>
                    </a:lnTo>
                    <a:lnTo>
                      <a:pt x="1934" y="14"/>
                    </a:lnTo>
                    <a:lnTo>
                      <a:pt x="1946" y="25"/>
                    </a:lnTo>
                    <a:lnTo>
                      <a:pt x="1955" y="38"/>
                    </a:lnTo>
                    <a:lnTo>
                      <a:pt x="1964" y="52"/>
                    </a:lnTo>
                    <a:lnTo>
                      <a:pt x="1969" y="66"/>
                    </a:lnTo>
                    <a:lnTo>
                      <a:pt x="1971" y="82"/>
                    </a:lnTo>
                    <a:lnTo>
                      <a:pt x="1971" y="3164"/>
                    </a:lnTo>
                    <a:lnTo>
                      <a:pt x="1969" y="3179"/>
                    </a:lnTo>
                    <a:lnTo>
                      <a:pt x="1964" y="3195"/>
                    </a:lnTo>
                    <a:lnTo>
                      <a:pt x="1955" y="3210"/>
                    </a:lnTo>
                    <a:lnTo>
                      <a:pt x="1944" y="3226"/>
                    </a:lnTo>
                    <a:lnTo>
                      <a:pt x="1931" y="3239"/>
                    </a:lnTo>
                    <a:lnTo>
                      <a:pt x="1917" y="3250"/>
                    </a:lnTo>
                    <a:lnTo>
                      <a:pt x="1901" y="3257"/>
                    </a:lnTo>
                    <a:lnTo>
                      <a:pt x="1884" y="3259"/>
                    </a:lnTo>
                    <a:lnTo>
                      <a:pt x="107" y="3259"/>
                    </a:lnTo>
                    <a:lnTo>
                      <a:pt x="91" y="3258"/>
                    </a:lnTo>
                    <a:lnTo>
                      <a:pt x="71" y="3253"/>
                    </a:lnTo>
                    <a:lnTo>
                      <a:pt x="54" y="3244"/>
                    </a:lnTo>
                    <a:lnTo>
                      <a:pt x="37" y="3232"/>
                    </a:lnTo>
                    <a:lnTo>
                      <a:pt x="21" y="3217"/>
                    </a:lnTo>
                    <a:lnTo>
                      <a:pt x="11" y="3197"/>
                    </a:lnTo>
                    <a:lnTo>
                      <a:pt x="2" y="3175"/>
                    </a:lnTo>
                    <a:lnTo>
                      <a:pt x="0" y="3149"/>
                    </a:lnTo>
                    <a:close/>
                  </a:path>
                </a:pathLst>
              </a:custGeom>
              <a:solidFill>
                <a:srgbClr val="FFF2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60" name="Freeform 38"/>
              <p:cNvSpPr>
                <a:spLocks/>
              </p:cNvSpPr>
              <p:nvPr/>
            </p:nvSpPr>
            <p:spPr bwMode="auto">
              <a:xfrm>
                <a:off x="2573" y="670"/>
                <a:ext cx="9" cy="3053"/>
              </a:xfrm>
              <a:custGeom>
                <a:avLst/>
                <a:gdLst>
                  <a:gd name="T0" fmla="*/ 0 w 9"/>
                  <a:gd name="T1" fmla="*/ 0 h 3053"/>
                  <a:gd name="T2" fmla="*/ 0 w 9"/>
                  <a:gd name="T3" fmla="*/ 0 h 3053"/>
                  <a:gd name="T4" fmla="*/ 0 w 9"/>
                  <a:gd name="T5" fmla="*/ 3053 h 3053"/>
                  <a:gd name="T6" fmla="*/ 9 w 9"/>
                  <a:gd name="T7" fmla="*/ 3053 h 3053"/>
                  <a:gd name="T8" fmla="*/ 9 w 9"/>
                  <a:gd name="T9" fmla="*/ 0 h 3053"/>
                  <a:gd name="T10" fmla="*/ 9 w 9"/>
                  <a:gd name="T11" fmla="*/ 0 h 3053"/>
                  <a:gd name="T12" fmla="*/ 0 w 9"/>
                  <a:gd name="T13" fmla="*/ 0 h 30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3053"/>
                  <a:gd name="T23" fmla="*/ 9 w 9"/>
                  <a:gd name="T24" fmla="*/ 3053 h 305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3053">
                    <a:moveTo>
                      <a:pt x="0" y="0"/>
                    </a:moveTo>
                    <a:lnTo>
                      <a:pt x="0" y="0"/>
                    </a:lnTo>
                    <a:lnTo>
                      <a:pt x="0" y="3053"/>
                    </a:lnTo>
                    <a:lnTo>
                      <a:pt x="9" y="3053"/>
                    </a:ln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61" name="Freeform 39"/>
              <p:cNvSpPr>
                <a:spLocks/>
              </p:cNvSpPr>
              <p:nvPr/>
            </p:nvSpPr>
            <p:spPr bwMode="auto">
              <a:xfrm>
                <a:off x="2573" y="569"/>
                <a:ext cx="97" cy="101"/>
              </a:xfrm>
              <a:custGeom>
                <a:avLst/>
                <a:gdLst>
                  <a:gd name="T0" fmla="*/ 97 w 97"/>
                  <a:gd name="T1" fmla="*/ 0 h 101"/>
                  <a:gd name="T2" fmla="*/ 97 w 97"/>
                  <a:gd name="T3" fmla="*/ 0 h 101"/>
                  <a:gd name="T4" fmla="*/ 77 w 97"/>
                  <a:gd name="T5" fmla="*/ 4 h 101"/>
                  <a:gd name="T6" fmla="*/ 58 w 97"/>
                  <a:gd name="T7" fmla="*/ 10 h 101"/>
                  <a:gd name="T8" fmla="*/ 41 w 97"/>
                  <a:gd name="T9" fmla="*/ 21 h 101"/>
                  <a:gd name="T10" fmla="*/ 28 w 97"/>
                  <a:gd name="T11" fmla="*/ 35 h 101"/>
                  <a:gd name="T12" fmla="*/ 16 w 97"/>
                  <a:gd name="T13" fmla="*/ 50 h 101"/>
                  <a:gd name="T14" fmla="*/ 8 w 97"/>
                  <a:gd name="T15" fmla="*/ 67 h 101"/>
                  <a:gd name="T16" fmla="*/ 2 w 97"/>
                  <a:gd name="T17" fmla="*/ 85 h 101"/>
                  <a:gd name="T18" fmla="*/ 0 w 97"/>
                  <a:gd name="T19" fmla="*/ 101 h 101"/>
                  <a:gd name="T20" fmla="*/ 9 w 97"/>
                  <a:gd name="T21" fmla="*/ 101 h 101"/>
                  <a:gd name="T22" fmla="*/ 9 w 97"/>
                  <a:gd name="T23" fmla="*/ 85 h 101"/>
                  <a:gd name="T24" fmla="*/ 16 w 97"/>
                  <a:gd name="T25" fmla="*/ 70 h 101"/>
                  <a:gd name="T26" fmla="*/ 23 w 97"/>
                  <a:gd name="T27" fmla="*/ 55 h 101"/>
                  <a:gd name="T28" fmla="*/ 33 w 97"/>
                  <a:gd name="T29" fmla="*/ 40 h 101"/>
                  <a:gd name="T30" fmla="*/ 46 w 97"/>
                  <a:gd name="T31" fmla="*/ 28 h 101"/>
                  <a:gd name="T32" fmla="*/ 60 w 97"/>
                  <a:gd name="T33" fmla="*/ 18 h 101"/>
                  <a:gd name="T34" fmla="*/ 77 w 97"/>
                  <a:gd name="T35" fmla="*/ 11 h 101"/>
                  <a:gd name="T36" fmla="*/ 97 w 97"/>
                  <a:gd name="T37" fmla="*/ 10 h 101"/>
                  <a:gd name="T38" fmla="*/ 97 w 97"/>
                  <a:gd name="T39" fmla="*/ 10 h 101"/>
                  <a:gd name="T40" fmla="*/ 97 w 97"/>
                  <a:gd name="T41" fmla="*/ 0 h 10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7"/>
                  <a:gd name="T64" fmla="*/ 0 h 101"/>
                  <a:gd name="T65" fmla="*/ 97 w 97"/>
                  <a:gd name="T66" fmla="*/ 101 h 10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7" h="101">
                    <a:moveTo>
                      <a:pt x="97" y="0"/>
                    </a:moveTo>
                    <a:lnTo>
                      <a:pt x="97" y="0"/>
                    </a:lnTo>
                    <a:lnTo>
                      <a:pt x="77" y="4"/>
                    </a:lnTo>
                    <a:lnTo>
                      <a:pt x="58" y="10"/>
                    </a:lnTo>
                    <a:lnTo>
                      <a:pt x="41" y="21"/>
                    </a:lnTo>
                    <a:lnTo>
                      <a:pt x="28" y="35"/>
                    </a:lnTo>
                    <a:lnTo>
                      <a:pt x="16" y="50"/>
                    </a:lnTo>
                    <a:lnTo>
                      <a:pt x="8" y="67"/>
                    </a:lnTo>
                    <a:lnTo>
                      <a:pt x="2" y="85"/>
                    </a:lnTo>
                    <a:lnTo>
                      <a:pt x="0" y="101"/>
                    </a:lnTo>
                    <a:lnTo>
                      <a:pt x="9" y="101"/>
                    </a:lnTo>
                    <a:lnTo>
                      <a:pt x="9" y="85"/>
                    </a:lnTo>
                    <a:lnTo>
                      <a:pt x="16" y="70"/>
                    </a:lnTo>
                    <a:lnTo>
                      <a:pt x="23" y="55"/>
                    </a:lnTo>
                    <a:lnTo>
                      <a:pt x="33" y="40"/>
                    </a:lnTo>
                    <a:lnTo>
                      <a:pt x="46" y="28"/>
                    </a:lnTo>
                    <a:lnTo>
                      <a:pt x="60" y="18"/>
                    </a:lnTo>
                    <a:lnTo>
                      <a:pt x="77" y="11"/>
                    </a:lnTo>
                    <a:lnTo>
                      <a:pt x="97" y="1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62" name="Freeform 40"/>
              <p:cNvSpPr>
                <a:spLocks/>
              </p:cNvSpPr>
              <p:nvPr/>
            </p:nvSpPr>
            <p:spPr bwMode="auto">
              <a:xfrm>
                <a:off x="2670" y="569"/>
                <a:ext cx="1799" cy="10"/>
              </a:xfrm>
              <a:custGeom>
                <a:avLst/>
                <a:gdLst>
                  <a:gd name="T0" fmla="*/ 1799 w 1799"/>
                  <a:gd name="T1" fmla="*/ 0 h 10"/>
                  <a:gd name="T2" fmla="*/ 1799 w 1799"/>
                  <a:gd name="T3" fmla="*/ 0 h 10"/>
                  <a:gd name="T4" fmla="*/ 0 w 1799"/>
                  <a:gd name="T5" fmla="*/ 0 h 10"/>
                  <a:gd name="T6" fmla="*/ 0 w 1799"/>
                  <a:gd name="T7" fmla="*/ 10 h 10"/>
                  <a:gd name="T8" fmla="*/ 1799 w 1799"/>
                  <a:gd name="T9" fmla="*/ 10 h 10"/>
                  <a:gd name="T10" fmla="*/ 1799 w 1799"/>
                  <a:gd name="T11" fmla="*/ 10 h 10"/>
                  <a:gd name="T12" fmla="*/ 1799 w 1799"/>
                  <a:gd name="T13" fmla="*/ 0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99"/>
                  <a:gd name="T22" fmla="*/ 0 h 10"/>
                  <a:gd name="T23" fmla="*/ 1799 w 1799"/>
                  <a:gd name="T24" fmla="*/ 10 h 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99" h="10">
                    <a:moveTo>
                      <a:pt x="1799" y="0"/>
                    </a:moveTo>
                    <a:lnTo>
                      <a:pt x="1799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1799" y="10"/>
                    </a:lnTo>
                    <a:lnTo>
                      <a:pt x="179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63" name="Freeform 41"/>
              <p:cNvSpPr>
                <a:spLocks/>
              </p:cNvSpPr>
              <p:nvPr/>
            </p:nvSpPr>
            <p:spPr bwMode="auto">
              <a:xfrm>
                <a:off x="4469" y="569"/>
                <a:ext cx="85" cy="87"/>
              </a:xfrm>
              <a:custGeom>
                <a:avLst/>
                <a:gdLst>
                  <a:gd name="T0" fmla="*/ 85 w 85"/>
                  <a:gd name="T1" fmla="*/ 87 h 87"/>
                  <a:gd name="T2" fmla="*/ 85 w 85"/>
                  <a:gd name="T3" fmla="*/ 87 h 87"/>
                  <a:gd name="T4" fmla="*/ 81 w 85"/>
                  <a:gd name="T5" fmla="*/ 70 h 87"/>
                  <a:gd name="T6" fmla="*/ 76 w 85"/>
                  <a:gd name="T7" fmla="*/ 55 h 87"/>
                  <a:gd name="T8" fmla="*/ 68 w 85"/>
                  <a:gd name="T9" fmla="*/ 40 h 87"/>
                  <a:gd name="T10" fmla="*/ 57 w 85"/>
                  <a:gd name="T11" fmla="*/ 27 h 87"/>
                  <a:gd name="T12" fmla="*/ 45 w 85"/>
                  <a:gd name="T13" fmla="*/ 15 h 87"/>
                  <a:gd name="T14" fmla="*/ 29 w 85"/>
                  <a:gd name="T15" fmla="*/ 8 h 87"/>
                  <a:gd name="T16" fmla="*/ 15 w 85"/>
                  <a:gd name="T17" fmla="*/ 2 h 87"/>
                  <a:gd name="T18" fmla="*/ 0 w 85"/>
                  <a:gd name="T19" fmla="*/ 0 h 87"/>
                  <a:gd name="T20" fmla="*/ 0 w 85"/>
                  <a:gd name="T21" fmla="*/ 10 h 87"/>
                  <a:gd name="T22" fmla="*/ 15 w 85"/>
                  <a:gd name="T23" fmla="*/ 10 h 87"/>
                  <a:gd name="T24" fmla="*/ 27 w 85"/>
                  <a:gd name="T25" fmla="*/ 15 h 87"/>
                  <a:gd name="T26" fmla="*/ 40 w 85"/>
                  <a:gd name="T27" fmla="*/ 23 h 87"/>
                  <a:gd name="T28" fmla="*/ 52 w 85"/>
                  <a:gd name="T29" fmla="*/ 32 h 87"/>
                  <a:gd name="T30" fmla="*/ 61 w 85"/>
                  <a:gd name="T31" fmla="*/ 45 h 87"/>
                  <a:gd name="T32" fmla="*/ 69 w 85"/>
                  <a:gd name="T33" fmla="*/ 58 h 87"/>
                  <a:gd name="T34" fmla="*/ 74 w 85"/>
                  <a:gd name="T35" fmla="*/ 72 h 87"/>
                  <a:gd name="T36" fmla="*/ 75 w 85"/>
                  <a:gd name="T37" fmla="*/ 87 h 87"/>
                  <a:gd name="T38" fmla="*/ 75 w 85"/>
                  <a:gd name="T39" fmla="*/ 87 h 87"/>
                  <a:gd name="T40" fmla="*/ 85 w 85"/>
                  <a:gd name="T41" fmla="*/ 87 h 8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5"/>
                  <a:gd name="T64" fmla="*/ 0 h 87"/>
                  <a:gd name="T65" fmla="*/ 85 w 85"/>
                  <a:gd name="T66" fmla="*/ 87 h 8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5" h="87">
                    <a:moveTo>
                      <a:pt x="85" y="87"/>
                    </a:moveTo>
                    <a:lnTo>
                      <a:pt x="85" y="87"/>
                    </a:lnTo>
                    <a:lnTo>
                      <a:pt x="81" y="70"/>
                    </a:lnTo>
                    <a:lnTo>
                      <a:pt x="76" y="55"/>
                    </a:lnTo>
                    <a:lnTo>
                      <a:pt x="68" y="40"/>
                    </a:lnTo>
                    <a:lnTo>
                      <a:pt x="57" y="27"/>
                    </a:lnTo>
                    <a:lnTo>
                      <a:pt x="45" y="15"/>
                    </a:lnTo>
                    <a:lnTo>
                      <a:pt x="29" y="8"/>
                    </a:lnTo>
                    <a:lnTo>
                      <a:pt x="15" y="2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15" y="10"/>
                    </a:lnTo>
                    <a:lnTo>
                      <a:pt x="27" y="15"/>
                    </a:lnTo>
                    <a:lnTo>
                      <a:pt x="40" y="23"/>
                    </a:lnTo>
                    <a:lnTo>
                      <a:pt x="52" y="32"/>
                    </a:lnTo>
                    <a:lnTo>
                      <a:pt x="61" y="45"/>
                    </a:lnTo>
                    <a:lnTo>
                      <a:pt x="69" y="58"/>
                    </a:lnTo>
                    <a:lnTo>
                      <a:pt x="74" y="72"/>
                    </a:lnTo>
                    <a:lnTo>
                      <a:pt x="75" y="87"/>
                    </a:lnTo>
                    <a:lnTo>
                      <a:pt x="85" y="8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64" name="Freeform 42"/>
              <p:cNvSpPr>
                <a:spLocks/>
              </p:cNvSpPr>
              <p:nvPr/>
            </p:nvSpPr>
            <p:spPr bwMode="auto">
              <a:xfrm>
                <a:off x="4544" y="656"/>
                <a:ext cx="10" cy="3082"/>
              </a:xfrm>
              <a:custGeom>
                <a:avLst/>
                <a:gdLst>
                  <a:gd name="T0" fmla="*/ 10 w 10"/>
                  <a:gd name="T1" fmla="*/ 3082 h 3082"/>
                  <a:gd name="T2" fmla="*/ 10 w 10"/>
                  <a:gd name="T3" fmla="*/ 3082 h 3082"/>
                  <a:gd name="T4" fmla="*/ 10 w 10"/>
                  <a:gd name="T5" fmla="*/ 0 h 3082"/>
                  <a:gd name="T6" fmla="*/ 0 w 10"/>
                  <a:gd name="T7" fmla="*/ 0 h 3082"/>
                  <a:gd name="T8" fmla="*/ 0 w 10"/>
                  <a:gd name="T9" fmla="*/ 3082 h 3082"/>
                  <a:gd name="T10" fmla="*/ 0 w 10"/>
                  <a:gd name="T11" fmla="*/ 3082 h 3082"/>
                  <a:gd name="T12" fmla="*/ 10 w 10"/>
                  <a:gd name="T13" fmla="*/ 3082 h 30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3082"/>
                  <a:gd name="T23" fmla="*/ 10 w 10"/>
                  <a:gd name="T24" fmla="*/ 3082 h 308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3082">
                    <a:moveTo>
                      <a:pt x="10" y="3082"/>
                    </a:moveTo>
                    <a:lnTo>
                      <a:pt x="10" y="3082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3082"/>
                    </a:lnTo>
                    <a:lnTo>
                      <a:pt x="10" y="30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65" name="Freeform 43"/>
              <p:cNvSpPr>
                <a:spLocks/>
              </p:cNvSpPr>
              <p:nvPr/>
            </p:nvSpPr>
            <p:spPr bwMode="auto">
              <a:xfrm>
                <a:off x="4462" y="3738"/>
                <a:ext cx="92" cy="100"/>
              </a:xfrm>
              <a:custGeom>
                <a:avLst/>
                <a:gdLst>
                  <a:gd name="T0" fmla="*/ 0 w 92"/>
                  <a:gd name="T1" fmla="*/ 100 h 100"/>
                  <a:gd name="T2" fmla="*/ 0 w 92"/>
                  <a:gd name="T3" fmla="*/ 100 h 100"/>
                  <a:gd name="T4" fmla="*/ 18 w 92"/>
                  <a:gd name="T5" fmla="*/ 97 h 100"/>
                  <a:gd name="T6" fmla="*/ 34 w 92"/>
                  <a:gd name="T7" fmla="*/ 90 h 100"/>
                  <a:gd name="T8" fmla="*/ 50 w 92"/>
                  <a:gd name="T9" fmla="*/ 78 h 100"/>
                  <a:gd name="T10" fmla="*/ 63 w 92"/>
                  <a:gd name="T11" fmla="*/ 64 h 100"/>
                  <a:gd name="T12" fmla="*/ 75 w 92"/>
                  <a:gd name="T13" fmla="*/ 49 h 100"/>
                  <a:gd name="T14" fmla="*/ 83 w 92"/>
                  <a:gd name="T15" fmla="*/ 32 h 100"/>
                  <a:gd name="T16" fmla="*/ 88 w 92"/>
                  <a:gd name="T17" fmla="*/ 15 h 100"/>
                  <a:gd name="T18" fmla="*/ 92 w 92"/>
                  <a:gd name="T19" fmla="*/ 0 h 100"/>
                  <a:gd name="T20" fmla="*/ 82 w 92"/>
                  <a:gd name="T21" fmla="*/ 0 h 100"/>
                  <a:gd name="T22" fmla="*/ 81 w 92"/>
                  <a:gd name="T23" fmla="*/ 15 h 100"/>
                  <a:gd name="T24" fmla="*/ 76 w 92"/>
                  <a:gd name="T25" fmla="*/ 29 h 100"/>
                  <a:gd name="T26" fmla="*/ 68 w 92"/>
                  <a:gd name="T27" fmla="*/ 44 h 100"/>
                  <a:gd name="T28" fmla="*/ 58 w 92"/>
                  <a:gd name="T29" fmla="*/ 59 h 100"/>
                  <a:gd name="T30" fmla="*/ 45 w 92"/>
                  <a:gd name="T31" fmla="*/ 71 h 100"/>
                  <a:gd name="T32" fmla="*/ 31 w 92"/>
                  <a:gd name="T33" fmla="*/ 82 h 100"/>
                  <a:gd name="T34" fmla="*/ 16 w 92"/>
                  <a:gd name="T35" fmla="*/ 89 h 100"/>
                  <a:gd name="T36" fmla="*/ 0 w 92"/>
                  <a:gd name="T37" fmla="*/ 90 h 100"/>
                  <a:gd name="T38" fmla="*/ 0 w 92"/>
                  <a:gd name="T39" fmla="*/ 90 h 100"/>
                  <a:gd name="T40" fmla="*/ 0 w 92"/>
                  <a:gd name="T41" fmla="*/ 100 h 10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2"/>
                  <a:gd name="T64" fmla="*/ 0 h 100"/>
                  <a:gd name="T65" fmla="*/ 92 w 92"/>
                  <a:gd name="T66" fmla="*/ 100 h 10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2" h="100">
                    <a:moveTo>
                      <a:pt x="0" y="100"/>
                    </a:moveTo>
                    <a:lnTo>
                      <a:pt x="0" y="100"/>
                    </a:lnTo>
                    <a:lnTo>
                      <a:pt x="18" y="97"/>
                    </a:lnTo>
                    <a:lnTo>
                      <a:pt x="34" y="90"/>
                    </a:lnTo>
                    <a:lnTo>
                      <a:pt x="50" y="78"/>
                    </a:lnTo>
                    <a:lnTo>
                      <a:pt x="63" y="64"/>
                    </a:lnTo>
                    <a:lnTo>
                      <a:pt x="75" y="49"/>
                    </a:lnTo>
                    <a:lnTo>
                      <a:pt x="83" y="32"/>
                    </a:lnTo>
                    <a:lnTo>
                      <a:pt x="88" y="15"/>
                    </a:lnTo>
                    <a:lnTo>
                      <a:pt x="92" y="0"/>
                    </a:lnTo>
                    <a:lnTo>
                      <a:pt x="82" y="0"/>
                    </a:lnTo>
                    <a:lnTo>
                      <a:pt x="81" y="15"/>
                    </a:lnTo>
                    <a:lnTo>
                      <a:pt x="76" y="29"/>
                    </a:lnTo>
                    <a:lnTo>
                      <a:pt x="68" y="44"/>
                    </a:lnTo>
                    <a:lnTo>
                      <a:pt x="58" y="59"/>
                    </a:lnTo>
                    <a:lnTo>
                      <a:pt x="45" y="71"/>
                    </a:lnTo>
                    <a:lnTo>
                      <a:pt x="31" y="82"/>
                    </a:lnTo>
                    <a:lnTo>
                      <a:pt x="16" y="89"/>
                    </a:lnTo>
                    <a:lnTo>
                      <a:pt x="0" y="9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66" name="Freeform 44"/>
              <p:cNvSpPr>
                <a:spLocks/>
              </p:cNvSpPr>
              <p:nvPr/>
            </p:nvSpPr>
            <p:spPr bwMode="auto">
              <a:xfrm>
                <a:off x="2685" y="3828"/>
                <a:ext cx="1777" cy="10"/>
              </a:xfrm>
              <a:custGeom>
                <a:avLst/>
                <a:gdLst>
                  <a:gd name="T0" fmla="*/ 0 w 1777"/>
                  <a:gd name="T1" fmla="*/ 10 h 10"/>
                  <a:gd name="T2" fmla="*/ 0 w 1777"/>
                  <a:gd name="T3" fmla="*/ 10 h 10"/>
                  <a:gd name="T4" fmla="*/ 1777 w 1777"/>
                  <a:gd name="T5" fmla="*/ 10 h 10"/>
                  <a:gd name="T6" fmla="*/ 1777 w 1777"/>
                  <a:gd name="T7" fmla="*/ 0 h 10"/>
                  <a:gd name="T8" fmla="*/ 0 w 1777"/>
                  <a:gd name="T9" fmla="*/ 0 h 10"/>
                  <a:gd name="T10" fmla="*/ 0 w 1777"/>
                  <a:gd name="T11" fmla="*/ 0 h 10"/>
                  <a:gd name="T12" fmla="*/ 0 w 1777"/>
                  <a:gd name="T13" fmla="*/ 10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77"/>
                  <a:gd name="T22" fmla="*/ 0 h 10"/>
                  <a:gd name="T23" fmla="*/ 1777 w 1777"/>
                  <a:gd name="T24" fmla="*/ 10 h 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77" h="10">
                    <a:moveTo>
                      <a:pt x="0" y="10"/>
                    </a:moveTo>
                    <a:lnTo>
                      <a:pt x="0" y="10"/>
                    </a:lnTo>
                    <a:lnTo>
                      <a:pt x="1777" y="10"/>
                    </a:lnTo>
                    <a:lnTo>
                      <a:pt x="1777" y="0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67" name="Freeform 45"/>
              <p:cNvSpPr>
                <a:spLocks/>
              </p:cNvSpPr>
              <p:nvPr/>
            </p:nvSpPr>
            <p:spPr bwMode="auto">
              <a:xfrm>
                <a:off x="2573" y="3723"/>
                <a:ext cx="112" cy="115"/>
              </a:xfrm>
              <a:custGeom>
                <a:avLst/>
                <a:gdLst>
                  <a:gd name="T0" fmla="*/ 0 w 112"/>
                  <a:gd name="T1" fmla="*/ 0 h 115"/>
                  <a:gd name="T2" fmla="*/ 0 w 112"/>
                  <a:gd name="T3" fmla="*/ 0 h 115"/>
                  <a:gd name="T4" fmla="*/ 3 w 112"/>
                  <a:gd name="T5" fmla="*/ 26 h 115"/>
                  <a:gd name="T6" fmla="*/ 12 w 112"/>
                  <a:gd name="T7" fmla="*/ 49 h 115"/>
                  <a:gd name="T8" fmla="*/ 23 w 112"/>
                  <a:gd name="T9" fmla="*/ 70 h 115"/>
                  <a:gd name="T10" fmla="*/ 40 w 112"/>
                  <a:gd name="T11" fmla="*/ 87 h 115"/>
                  <a:gd name="T12" fmla="*/ 58 w 112"/>
                  <a:gd name="T13" fmla="*/ 99 h 115"/>
                  <a:gd name="T14" fmla="*/ 75 w 112"/>
                  <a:gd name="T15" fmla="*/ 108 h 115"/>
                  <a:gd name="T16" fmla="*/ 96 w 112"/>
                  <a:gd name="T17" fmla="*/ 113 h 115"/>
                  <a:gd name="T18" fmla="*/ 112 w 112"/>
                  <a:gd name="T19" fmla="*/ 115 h 115"/>
                  <a:gd name="T20" fmla="*/ 112 w 112"/>
                  <a:gd name="T21" fmla="*/ 105 h 115"/>
                  <a:gd name="T22" fmla="*/ 96 w 112"/>
                  <a:gd name="T23" fmla="*/ 105 h 115"/>
                  <a:gd name="T24" fmla="*/ 77 w 112"/>
                  <a:gd name="T25" fmla="*/ 100 h 115"/>
                  <a:gd name="T26" fmla="*/ 60 w 112"/>
                  <a:gd name="T27" fmla="*/ 91 h 115"/>
                  <a:gd name="T28" fmla="*/ 45 w 112"/>
                  <a:gd name="T29" fmla="*/ 79 h 115"/>
                  <a:gd name="T30" fmla="*/ 30 w 112"/>
                  <a:gd name="T31" fmla="*/ 65 h 115"/>
                  <a:gd name="T32" fmla="*/ 19 w 112"/>
                  <a:gd name="T33" fmla="*/ 47 h 115"/>
                  <a:gd name="T34" fmla="*/ 11 w 112"/>
                  <a:gd name="T35" fmla="*/ 26 h 115"/>
                  <a:gd name="T36" fmla="*/ 9 w 112"/>
                  <a:gd name="T37" fmla="*/ 0 h 115"/>
                  <a:gd name="T38" fmla="*/ 9 w 112"/>
                  <a:gd name="T39" fmla="*/ 0 h 115"/>
                  <a:gd name="T40" fmla="*/ 0 w 112"/>
                  <a:gd name="T41" fmla="*/ 0 h 11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2"/>
                  <a:gd name="T64" fmla="*/ 0 h 115"/>
                  <a:gd name="T65" fmla="*/ 112 w 112"/>
                  <a:gd name="T66" fmla="*/ 115 h 11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2" h="115">
                    <a:moveTo>
                      <a:pt x="0" y="0"/>
                    </a:moveTo>
                    <a:lnTo>
                      <a:pt x="0" y="0"/>
                    </a:lnTo>
                    <a:lnTo>
                      <a:pt x="3" y="26"/>
                    </a:lnTo>
                    <a:lnTo>
                      <a:pt x="12" y="49"/>
                    </a:lnTo>
                    <a:lnTo>
                      <a:pt x="23" y="70"/>
                    </a:lnTo>
                    <a:lnTo>
                      <a:pt x="40" y="87"/>
                    </a:lnTo>
                    <a:lnTo>
                      <a:pt x="58" y="99"/>
                    </a:lnTo>
                    <a:lnTo>
                      <a:pt x="75" y="108"/>
                    </a:lnTo>
                    <a:lnTo>
                      <a:pt x="96" y="113"/>
                    </a:lnTo>
                    <a:lnTo>
                      <a:pt x="112" y="115"/>
                    </a:lnTo>
                    <a:lnTo>
                      <a:pt x="112" y="105"/>
                    </a:lnTo>
                    <a:lnTo>
                      <a:pt x="96" y="105"/>
                    </a:lnTo>
                    <a:lnTo>
                      <a:pt x="77" y="100"/>
                    </a:lnTo>
                    <a:lnTo>
                      <a:pt x="60" y="91"/>
                    </a:lnTo>
                    <a:lnTo>
                      <a:pt x="45" y="79"/>
                    </a:lnTo>
                    <a:lnTo>
                      <a:pt x="30" y="65"/>
                    </a:lnTo>
                    <a:lnTo>
                      <a:pt x="19" y="47"/>
                    </a:lnTo>
                    <a:lnTo>
                      <a:pt x="11" y="26"/>
                    </a:ln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68" name="Freeform 46"/>
              <p:cNvSpPr>
                <a:spLocks/>
              </p:cNvSpPr>
              <p:nvPr/>
            </p:nvSpPr>
            <p:spPr bwMode="auto">
              <a:xfrm>
                <a:off x="2505" y="2173"/>
                <a:ext cx="57" cy="57"/>
              </a:xfrm>
              <a:custGeom>
                <a:avLst/>
                <a:gdLst>
                  <a:gd name="T0" fmla="*/ 57 w 57"/>
                  <a:gd name="T1" fmla="*/ 21 h 57"/>
                  <a:gd name="T2" fmla="*/ 57 w 57"/>
                  <a:gd name="T3" fmla="*/ 16 h 57"/>
                  <a:gd name="T4" fmla="*/ 56 w 57"/>
                  <a:gd name="T5" fmla="*/ 12 h 57"/>
                  <a:gd name="T6" fmla="*/ 52 w 57"/>
                  <a:gd name="T7" fmla="*/ 8 h 57"/>
                  <a:gd name="T8" fmla="*/ 47 w 57"/>
                  <a:gd name="T9" fmla="*/ 4 h 57"/>
                  <a:gd name="T10" fmla="*/ 41 w 57"/>
                  <a:gd name="T11" fmla="*/ 2 h 57"/>
                  <a:gd name="T12" fmla="*/ 34 w 57"/>
                  <a:gd name="T13" fmla="*/ 0 h 57"/>
                  <a:gd name="T14" fmla="*/ 27 w 57"/>
                  <a:gd name="T15" fmla="*/ 0 h 57"/>
                  <a:gd name="T16" fmla="*/ 18 w 57"/>
                  <a:gd name="T17" fmla="*/ 3 h 57"/>
                  <a:gd name="T18" fmla="*/ 11 w 57"/>
                  <a:gd name="T19" fmla="*/ 8 h 57"/>
                  <a:gd name="T20" fmla="*/ 5 w 57"/>
                  <a:gd name="T21" fmla="*/ 14 h 57"/>
                  <a:gd name="T22" fmla="*/ 1 w 57"/>
                  <a:gd name="T23" fmla="*/ 24 h 57"/>
                  <a:gd name="T24" fmla="*/ 0 w 57"/>
                  <a:gd name="T25" fmla="*/ 33 h 57"/>
                  <a:gd name="T26" fmla="*/ 1 w 57"/>
                  <a:gd name="T27" fmla="*/ 42 h 57"/>
                  <a:gd name="T28" fmla="*/ 6 w 57"/>
                  <a:gd name="T29" fmla="*/ 49 h 57"/>
                  <a:gd name="T30" fmla="*/ 13 w 57"/>
                  <a:gd name="T31" fmla="*/ 55 h 57"/>
                  <a:gd name="T32" fmla="*/ 25 w 57"/>
                  <a:gd name="T33" fmla="*/ 57 h 57"/>
                  <a:gd name="T34" fmla="*/ 41 w 57"/>
                  <a:gd name="T35" fmla="*/ 55 h 57"/>
                  <a:gd name="T36" fmla="*/ 41 w 57"/>
                  <a:gd name="T37" fmla="*/ 47 h 57"/>
                  <a:gd name="T38" fmla="*/ 34 w 57"/>
                  <a:gd name="T39" fmla="*/ 39 h 57"/>
                  <a:gd name="T40" fmla="*/ 30 w 57"/>
                  <a:gd name="T41" fmla="*/ 35 h 57"/>
                  <a:gd name="T42" fmla="*/ 29 w 57"/>
                  <a:gd name="T43" fmla="*/ 31 h 57"/>
                  <a:gd name="T44" fmla="*/ 28 w 57"/>
                  <a:gd name="T45" fmla="*/ 24 h 57"/>
                  <a:gd name="T46" fmla="*/ 30 w 57"/>
                  <a:gd name="T47" fmla="*/ 18 h 57"/>
                  <a:gd name="T48" fmla="*/ 40 w 57"/>
                  <a:gd name="T49" fmla="*/ 20 h 57"/>
                  <a:gd name="T50" fmla="*/ 51 w 57"/>
                  <a:gd name="T51" fmla="*/ 25 h 57"/>
                  <a:gd name="T52" fmla="*/ 56 w 57"/>
                  <a:gd name="T53" fmla="*/ 24 h 57"/>
                  <a:gd name="T54" fmla="*/ 57 w 57"/>
                  <a:gd name="T55" fmla="*/ 22 h 57"/>
                  <a:gd name="T56" fmla="*/ 57 w 57"/>
                  <a:gd name="T57" fmla="*/ 21 h 5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7"/>
                  <a:gd name="T88" fmla="*/ 0 h 57"/>
                  <a:gd name="T89" fmla="*/ 57 w 57"/>
                  <a:gd name="T90" fmla="*/ 57 h 5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7" h="57">
                    <a:moveTo>
                      <a:pt x="57" y="21"/>
                    </a:moveTo>
                    <a:lnTo>
                      <a:pt x="57" y="16"/>
                    </a:lnTo>
                    <a:lnTo>
                      <a:pt x="56" y="12"/>
                    </a:lnTo>
                    <a:lnTo>
                      <a:pt x="52" y="8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18" y="3"/>
                    </a:lnTo>
                    <a:lnTo>
                      <a:pt x="11" y="8"/>
                    </a:lnTo>
                    <a:lnTo>
                      <a:pt x="5" y="14"/>
                    </a:lnTo>
                    <a:lnTo>
                      <a:pt x="1" y="24"/>
                    </a:lnTo>
                    <a:lnTo>
                      <a:pt x="0" y="33"/>
                    </a:lnTo>
                    <a:lnTo>
                      <a:pt x="1" y="42"/>
                    </a:lnTo>
                    <a:lnTo>
                      <a:pt x="6" y="49"/>
                    </a:lnTo>
                    <a:lnTo>
                      <a:pt x="13" y="55"/>
                    </a:lnTo>
                    <a:lnTo>
                      <a:pt x="25" y="57"/>
                    </a:lnTo>
                    <a:lnTo>
                      <a:pt x="41" y="55"/>
                    </a:lnTo>
                    <a:lnTo>
                      <a:pt x="41" y="47"/>
                    </a:lnTo>
                    <a:lnTo>
                      <a:pt x="34" y="39"/>
                    </a:lnTo>
                    <a:lnTo>
                      <a:pt x="30" y="35"/>
                    </a:lnTo>
                    <a:lnTo>
                      <a:pt x="29" y="31"/>
                    </a:lnTo>
                    <a:lnTo>
                      <a:pt x="28" y="24"/>
                    </a:lnTo>
                    <a:lnTo>
                      <a:pt x="30" y="18"/>
                    </a:lnTo>
                    <a:lnTo>
                      <a:pt x="40" y="20"/>
                    </a:lnTo>
                    <a:lnTo>
                      <a:pt x="51" y="25"/>
                    </a:lnTo>
                    <a:lnTo>
                      <a:pt x="56" y="24"/>
                    </a:lnTo>
                    <a:lnTo>
                      <a:pt x="57" y="22"/>
                    </a:lnTo>
                    <a:lnTo>
                      <a:pt x="57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69" name="Freeform 47"/>
              <p:cNvSpPr>
                <a:spLocks/>
              </p:cNvSpPr>
              <p:nvPr/>
            </p:nvSpPr>
            <p:spPr bwMode="auto">
              <a:xfrm>
                <a:off x="2505" y="2768"/>
                <a:ext cx="57" cy="57"/>
              </a:xfrm>
              <a:custGeom>
                <a:avLst/>
                <a:gdLst>
                  <a:gd name="T0" fmla="*/ 57 w 57"/>
                  <a:gd name="T1" fmla="*/ 22 h 57"/>
                  <a:gd name="T2" fmla="*/ 57 w 57"/>
                  <a:gd name="T3" fmla="*/ 17 h 57"/>
                  <a:gd name="T4" fmla="*/ 56 w 57"/>
                  <a:gd name="T5" fmla="*/ 12 h 57"/>
                  <a:gd name="T6" fmla="*/ 52 w 57"/>
                  <a:gd name="T7" fmla="*/ 8 h 57"/>
                  <a:gd name="T8" fmla="*/ 47 w 57"/>
                  <a:gd name="T9" fmla="*/ 4 h 57"/>
                  <a:gd name="T10" fmla="*/ 41 w 57"/>
                  <a:gd name="T11" fmla="*/ 2 h 57"/>
                  <a:gd name="T12" fmla="*/ 34 w 57"/>
                  <a:gd name="T13" fmla="*/ 0 h 57"/>
                  <a:gd name="T14" fmla="*/ 27 w 57"/>
                  <a:gd name="T15" fmla="*/ 0 h 57"/>
                  <a:gd name="T16" fmla="*/ 18 w 57"/>
                  <a:gd name="T17" fmla="*/ 3 h 57"/>
                  <a:gd name="T18" fmla="*/ 11 w 57"/>
                  <a:gd name="T19" fmla="*/ 8 h 57"/>
                  <a:gd name="T20" fmla="*/ 5 w 57"/>
                  <a:gd name="T21" fmla="*/ 15 h 57"/>
                  <a:gd name="T22" fmla="*/ 1 w 57"/>
                  <a:gd name="T23" fmla="*/ 24 h 57"/>
                  <a:gd name="T24" fmla="*/ 0 w 57"/>
                  <a:gd name="T25" fmla="*/ 33 h 57"/>
                  <a:gd name="T26" fmla="*/ 1 w 57"/>
                  <a:gd name="T27" fmla="*/ 42 h 57"/>
                  <a:gd name="T28" fmla="*/ 6 w 57"/>
                  <a:gd name="T29" fmla="*/ 50 h 57"/>
                  <a:gd name="T30" fmla="*/ 13 w 57"/>
                  <a:gd name="T31" fmla="*/ 55 h 57"/>
                  <a:gd name="T32" fmla="*/ 25 w 57"/>
                  <a:gd name="T33" fmla="*/ 57 h 57"/>
                  <a:gd name="T34" fmla="*/ 41 w 57"/>
                  <a:gd name="T35" fmla="*/ 55 h 57"/>
                  <a:gd name="T36" fmla="*/ 41 w 57"/>
                  <a:gd name="T37" fmla="*/ 48 h 57"/>
                  <a:gd name="T38" fmla="*/ 34 w 57"/>
                  <a:gd name="T39" fmla="*/ 41 h 57"/>
                  <a:gd name="T40" fmla="*/ 30 w 57"/>
                  <a:gd name="T41" fmla="*/ 37 h 57"/>
                  <a:gd name="T42" fmla="*/ 29 w 57"/>
                  <a:gd name="T43" fmla="*/ 33 h 57"/>
                  <a:gd name="T44" fmla="*/ 28 w 57"/>
                  <a:gd name="T45" fmla="*/ 25 h 57"/>
                  <a:gd name="T46" fmla="*/ 30 w 57"/>
                  <a:gd name="T47" fmla="*/ 19 h 57"/>
                  <a:gd name="T48" fmla="*/ 40 w 57"/>
                  <a:gd name="T49" fmla="*/ 21 h 57"/>
                  <a:gd name="T50" fmla="*/ 51 w 57"/>
                  <a:gd name="T51" fmla="*/ 25 h 57"/>
                  <a:gd name="T52" fmla="*/ 56 w 57"/>
                  <a:gd name="T53" fmla="*/ 25 h 57"/>
                  <a:gd name="T54" fmla="*/ 57 w 57"/>
                  <a:gd name="T55" fmla="*/ 24 h 57"/>
                  <a:gd name="T56" fmla="*/ 57 w 57"/>
                  <a:gd name="T57" fmla="*/ 22 h 5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7"/>
                  <a:gd name="T88" fmla="*/ 0 h 57"/>
                  <a:gd name="T89" fmla="*/ 57 w 57"/>
                  <a:gd name="T90" fmla="*/ 57 h 5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7" h="57">
                    <a:moveTo>
                      <a:pt x="57" y="22"/>
                    </a:moveTo>
                    <a:lnTo>
                      <a:pt x="57" y="17"/>
                    </a:lnTo>
                    <a:lnTo>
                      <a:pt x="56" y="12"/>
                    </a:lnTo>
                    <a:lnTo>
                      <a:pt x="52" y="8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18" y="3"/>
                    </a:lnTo>
                    <a:lnTo>
                      <a:pt x="11" y="8"/>
                    </a:lnTo>
                    <a:lnTo>
                      <a:pt x="5" y="15"/>
                    </a:lnTo>
                    <a:lnTo>
                      <a:pt x="1" y="24"/>
                    </a:lnTo>
                    <a:lnTo>
                      <a:pt x="0" y="33"/>
                    </a:lnTo>
                    <a:lnTo>
                      <a:pt x="1" y="42"/>
                    </a:lnTo>
                    <a:lnTo>
                      <a:pt x="6" y="50"/>
                    </a:lnTo>
                    <a:lnTo>
                      <a:pt x="13" y="55"/>
                    </a:lnTo>
                    <a:lnTo>
                      <a:pt x="25" y="57"/>
                    </a:lnTo>
                    <a:lnTo>
                      <a:pt x="41" y="55"/>
                    </a:lnTo>
                    <a:lnTo>
                      <a:pt x="41" y="48"/>
                    </a:lnTo>
                    <a:lnTo>
                      <a:pt x="34" y="41"/>
                    </a:lnTo>
                    <a:lnTo>
                      <a:pt x="30" y="37"/>
                    </a:lnTo>
                    <a:lnTo>
                      <a:pt x="29" y="33"/>
                    </a:lnTo>
                    <a:lnTo>
                      <a:pt x="28" y="25"/>
                    </a:lnTo>
                    <a:lnTo>
                      <a:pt x="30" y="19"/>
                    </a:lnTo>
                    <a:lnTo>
                      <a:pt x="40" y="21"/>
                    </a:lnTo>
                    <a:lnTo>
                      <a:pt x="51" y="25"/>
                    </a:lnTo>
                    <a:lnTo>
                      <a:pt x="56" y="25"/>
                    </a:lnTo>
                    <a:lnTo>
                      <a:pt x="57" y="24"/>
                    </a:lnTo>
                    <a:lnTo>
                      <a:pt x="57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70" name="Freeform 48"/>
              <p:cNvSpPr>
                <a:spLocks/>
              </p:cNvSpPr>
              <p:nvPr/>
            </p:nvSpPr>
            <p:spPr bwMode="auto">
              <a:xfrm>
                <a:off x="2505" y="979"/>
                <a:ext cx="57" cy="58"/>
              </a:xfrm>
              <a:custGeom>
                <a:avLst/>
                <a:gdLst>
                  <a:gd name="T0" fmla="*/ 57 w 57"/>
                  <a:gd name="T1" fmla="*/ 22 h 58"/>
                  <a:gd name="T2" fmla="*/ 57 w 57"/>
                  <a:gd name="T3" fmla="*/ 17 h 58"/>
                  <a:gd name="T4" fmla="*/ 56 w 57"/>
                  <a:gd name="T5" fmla="*/ 13 h 58"/>
                  <a:gd name="T6" fmla="*/ 52 w 57"/>
                  <a:gd name="T7" fmla="*/ 8 h 58"/>
                  <a:gd name="T8" fmla="*/ 47 w 57"/>
                  <a:gd name="T9" fmla="*/ 4 h 58"/>
                  <a:gd name="T10" fmla="*/ 41 w 57"/>
                  <a:gd name="T11" fmla="*/ 1 h 58"/>
                  <a:gd name="T12" fmla="*/ 34 w 57"/>
                  <a:gd name="T13" fmla="*/ 0 h 58"/>
                  <a:gd name="T14" fmla="*/ 27 w 57"/>
                  <a:gd name="T15" fmla="*/ 0 h 58"/>
                  <a:gd name="T16" fmla="*/ 18 w 57"/>
                  <a:gd name="T17" fmla="*/ 3 h 58"/>
                  <a:gd name="T18" fmla="*/ 11 w 57"/>
                  <a:gd name="T19" fmla="*/ 8 h 58"/>
                  <a:gd name="T20" fmla="*/ 5 w 57"/>
                  <a:gd name="T21" fmla="*/ 16 h 58"/>
                  <a:gd name="T22" fmla="*/ 1 w 57"/>
                  <a:gd name="T23" fmla="*/ 25 h 58"/>
                  <a:gd name="T24" fmla="*/ 0 w 57"/>
                  <a:gd name="T25" fmla="*/ 34 h 58"/>
                  <a:gd name="T26" fmla="*/ 1 w 57"/>
                  <a:gd name="T27" fmla="*/ 43 h 58"/>
                  <a:gd name="T28" fmla="*/ 6 w 57"/>
                  <a:gd name="T29" fmla="*/ 50 h 58"/>
                  <a:gd name="T30" fmla="*/ 13 w 57"/>
                  <a:gd name="T31" fmla="*/ 56 h 58"/>
                  <a:gd name="T32" fmla="*/ 25 w 57"/>
                  <a:gd name="T33" fmla="*/ 58 h 58"/>
                  <a:gd name="T34" fmla="*/ 41 w 57"/>
                  <a:gd name="T35" fmla="*/ 56 h 58"/>
                  <a:gd name="T36" fmla="*/ 41 w 57"/>
                  <a:gd name="T37" fmla="*/ 48 h 58"/>
                  <a:gd name="T38" fmla="*/ 34 w 57"/>
                  <a:gd name="T39" fmla="*/ 40 h 58"/>
                  <a:gd name="T40" fmla="*/ 30 w 57"/>
                  <a:gd name="T41" fmla="*/ 36 h 58"/>
                  <a:gd name="T42" fmla="*/ 29 w 57"/>
                  <a:gd name="T43" fmla="*/ 32 h 58"/>
                  <a:gd name="T44" fmla="*/ 28 w 57"/>
                  <a:gd name="T45" fmla="*/ 25 h 58"/>
                  <a:gd name="T46" fmla="*/ 30 w 57"/>
                  <a:gd name="T47" fmla="*/ 19 h 58"/>
                  <a:gd name="T48" fmla="*/ 40 w 57"/>
                  <a:gd name="T49" fmla="*/ 21 h 58"/>
                  <a:gd name="T50" fmla="*/ 51 w 57"/>
                  <a:gd name="T51" fmla="*/ 26 h 58"/>
                  <a:gd name="T52" fmla="*/ 56 w 57"/>
                  <a:gd name="T53" fmla="*/ 25 h 58"/>
                  <a:gd name="T54" fmla="*/ 57 w 57"/>
                  <a:gd name="T55" fmla="*/ 23 h 58"/>
                  <a:gd name="T56" fmla="*/ 57 w 57"/>
                  <a:gd name="T57" fmla="*/ 22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7"/>
                  <a:gd name="T88" fmla="*/ 0 h 58"/>
                  <a:gd name="T89" fmla="*/ 57 w 57"/>
                  <a:gd name="T90" fmla="*/ 58 h 5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7" h="58">
                    <a:moveTo>
                      <a:pt x="57" y="22"/>
                    </a:moveTo>
                    <a:lnTo>
                      <a:pt x="57" y="17"/>
                    </a:lnTo>
                    <a:lnTo>
                      <a:pt x="56" y="13"/>
                    </a:lnTo>
                    <a:lnTo>
                      <a:pt x="52" y="8"/>
                    </a:lnTo>
                    <a:lnTo>
                      <a:pt x="47" y="4"/>
                    </a:lnTo>
                    <a:lnTo>
                      <a:pt x="41" y="1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18" y="3"/>
                    </a:lnTo>
                    <a:lnTo>
                      <a:pt x="11" y="8"/>
                    </a:lnTo>
                    <a:lnTo>
                      <a:pt x="5" y="16"/>
                    </a:lnTo>
                    <a:lnTo>
                      <a:pt x="1" y="25"/>
                    </a:lnTo>
                    <a:lnTo>
                      <a:pt x="0" y="34"/>
                    </a:lnTo>
                    <a:lnTo>
                      <a:pt x="1" y="43"/>
                    </a:lnTo>
                    <a:lnTo>
                      <a:pt x="6" y="50"/>
                    </a:lnTo>
                    <a:lnTo>
                      <a:pt x="13" y="56"/>
                    </a:lnTo>
                    <a:lnTo>
                      <a:pt x="25" y="58"/>
                    </a:lnTo>
                    <a:lnTo>
                      <a:pt x="41" y="56"/>
                    </a:lnTo>
                    <a:lnTo>
                      <a:pt x="41" y="48"/>
                    </a:lnTo>
                    <a:lnTo>
                      <a:pt x="34" y="40"/>
                    </a:lnTo>
                    <a:lnTo>
                      <a:pt x="30" y="36"/>
                    </a:lnTo>
                    <a:lnTo>
                      <a:pt x="29" y="32"/>
                    </a:lnTo>
                    <a:lnTo>
                      <a:pt x="28" y="25"/>
                    </a:lnTo>
                    <a:lnTo>
                      <a:pt x="30" y="19"/>
                    </a:lnTo>
                    <a:lnTo>
                      <a:pt x="40" y="21"/>
                    </a:lnTo>
                    <a:lnTo>
                      <a:pt x="51" y="26"/>
                    </a:lnTo>
                    <a:lnTo>
                      <a:pt x="56" y="25"/>
                    </a:lnTo>
                    <a:lnTo>
                      <a:pt x="57" y="23"/>
                    </a:lnTo>
                    <a:lnTo>
                      <a:pt x="57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71" name="Freeform 49"/>
              <p:cNvSpPr>
                <a:spLocks/>
              </p:cNvSpPr>
              <p:nvPr/>
            </p:nvSpPr>
            <p:spPr bwMode="auto">
              <a:xfrm>
                <a:off x="2505" y="3365"/>
                <a:ext cx="57" cy="57"/>
              </a:xfrm>
              <a:custGeom>
                <a:avLst/>
                <a:gdLst>
                  <a:gd name="T0" fmla="*/ 57 w 57"/>
                  <a:gd name="T1" fmla="*/ 22 h 57"/>
                  <a:gd name="T2" fmla="*/ 57 w 57"/>
                  <a:gd name="T3" fmla="*/ 17 h 57"/>
                  <a:gd name="T4" fmla="*/ 56 w 57"/>
                  <a:gd name="T5" fmla="*/ 12 h 57"/>
                  <a:gd name="T6" fmla="*/ 52 w 57"/>
                  <a:gd name="T7" fmla="*/ 8 h 57"/>
                  <a:gd name="T8" fmla="*/ 47 w 57"/>
                  <a:gd name="T9" fmla="*/ 4 h 57"/>
                  <a:gd name="T10" fmla="*/ 41 w 57"/>
                  <a:gd name="T11" fmla="*/ 1 h 57"/>
                  <a:gd name="T12" fmla="*/ 34 w 57"/>
                  <a:gd name="T13" fmla="*/ 0 h 57"/>
                  <a:gd name="T14" fmla="*/ 27 w 57"/>
                  <a:gd name="T15" fmla="*/ 0 h 57"/>
                  <a:gd name="T16" fmla="*/ 18 w 57"/>
                  <a:gd name="T17" fmla="*/ 3 h 57"/>
                  <a:gd name="T18" fmla="*/ 11 w 57"/>
                  <a:gd name="T19" fmla="*/ 8 h 57"/>
                  <a:gd name="T20" fmla="*/ 5 w 57"/>
                  <a:gd name="T21" fmla="*/ 14 h 57"/>
                  <a:gd name="T22" fmla="*/ 1 w 57"/>
                  <a:gd name="T23" fmla="*/ 23 h 57"/>
                  <a:gd name="T24" fmla="*/ 0 w 57"/>
                  <a:gd name="T25" fmla="*/ 32 h 57"/>
                  <a:gd name="T26" fmla="*/ 1 w 57"/>
                  <a:gd name="T27" fmla="*/ 41 h 57"/>
                  <a:gd name="T28" fmla="*/ 6 w 57"/>
                  <a:gd name="T29" fmla="*/ 49 h 57"/>
                  <a:gd name="T30" fmla="*/ 13 w 57"/>
                  <a:gd name="T31" fmla="*/ 54 h 57"/>
                  <a:gd name="T32" fmla="*/ 25 w 57"/>
                  <a:gd name="T33" fmla="*/ 57 h 57"/>
                  <a:gd name="T34" fmla="*/ 41 w 57"/>
                  <a:gd name="T35" fmla="*/ 54 h 57"/>
                  <a:gd name="T36" fmla="*/ 41 w 57"/>
                  <a:gd name="T37" fmla="*/ 48 h 57"/>
                  <a:gd name="T38" fmla="*/ 34 w 57"/>
                  <a:gd name="T39" fmla="*/ 40 h 57"/>
                  <a:gd name="T40" fmla="*/ 30 w 57"/>
                  <a:gd name="T41" fmla="*/ 36 h 57"/>
                  <a:gd name="T42" fmla="*/ 29 w 57"/>
                  <a:gd name="T43" fmla="*/ 32 h 57"/>
                  <a:gd name="T44" fmla="*/ 28 w 57"/>
                  <a:gd name="T45" fmla="*/ 25 h 57"/>
                  <a:gd name="T46" fmla="*/ 30 w 57"/>
                  <a:gd name="T47" fmla="*/ 18 h 57"/>
                  <a:gd name="T48" fmla="*/ 40 w 57"/>
                  <a:gd name="T49" fmla="*/ 21 h 57"/>
                  <a:gd name="T50" fmla="*/ 51 w 57"/>
                  <a:gd name="T51" fmla="*/ 25 h 57"/>
                  <a:gd name="T52" fmla="*/ 56 w 57"/>
                  <a:gd name="T53" fmla="*/ 25 h 57"/>
                  <a:gd name="T54" fmla="*/ 57 w 57"/>
                  <a:gd name="T55" fmla="*/ 23 h 57"/>
                  <a:gd name="T56" fmla="*/ 57 w 57"/>
                  <a:gd name="T57" fmla="*/ 22 h 5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7"/>
                  <a:gd name="T88" fmla="*/ 0 h 57"/>
                  <a:gd name="T89" fmla="*/ 57 w 57"/>
                  <a:gd name="T90" fmla="*/ 57 h 5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7" h="57">
                    <a:moveTo>
                      <a:pt x="57" y="22"/>
                    </a:moveTo>
                    <a:lnTo>
                      <a:pt x="57" y="17"/>
                    </a:lnTo>
                    <a:lnTo>
                      <a:pt x="56" y="12"/>
                    </a:lnTo>
                    <a:lnTo>
                      <a:pt x="52" y="8"/>
                    </a:lnTo>
                    <a:lnTo>
                      <a:pt x="47" y="4"/>
                    </a:lnTo>
                    <a:lnTo>
                      <a:pt x="41" y="1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18" y="3"/>
                    </a:lnTo>
                    <a:lnTo>
                      <a:pt x="11" y="8"/>
                    </a:lnTo>
                    <a:lnTo>
                      <a:pt x="5" y="14"/>
                    </a:lnTo>
                    <a:lnTo>
                      <a:pt x="1" y="23"/>
                    </a:lnTo>
                    <a:lnTo>
                      <a:pt x="0" y="32"/>
                    </a:lnTo>
                    <a:lnTo>
                      <a:pt x="1" y="41"/>
                    </a:lnTo>
                    <a:lnTo>
                      <a:pt x="6" y="49"/>
                    </a:lnTo>
                    <a:lnTo>
                      <a:pt x="13" y="54"/>
                    </a:lnTo>
                    <a:lnTo>
                      <a:pt x="25" y="57"/>
                    </a:lnTo>
                    <a:lnTo>
                      <a:pt x="41" y="54"/>
                    </a:lnTo>
                    <a:lnTo>
                      <a:pt x="41" y="48"/>
                    </a:lnTo>
                    <a:lnTo>
                      <a:pt x="34" y="40"/>
                    </a:lnTo>
                    <a:lnTo>
                      <a:pt x="30" y="36"/>
                    </a:lnTo>
                    <a:lnTo>
                      <a:pt x="29" y="32"/>
                    </a:lnTo>
                    <a:lnTo>
                      <a:pt x="28" y="25"/>
                    </a:lnTo>
                    <a:lnTo>
                      <a:pt x="30" y="18"/>
                    </a:lnTo>
                    <a:lnTo>
                      <a:pt x="40" y="21"/>
                    </a:lnTo>
                    <a:lnTo>
                      <a:pt x="51" y="25"/>
                    </a:lnTo>
                    <a:lnTo>
                      <a:pt x="56" y="25"/>
                    </a:lnTo>
                    <a:lnTo>
                      <a:pt x="57" y="23"/>
                    </a:lnTo>
                    <a:lnTo>
                      <a:pt x="57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72" name="Freeform 50"/>
              <p:cNvSpPr>
                <a:spLocks/>
              </p:cNvSpPr>
              <p:nvPr/>
            </p:nvSpPr>
            <p:spPr bwMode="auto">
              <a:xfrm>
                <a:off x="4549" y="3404"/>
                <a:ext cx="113" cy="305"/>
              </a:xfrm>
              <a:custGeom>
                <a:avLst/>
                <a:gdLst>
                  <a:gd name="T0" fmla="*/ 0 w 113"/>
                  <a:gd name="T1" fmla="*/ 305 h 305"/>
                  <a:gd name="T2" fmla="*/ 5 w 113"/>
                  <a:gd name="T3" fmla="*/ 300 h 305"/>
                  <a:gd name="T4" fmla="*/ 11 w 113"/>
                  <a:gd name="T5" fmla="*/ 296 h 305"/>
                  <a:gd name="T6" fmla="*/ 17 w 113"/>
                  <a:gd name="T7" fmla="*/ 293 h 305"/>
                  <a:gd name="T8" fmla="*/ 23 w 113"/>
                  <a:gd name="T9" fmla="*/ 291 h 305"/>
                  <a:gd name="T10" fmla="*/ 29 w 113"/>
                  <a:gd name="T11" fmla="*/ 288 h 305"/>
                  <a:gd name="T12" fmla="*/ 38 w 113"/>
                  <a:gd name="T13" fmla="*/ 287 h 305"/>
                  <a:gd name="T14" fmla="*/ 45 w 113"/>
                  <a:gd name="T15" fmla="*/ 284 h 305"/>
                  <a:gd name="T16" fmla="*/ 55 w 113"/>
                  <a:gd name="T17" fmla="*/ 283 h 305"/>
                  <a:gd name="T18" fmla="*/ 64 w 113"/>
                  <a:gd name="T19" fmla="*/ 282 h 305"/>
                  <a:gd name="T20" fmla="*/ 74 w 113"/>
                  <a:gd name="T21" fmla="*/ 279 h 305"/>
                  <a:gd name="T22" fmla="*/ 84 w 113"/>
                  <a:gd name="T23" fmla="*/ 278 h 305"/>
                  <a:gd name="T24" fmla="*/ 93 w 113"/>
                  <a:gd name="T25" fmla="*/ 275 h 305"/>
                  <a:gd name="T26" fmla="*/ 101 w 113"/>
                  <a:gd name="T27" fmla="*/ 273 h 305"/>
                  <a:gd name="T28" fmla="*/ 107 w 113"/>
                  <a:gd name="T29" fmla="*/ 268 h 305"/>
                  <a:gd name="T30" fmla="*/ 112 w 113"/>
                  <a:gd name="T31" fmla="*/ 262 h 305"/>
                  <a:gd name="T32" fmla="*/ 113 w 113"/>
                  <a:gd name="T33" fmla="*/ 255 h 305"/>
                  <a:gd name="T34" fmla="*/ 113 w 113"/>
                  <a:gd name="T35" fmla="*/ 49 h 305"/>
                  <a:gd name="T36" fmla="*/ 112 w 113"/>
                  <a:gd name="T37" fmla="*/ 41 h 305"/>
                  <a:gd name="T38" fmla="*/ 107 w 113"/>
                  <a:gd name="T39" fmla="*/ 36 h 305"/>
                  <a:gd name="T40" fmla="*/ 101 w 113"/>
                  <a:gd name="T41" fmla="*/ 31 h 305"/>
                  <a:gd name="T42" fmla="*/ 93 w 113"/>
                  <a:gd name="T43" fmla="*/ 28 h 305"/>
                  <a:gd name="T44" fmla="*/ 84 w 113"/>
                  <a:gd name="T45" fmla="*/ 26 h 305"/>
                  <a:gd name="T46" fmla="*/ 74 w 113"/>
                  <a:gd name="T47" fmla="*/ 24 h 305"/>
                  <a:gd name="T48" fmla="*/ 64 w 113"/>
                  <a:gd name="T49" fmla="*/ 22 h 305"/>
                  <a:gd name="T50" fmla="*/ 55 w 113"/>
                  <a:gd name="T51" fmla="*/ 20 h 305"/>
                  <a:gd name="T52" fmla="*/ 45 w 113"/>
                  <a:gd name="T53" fmla="*/ 19 h 305"/>
                  <a:gd name="T54" fmla="*/ 38 w 113"/>
                  <a:gd name="T55" fmla="*/ 17 h 305"/>
                  <a:gd name="T56" fmla="*/ 29 w 113"/>
                  <a:gd name="T57" fmla="*/ 15 h 305"/>
                  <a:gd name="T58" fmla="*/ 23 w 113"/>
                  <a:gd name="T59" fmla="*/ 14 h 305"/>
                  <a:gd name="T60" fmla="*/ 17 w 113"/>
                  <a:gd name="T61" fmla="*/ 11 h 305"/>
                  <a:gd name="T62" fmla="*/ 11 w 113"/>
                  <a:gd name="T63" fmla="*/ 9 h 305"/>
                  <a:gd name="T64" fmla="*/ 5 w 113"/>
                  <a:gd name="T65" fmla="*/ 5 h 305"/>
                  <a:gd name="T66" fmla="*/ 0 w 113"/>
                  <a:gd name="T67" fmla="*/ 0 h 305"/>
                  <a:gd name="T68" fmla="*/ 0 w 113"/>
                  <a:gd name="T69" fmla="*/ 305 h 30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3"/>
                  <a:gd name="T106" fmla="*/ 0 h 305"/>
                  <a:gd name="T107" fmla="*/ 113 w 113"/>
                  <a:gd name="T108" fmla="*/ 305 h 30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3" h="305">
                    <a:moveTo>
                      <a:pt x="0" y="305"/>
                    </a:moveTo>
                    <a:lnTo>
                      <a:pt x="5" y="300"/>
                    </a:lnTo>
                    <a:lnTo>
                      <a:pt x="11" y="296"/>
                    </a:lnTo>
                    <a:lnTo>
                      <a:pt x="17" y="293"/>
                    </a:lnTo>
                    <a:lnTo>
                      <a:pt x="23" y="291"/>
                    </a:lnTo>
                    <a:lnTo>
                      <a:pt x="29" y="288"/>
                    </a:lnTo>
                    <a:lnTo>
                      <a:pt x="38" y="287"/>
                    </a:lnTo>
                    <a:lnTo>
                      <a:pt x="45" y="284"/>
                    </a:lnTo>
                    <a:lnTo>
                      <a:pt x="55" y="283"/>
                    </a:lnTo>
                    <a:lnTo>
                      <a:pt x="64" y="282"/>
                    </a:lnTo>
                    <a:lnTo>
                      <a:pt x="74" y="279"/>
                    </a:lnTo>
                    <a:lnTo>
                      <a:pt x="84" y="278"/>
                    </a:lnTo>
                    <a:lnTo>
                      <a:pt x="93" y="275"/>
                    </a:lnTo>
                    <a:lnTo>
                      <a:pt x="101" y="273"/>
                    </a:lnTo>
                    <a:lnTo>
                      <a:pt x="107" y="268"/>
                    </a:lnTo>
                    <a:lnTo>
                      <a:pt x="112" y="262"/>
                    </a:lnTo>
                    <a:lnTo>
                      <a:pt x="113" y="255"/>
                    </a:lnTo>
                    <a:lnTo>
                      <a:pt x="113" y="49"/>
                    </a:lnTo>
                    <a:lnTo>
                      <a:pt x="112" y="41"/>
                    </a:lnTo>
                    <a:lnTo>
                      <a:pt x="107" y="36"/>
                    </a:lnTo>
                    <a:lnTo>
                      <a:pt x="101" y="31"/>
                    </a:lnTo>
                    <a:lnTo>
                      <a:pt x="93" y="28"/>
                    </a:lnTo>
                    <a:lnTo>
                      <a:pt x="84" y="26"/>
                    </a:lnTo>
                    <a:lnTo>
                      <a:pt x="74" y="24"/>
                    </a:lnTo>
                    <a:lnTo>
                      <a:pt x="64" y="22"/>
                    </a:lnTo>
                    <a:lnTo>
                      <a:pt x="55" y="20"/>
                    </a:lnTo>
                    <a:lnTo>
                      <a:pt x="45" y="19"/>
                    </a:lnTo>
                    <a:lnTo>
                      <a:pt x="38" y="17"/>
                    </a:lnTo>
                    <a:lnTo>
                      <a:pt x="29" y="15"/>
                    </a:lnTo>
                    <a:lnTo>
                      <a:pt x="23" y="14"/>
                    </a:lnTo>
                    <a:lnTo>
                      <a:pt x="17" y="11"/>
                    </a:lnTo>
                    <a:lnTo>
                      <a:pt x="11" y="9"/>
                    </a:lnTo>
                    <a:lnTo>
                      <a:pt x="5" y="5"/>
                    </a:lnTo>
                    <a:lnTo>
                      <a:pt x="0" y="0"/>
                    </a:lnTo>
                    <a:lnTo>
                      <a:pt x="0" y="305"/>
                    </a:lnTo>
                    <a:close/>
                  </a:path>
                </a:pathLst>
              </a:custGeom>
              <a:solidFill>
                <a:srgbClr val="6600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73" name="Freeform 51"/>
              <p:cNvSpPr>
                <a:spLocks/>
              </p:cNvSpPr>
              <p:nvPr/>
            </p:nvSpPr>
            <p:spPr bwMode="auto">
              <a:xfrm>
                <a:off x="4547" y="3683"/>
                <a:ext cx="57" cy="29"/>
              </a:xfrm>
              <a:custGeom>
                <a:avLst/>
                <a:gdLst>
                  <a:gd name="T0" fmla="*/ 57 w 57"/>
                  <a:gd name="T1" fmla="*/ 0 h 29"/>
                  <a:gd name="T2" fmla="*/ 57 w 57"/>
                  <a:gd name="T3" fmla="*/ 0 h 29"/>
                  <a:gd name="T4" fmla="*/ 47 w 57"/>
                  <a:gd name="T5" fmla="*/ 2 h 29"/>
                  <a:gd name="T6" fmla="*/ 40 w 57"/>
                  <a:gd name="T7" fmla="*/ 4 h 29"/>
                  <a:gd name="T8" fmla="*/ 31 w 57"/>
                  <a:gd name="T9" fmla="*/ 5 h 29"/>
                  <a:gd name="T10" fmla="*/ 24 w 57"/>
                  <a:gd name="T11" fmla="*/ 8 h 29"/>
                  <a:gd name="T12" fmla="*/ 18 w 57"/>
                  <a:gd name="T13" fmla="*/ 11 h 29"/>
                  <a:gd name="T14" fmla="*/ 12 w 57"/>
                  <a:gd name="T15" fmla="*/ 13 h 29"/>
                  <a:gd name="T16" fmla="*/ 5 w 57"/>
                  <a:gd name="T17" fmla="*/ 17 h 29"/>
                  <a:gd name="T18" fmla="*/ 0 w 57"/>
                  <a:gd name="T19" fmla="*/ 24 h 29"/>
                  <a:gd name="T20" fmla="*/ 5 w 57"/>
                  <a:gd name="T21" fmla="*/ 29 h 29"/>
                  <a:gd name="T22" fmla="*/ 9 w 57"/>
                  <a:gd name="T23" fmla="*/ 25 h 29"/>
                  <a:gd name="T24" fmla="*/ 14 w 57"/>
                  <a:gd name="T25" fmla="*/ 21 h 29"/>
                  <a:gd name="T26" fmla="*/ 20 w 57"/>
                  <a:gd name="T27" fmla="*/ 18 h 29"/>
                  <a:gd name="T28" fmla="*/ 26 w 57"/>
                  <a:gd name="T29" fmla="*/ 16 h 29"/>
                  <a:gd name="T30" fmla="*/ 31 w 57"/>
                  <a:gd name="T31" fmla="*/ 13 h 29"/>
                  <a:gd name="T32" fmla="*/ 40 w 57"/>
                  <a:gd name="T33" fmla="*/ 12 h 29"/>
                  <a:gd name="T34" fmla="*/ 47 w 57"/>
                  <a:gd name="T35" fmla="*/ 9 h 29"/>
                  <a:gd name="T36" fmla="*/ 57 w 57"/>
                  <a:gd name="T37" fmla="*/ 8 h 29"/>
                  <a:gd name="T38" fmla="*/ 57 w 57"/>
                  <a:gd name="T39" fmla="*/ 8 h 29"/>
                  <a:gd name="T40" fmla="*/ 57 w 57"/>
                  <a:gd name="T41" fmla="*/ 0 h 2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7"/>
                  <a:gd name="T64" fmla="*/ 0 h 29"/>
                  <a:gd name="T65" fmla="*/ 57 w 57"/>
                  <a:gd name="T66" fmla="*/ 29 h 2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7" h="29">
                    <a:moveTo>
                      <a:pt x="57" y="0"/>
                    </a:moveTo>
                    <a:lnTo>
                      <a:pt x="57" y="0"/>
                    </a:lnTo>
                    <a:lnTo>
                      <a:pt x="47" y="2"/>
                    </a:lnTo>
                    <a:lnTo>
                      <a:pt x="40" y="4"/>
                    </a:lnTo>
                    <a:lnTo>
                      <a:pt x="31" y="5"/>
                    </a:lnTo>
                    <a:lnTo>
                      <a:pt x="24" y="8"/>
                    </a:lnTo>
                    <a:lnTo>
                      <a:pt x="18" y="11"/>
                    </a:lnTo>
                    <a:lnTo>
                      <a:pt x="12" y="13"/>
                    </a:lnTo>
                    <a:lnTo>
                      <a:pt x="5" y="17"/>
                    </a:lnTo>
                    <a:lnTo>
                      <a:pt x="0" y="24"/>
                    </a:lnTo>
                    <a:lnTo>
                      <a:pt x="5" y="29"/>
                    </a:lnTo>
                    <a:lnTo>
                      <a:pt x="9" y="25"/>
                    </a:lnTo>
                    <a:lnTo>
                      <a:pt x="14" y="21"/>
                    </a:lnTo>
                    <a:lnTo>
                      <a:pt x="20" y="18"/>
                    </a:lnTo>
                    <a:lnTo>
                      <a:pt x="26" y="16"/>
                    </a:lnTo>
                    <a:lnTo>
                      <a:pt x="31" y="13"/>
                    </a:lnTo>
                    <a:lnTo>
                      <a:pt x="40" y="12"/>
                    </a:lnTo>
                    <a:lnTo>
                      <a:pt x="47" y="9"/>
                    </a:lnTo>
                    <a:lnTo>
                      <a:pt x="57" y="8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74" name="Freeform 52"/>
              <p:cNvSpPr>
                <a:spLocks/>
              </p:cNvSpPr>
              <p:nvPr/>
            </p:nvSpPr>
            <p:spPr bwMode="auto">
              <a:xfrm>
                <a:off x="4604" y="3659"/>
                <a:ext cx="63" cy="32"/>
              </a:xfrm>
              <a:custGeom>
                <a:avLst/>
                <a:gdLst>
                  <a:gd name="T0" fmla="*/ 53 w 63"/>
                  <a:gd name="T1" fmla="*/ 0 h 32"/>
                  <a:gd name="T2" fmla="*/ 53 w 63"/>
                  <a:gd name="T3" fmla="*/ 0 h 32"/>
                  <a:gd name="T4" fmla="*/ 53 w 63"/>
                  <a:gd name="T5" fmla="*/ 6 h 32"/>
                  <a:gd name="T6" fmla="*/ 49 w 63"/>
                  <a:gd name="T7" fmla="*/ 10 h 32"/>
                  <a:gd name="T8" fmla="*/ 44 w 63"/>
                  <a:gd name="T9" fmla="*/ 14 h 32"/>
                  <a:gd name="T10" fmla="*/ 37 w 63"/>
                  <a:gd name="T11" fmla="*/ 16 h 32"/>
                  <a:gd name="T12" fmla="*/ 29 w 63"/>
                  <a:gd name="T13" fmla="*/ 19 h 32"/>
                  <a:gd name="T14" fmla="*/ 19 w 63"/>
                  <a:gd name="T15" fmla="*/ 20 h 32"/>
                  <a:gd name="T16" fmla="*/ 9 w 63"/>
                  <a:gd name="T17" fmla="*/ 23 h 32"/>
                  <a:gd name="T18" fmla="*/ 0 w 63"/>
                  <a:gd name="T19" fmla="*/ 24 h 32"/>
                  <a:gd name="T20" fmla="*/ 0 w 63"/>
                  <a:gd name="T21" fmla="*/ 32 h 32"/>
                  <a:gd name="T22" fmla="*/ 9 w 63"/>
                  <a:gd name="T23" fmla="*/ 31 h 32"/>
                  <a:gd name="T24" fmla="*/ 19 w 63"/>
                  <a:gd name="T25" fmla="*/ 28 h 32"/>
                  <a:gd name="T26" fmla="*/ 29 w 63"/>
                  <a:gd name="T27" fmla="*/ 27 h 32"/>
                  <a:gd name="T28" fmla="*/ 40 w 63"/>
                  <a:gd name="T29" fmla="*/ 24 h 32"/>
                  <a:gd name="T30" fmla="*/ 47 w 63"/>
                  <a:gd name="T31" fmla="*/ 22 h 32"/>
                  <a:gd name="T32" fmla="*/ 54 w 63"/>
                  <a:gd name="T33" fmla="*/ 15 h 32"/>
                  <a:gd name="T34" fmla="*/ 60 w 63"/>
                  <a:gd name="T35" fmla="*/ 9 h 32"/>
                  <a:gd name="T36" fmla="*/ 63 w 63"/>
                  <a:gd name="T37" fmla="*/ 0 h 32"/>
                  <a:gd name="T38" fmla="*/ 63 w 63"/>
                  <a:gd name="T39" fmla="*/ 0 h 32"/>
                  <a:gd name="T40" fmla="*/ 53 w 63"/>
                  <a:gd name="T41" fmla="*/ 0 h 3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3"/>
                  <a:gd name="T64" fmla="*/ 0 h 32"/>
                  <a:gd name="T65" fmla="*/ 63 w 63"/>
                  <a:gd name="T66" fmla="*/ 32 h 3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3" h="32">
                    <a:moveTo>
                      <a:pt x="53" y="0"/>
                    </a:moveTo>
                    <a:lnTo>
                      <a:pt x="53" y="0"/>
                    </a:lnTo>
                    <a:lnTo>
                      <a:pt x="53" y="6"/>
                    </a:lnTo>
                    <a:lnTo>
                      <a:pt x="49" y="10"/>
                    </a:lnTo>
                    <a:lnTo>
                      <a:pt x="44" y="14"/>
                    </a:lnTo>
                    <a:lnTo>
                      <a:pt x="37" y="16"/>
                    </a:lnTo>
                    <a:lnTo>
                      <a:pt x="29" y="19"/>
                    </a:lnTo>
                    <a:lnTo>
                      <a:pt x="19" y="20"/>
                    </a:lnTo>
                    <a:lnTo>
                      <a:pt x="9" y="23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9" y="31"/>
                    </a:lnTo>
                    <a:lnTo>
                      <a:pt x="19" y="28"/>
                    </a:lnTo>
                    <a:lnTo>
                      <a:pt x="29" y="27"/>
                    </a:lnTo>
                    <a:lnTo>
                      <a:pt x="40" y="24"/>
                    </a:lnTo>
                    <a:lnTo>
                      <a:pt x="47" y="22"/>
                    </a:lnTo>
                    <a:lnTo>
                      <a:pt x="54" y="15"/>
                    </a:lnTo>
                    <a:lnTo>
                      <a:pt x="60" y="9"/>
                    </a:lnTo>
                    <a:lnTo>
                      <a:pt x="63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75" name="Freeform 53"/>
              <p:cNvSpPr>
                <a:spLocks/>
              </p:cNvSpPr>
              <p:nvPr/>
            </p:nvSpPr>
            <p:spPr bwMode="auto">
              <a:xfrm>
                <a:off x="4657" y="3453"/>
                <a:ext cx="10" cy="206"/>
              </a:xfrm>
              <a:custGeom>
                <a:avLst/>
                <a:gdLst>
                  <a:gd name="T0" fmla="*/ 0 w 10"/>
                  <a:gd name="T1" fmla="*/ 0 h 206"/>
                  <a:gd name="T2" fmla="*/ 0 w 10"/>
                  <a:gd name="T3" fmla="*/ 0 h 206"/>
                  <a:gd name="T4" fmla="*/ 0 w 10"/>
                  <a:gd name="T5" fmla="*/ 206 h 206"/>
                  <a:gd name="T6" fmla="*/ 10 w 10"/>
                  <a:gd name="T7" fmla="*/ 206 h 206"/>
                  <a:gd name="T8" fmla="*/ 10 w 10"/>
                  <a:gd name="T9" fmla="*/ 0 h 206"/>
                  <a:gd name="T10" fmla="*/ 10 w 10"/>
                  <a:gd name="T11" fmla="*/ 0 h 206"/>
                  <a:gd name="T12" fmla="*/ 0 w 10"/>
                  <a:gd name="T13" fmla="*/ 0 h 2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206"/>
                  <a:gd name="T23" fmla="*/ 10 w 10"/>
                  <a:gd name="T24" fmla="*/ 206 h 20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206">
                    <a:moveTo>
                      <a:pt x="0" y="0"/>
                    </a:moveTo>
                    <a:lnTo>
                      <a:pt x="0" y="0"/>
                    </a:lnTo>
                    <a:lnTo>
                      <a:pt x="0" y="206"/>
                    </a:lnTo>
                    <a:lnTo>
                      <a:pt x="10" y="206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76" name="Freeform 54"/>
              <p:cNvSpPr>
                <a:spLocks/>
              </p:cNvSpPr>
              <p:nvPr/>
            </p:nvSpPr>
            <p:spPr bwMode="auto">
              <a:xfrm>
                <a:off x="4604" y="3421"/>
                <a:ext cx="63" cy="32"/>
              </a:xfrm>
              <a:custGeom>
                <a:avLst/>
                <a:gdLst>
                  <a:gd name="T0" fmla="*/ 0 w 63"/>
                  <a:gd name="T1" fmla="*/ 7 h 32"/>
                  <a:gd name="T2" fmla="*/ 0 w 63"/>
                  <a:gd name="T3" fmla="*/ 7 h 32"/>
                  <a:gd name="T4" fmla="*/ 9 w 63"/>
                  <a:gd name="T5" fmla="*/ 9 h 32"/>
                  <a:gd name="T6" fmla="*/ 19 w 63"/>
                  <a:gd name="T7" fmla="*/ 11 h 32"/>
                  <a:gd name="T8" fmla="*/ 29 w 63"/>
                  <a:gd name="T9" fmla="*/ 12 h 32"/>
                  <a:gd name="T10" fmla="*/ 37 w 63"/>
                  <a:gd name="T11" fmla="*/ 15 h 32"/>
                  <a:gd name="T12" fmla="*/ 44 w 63"/>
                  <a:gd name="T13" fmla="*/ 18 h 32"/>
                  <a:gd name="T14" fmla="*/ 49 w 63"/>
                  <a:gd name="T15" fmla="*/ 22 h 32"/>
                  <a:gd name="T16" fmla="*/ 53 w 63"/>
                  <a:gd name="T17" fmla="*/ 25 h 32"/>
                  <a:gd name="T18" fmla="*/ 53 w 63"/>
                  <a:gd name="T19" fmla="*/ 32 h 32"/>
                  <a:gd name="T20" fmla="*/ 63 w 63"/>
                  <a:gd name="T21" fmla="*/ 32 h 32"/>
                  <a:gd name="T22" fmla="*/ 60 w 63"/>
                  <a:gd name="T23" fmla="*/ 23 h 32"/>
                  <a:gd name="T24" fmla="*/ 54 w 63"/>
                  <a:gd name="T25" fmla="*/ 16 h 32"/>
                  <a:gd name="T26" fmla="*/ 47 w 63"/>
                  <a:gd name="T27" fmla="*/ 10 h 32"/>
                  <a:gd name="T28" fmla="*/ 40 w 63"/>
                  <a:gd name="T29" fmla="*/ 7 h 32"/>
                  <a:gd name="T30" fmla="*/ 29 w 63"/>
                  <a:gd name="T31" fmla="*/ 5 h 32"/>
                  <a:gd name="T32" fmla="*/ 19 w 63"/>
                  <a:gd name="T33" fmla="*/ 3 h 32"/>
                  <a:gd name="T34" fmla="*/ 9 w 63"/>
                  <a:gd name="T35" fmla="*/ 1 h 32"/>
                  <a:gd name="T36" fmla="*/ 0 w 63"/>
                  <a:gd name="T37" fmla="*/ 0 h 32"/>
                  <a:gd name="T38" fmla="*/ 0 w 63"/>
                  <a:gd name="T39" fmla="*/ 0 h 32"/>
                  <a:gd name="T40" fmla="*/ 0 w 63"/>
                  <a:gd name="T41" fmla="*/ 7 h 3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3"/>
                  <a:gd name="T64" fmla="*/ 0 h 32"/>
                  <a:gd name="T65" fmla="*/ 63 w 63"/>
                  <a:gd name="T66" fmla="*/ 32 h 3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3" h="32">
                    <a:moveTo>
                      <a:pt x="0" y="7"/>
                    </a:moveTo>
                    <a:lnTo>
                      <a:pt x="0" y="7"/>
                    </a:lnTo>
                    <a:lnTo>
                      <a:pt x="9" y="9"/>
                    </a:lnTo>
                    <a:lnTo>
                      <a:pt x="19" y="11"/>
                    </a:lnTo>
                    <a:lnTo>
                      <a:pt x="29" y="12"/>
                    </a:lnTo>
                    <a:lnTo>
                      <a:pt x="37" y="15"/>
                    </a:lnTo>
                    <a:lnTo>
                      <a:pt x="44" y="18"/>
                    </a:lnTo>
                    <a:lnTo>
                      <a:pt x="49" y="22"/>
                    </a:lnTo>
                    <a:lnTo>
                      <a:pt x="53" y="25"/>
                    </a:lnTo>
                    <a:lnTo>
                      <a:pt x="53" y="32"/>
                    </a:lnTo>
                    <a:lnTo>
                      <a:pt x="63" y="32"/>
                    </a:lnTo>
                    <a:lnTo>
                      <a:pt x="60" y="23"/>
                    </a:lnTo>
                    <a:lnTo>
                      <a:pt x="54" y="16"/>
                    </a:lnTo>
                    <a:lnTo>
                      <a:pt x="47" y="10"/>
                    </a:lnTo>
                    <a:lnTo>
                      <a:pt x="40" y="7"/>
                    </a:lnTo>
                    <a:lnTo>
                      <a:pt x="29" y="5"/>
                    </a:lnTo>
                    <a:lnTo>
                      <a:pt x="19" y="3"/>
                    </a:lnTo>
                    <a:lnTo>
                      <a:pt x="9" y="1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77" name="Freeform 55"/>
              <p:cNvSpPr>
                <a:spLocks/>
              </p:cNvSpPr>
              <p:nvPr/>
            </p:nvSpPr>
            <p:spPr bwMode="auto">
              <a:xfrm>
                <a:off x="4544" y="3392"/>
                <a:ext cx="60" cy="36"/>
              </a:xfrm>
              <a:custGeom>
                <a:avLst/>
                <a:gdLst>
                  <a:gd name="T0" fmla="*/ 10 w 60"/>
                  <a:gd name="T1" fmla="*/ 12 h 36"/>
                  <a:gd name="T2" fmla="*/ 3 w 60"/>
                  <a:gd name="T3" fmla="*/ 14 h 36"/>
                  <a:gd name="T4" fmla="*/ 8 w 60"/>
                  <a:gd name="T5" fmla="*/ 21 h 36"/>
                  <a:gd name="T6" fmla="*/ 15 w 60"/>
                  <a:gd name="T7" fmla="*/ 25 h 36"/>
                  <a:gd name="T8" fmla="*/ 21 w 60"/>
                  <a:gd name="T9" fmla="*/ 27 h 36"/>
                  <a:gd name="T10" fmla="*/ 27 w 60"/>
                  <a:gd name="T11" fmla="*/ 30 h 36"/>
                  <a:gd name="T12" fmla="*/ 34 w 60"/>
                  <a:gd name="T13" fmla="*/ 31 h 36"/>
                  <a:gd name="T14" fmla="*/ 43 w 60"/>
                  <a:gd name="T15" fmla="*/ 32 h 36"/>
                  <a:gd name="T16" fmla="*/ 50 w 60"/>
                  <a:gd name="T17" fmla="*/ 35 h 36"/>
                  <a:gd name="T18" fmla="*/ 60 w 60"/>
                  <a:gd name="T19" fmla="*/ 36 h 36"/>
                  <a:gd name="T20" fmla="*/ 60 w 60"/>
                  <a:gd name="T21" fmla="*/ 29 h 36"/>
                  <a:gd name="T22" fmla="*/ 50 w 60"/>
                  <a:gd name="T23" fmla="*/ 27 h 36"/>
                  <a:gd name="T24" fmla="*/ 43 w 60"/>
                  <a:gd name="T25" fmla="*/ 25 h 36"/>
                  <a:gd name="T26" fmla="*/ 34 w 60"/>
                  <a:gd name="T27" fmla="*/ 23 h 36"/>
                  <a:gd name="T28" fmla="*/ 29 w 60"/>
                  <a:gd name="T29" fmla="*/ 22 h 36"/>
                  <a:gd name="T30" fmla="*/ 23 w 60"/>
                  <a:gd name="T31" fmla="*/ 20 h 36"/>
                  <a:gd name="T32" fmla="*/ 17 w 60"/>
                  <a:gd name="T33" fmla="*/ 17 h 36"/>
                  <a:gd name="T34" fmla="*/ 12 w 60"/>
                  <a:gd name="T35" fmla="*/ 13 h 36"/>
                  <a:gd name="T36" fmla="*/ 8 w 60"/>
                  <a:gd name="T37" fmla="*/ 9 h 36"/>
                  <a:gd name="T38" fmla="*/ 0 w 60"/>
                  <a:gd name="T39" fmla="*/ 12 h 36"/>
                  <a:gd name="T40" fmla="*/ 8 w 60"/>
                  <a:gd name="T41" fmla="*/ 9 h 36"/>
                  <a:gd name="T42" fmla="*/ 0 w 60"/>
                  <a:gd name="T43" fmla="*/ 0 h 36"/>
                  <a:gd name="T44" fmla="*/ 0 w 60"/>
                  <a:gd name="T45" fmla="*/ 12 h 36"/>
                  <a:gd name="T46" fmla="*/ 10 w 60"/>
                  <a:gd name="T47" fmla="*/ 12 h 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6"/>
                  <a:gd name="T74" fmla="*/ 60 w 60"/>
                  <a:gd name="T75" fmla="*/ 36 h 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6">
                    <a:moveTo>
                      <a:pt x="10" y="12"/>
                    </a:moveTo>
                    <a:lnTo>
                      <a:pt x="3" y="14"/>
                    </a:lnTo>
                    <a:lnTo>
                      <a:pt x="8" y="21"/>
                    </a:lnTo>
                    <a:lnTo>
                      <a:pt x="15" y="25"/>
                    </a:lnTo>
                    <a:lnTo>
                      <a:pt x="21" y="27"/>
                    </a:lnTo>
                    <a:lnTo>
                      <a:pt x="27" y="30"/>
                    </a:lnTo>
                    <a:lnTo>
                      <a:pt x="34" y="31"/>
                    </a:lnTo>
                    <a:lnTo>
                      <a:pt x="43" y="32"/>
                    </a:lnTo>
                    <a:lnTo>
                      <a:pt x="50" y="35"/>
                    </a:lnTo>
                    <a:lnTo>
                      <a:pt x="60" y="36"/>
                    </a:lnTo>
                    <a:lnTo>
                      <a:pt x="60" y="29"/>
                    </a:lnTo>
                    <a:lnTo>
                      <a:pt x="50" y="27"/>
                    </a:lnTo>
                    <a:lnTo>
                      <a:pt x="43" y="25"/>
                    </a:lnTo>
                    <a:lnTo>
                      <a:pt x="34" y="23"/>
                    </a:lnTo>
                    <a:lnTo>
                      <a:pt x="29" y="22"/>
                    </a:lnTo>
                    <a:lnTo>
                      <a:pt x="23" y="20"/>
                    </a:lnTo>
                    <a:lnTo>
                      <a:pt x="17" y="17"/>
                    </a:lnTo>
                    <a:lnTo>
                      <a:pt x="12" y="13"/>
                    </a:lnTo>
                    <a:lnTo>
                      <a:pt x="8" y="9"/>
                    </a:lnTo>
                    <a:lnTo>
                      <a:pt x="0" y="12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78" name="Freeform 56"/>
              <p:cNvSpPr>
                <a:spLocks/>
              </p:cNvSpPr>
              <p:nvPr/>
            </p:nvSpPr>
            <p:spPr bwMode="auto">
              <a:xfrm>
                <a:off x="4544" y="3404"/>
                <a:ext cx="10" cy="317"/>
              </a:xfrm>
              <a:custGeom>
                <a:avLst/>
                <a:gdLst>
                  <a:gd name="T0" fmla="*/ 3 w 10"/>
                  <a:gd name="T1" fmla="*/ 303 h 317"/>
                  <a:gd name="T2" fmla="*/ 10 w 10"/>
                  <a:gd name="T3" fmla="*/ 305 h 317"/>
                  <a:gd name="T4" fmla="*/ 10 w 10"/>
                  <a:gd name="T5" fmla="*/ 0 h 317"/>
                  <a:gd name="T6" fmla="*/ 0 w 10"/>
                  <a:gd name="T7" fmla="*/ 0 h 317"/>
                  <a:gd name="T8" fmla="*/ 0 w 10"/>
                  <a:gd name="T9" fmla="*/ 305 h 317"/>
                  <a:gd name="T10" fmla="*/ 8 w 10"/>
                  <a:gd name="T11" fmla="*/ 308 h 317"/>
                  <a:gd name="T12" fmla="*/ 0 w 10"/>
                  <a:gd name="T13" fmla="*/ 305 h 317"/>
                  <a:gd name="T14" fmla="*/ 0 w 10"/>
                  <a:gd name="T15" fmla="*/ 317 h 317"/>
                  <a:gd name="T16" fmla="*/ 8 w 10"/>
                  <a:gd name="T17" fmla="*/ 308 h 317"/>
                  <a:gd name="T18" fmla="*/ 3 w 10"/>
                  <a:gd name="T19" fmla="*/ 303 h 3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317"/>
                  <a:gd name="T32" fmla="*/ 10 w 10"/>
                  <a:gd name="T33" fmla="*/ 317 h 3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317">
                    <a:moveTo>
                      <a:pt x="3" y="303"/>
                    </a:moveTo>
                    <a:lnTo>
                      <a:pt x="10" y="305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305"/>
                    </a:lnTo>
                    <a:lnTo>
                      <a:pt x="8" y="308"/>
                    </a:lnTo>
                    <a:lnTo>
                      <a:pt x="0" y="305"/>
                    </a:lnTo>
                    <a:lnTo>
                      <a:pt x="0" y="317"/>
                    </a:lnTo>
                    <a:lnTo>
                      <a:pt x="8" y="308"/>
                    </a:lnTo>
                    <a:lnTo>
                      <a:pt x="3" y="30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79" name="Freeform 57"/>
              <p:cNvSpPr>
                <a:spLocks/>
              </p:cNvSpPr>
              <p:nvPr/>
            </p:nvSpPr>
            <p:spPr bwMode="auto">
              <a:xfrm>
                <a:off x="4549" y="3122"/>
                <a:ext cx="113" cy="305"/>
              </a:xfrm>
              <a:custGeom>
                <a:avLst/>
                <a:gdLst>
                  <a:gd name="T0" fmla="*/ 0 w 113"/>
                  <a:gd name="T1" fmla="*/ 305 h 305"/>
                  <a:gd name="T2" fmla="*/ 5 w 113"/>
                  <a:gd name="T3" fmla="*/ 300 h 305"/>
                  <a:gd name="T4" fmla="*/ 11 w 113"/>
                  <a:gd name="T5" fmla="*/ 296 h 305"/>
                  <a:gd name="T6" fmla="*/ 17 w 113"/>
                  <a:gd name="T7" fmla="*/ 293 h 305"/>
                  <a:gd name="T8" fmla="*/ 23 w 113"/>
                  <a:gd name="T9" fmla="*/ 291 h 305"/>
                  <a:gd name="T10" fmla="*/ 29 w 113"/>
                  <a:gd name="T11" fmla="*/ 288 h 305"/>
                  <a:gd name="T12" fmla="*/ 38 w 113"/>
                  <a:gd name="T13" fmla="*/ 287 h 305"/>
                  <a:gd name="T14" fmla="*/ 45 w 113"/>
                  <a:gd name="T15" fmla="*/ 284 h 305"/>
                  <a:gd name="T16" fmla="*/ 55 w 113"/>
                  <a:gd name="T17" fmla="*/ 283 h 305"/>
                  <a:gd name="T18" fmla="*/ 64 w 113"/>
                  <a:gd name="T19" fmla="*/ 282 h 305"/>
                  <a:gd name="T20" fmla="*/ 74 w 113"/>
                  <a:gd name="T21" fmla="*/ 280 h 305"/>
                  <a:gd name="T22" fmla="*/ 84 w 113"/>
                  <a:gd name="T23" fmla="*/ 279 h 305"/>
                  <a:gd name="T24" fmla="*/ 93 w 113"/>
                  <a:gd name="T25" fmla="*/ 277 h 305"/>
                  <a:gd name="T26" fmla="*/ 101 w 113"/>
                  <a:gd name="T27" fmla="*/ 274 h 305"/>
                  <a:gd name="T28" fmla="*/ 107 w 113"/>
                  <a:gd name="T29" fmla="*/ 269 h 305"/>
                  <a:gd name="T30" fmla="*/ 112 w 113"/>
                  <a:gd name="T31" fmla="*/ 262 h 305"/>
                  <a:gd name="T32" fmla="*/ 113 w 113"/>
                  <a:gd name="T33" fmla="*/ 255 h 305"/>
                  <a:gd name="T34" fmla="*/ 113 w 113"/>
                  <a:gd name="T35" fmla="*/ 50 h 305"/>
                  <a:gd name="T36" fmla="*/ 112 w 113"/>
                  <a:gd name="T37" fmla="*/ 42 h 305"/>
                  <a:gd name="T38" fmla="*/ 107 w 113"/>
                  <a:gd name="T39" fmla="*/ 36 h 305"/>
                  <a:gd name="T40" fmla="*/ 101 w 113"/>
                  <a:gd name="T41" fmla="*/ 31 h 305"/>
                  <a:gd name="T42" fmla="*/ 93 w 113"/>
                  <a:gd name="T43" fmla="*/ 28 h 305"/>
                  <a:gd name="T44" fmla="*/ 84 w 113"/>
                  <a:gd name="T45" fmla="*/ 26 h 305"/>
                  <a:gd name="T46" fmla="*/ 74 w 113"/>
                  <a:gd name="T47" fmla="*/ 24 h 305"/>
                  <a:gd name="T48" fmla="*/ 64 w 113"/>
                  <a:gd name="T49" fmla="*/ 23 h 305"/>
                  <a:gd name="T50" fmla="*/ 55 w 113"/>
                  <a:gd name="T51" fmla="*/ 22 h 305"/>
                  <a:gd name="T52" fmla="*/ 45 w 113"/>
                  <a:gd name="T53" fmla="*/ 20 h 305"/>
                  <a:gd name="T54" fmla="*/ 38 w 113"/>
                  <a:gd name="T55" fmla="*/ 18 h 305"/>
                  <a:gd name="T56" fmla="*/ 29 w 113"/>
                  <a:gd name="T57" fmla="*/ 16 h 305"/>
                  <a:gd name="T58" fmla="*/ 23 w 113"/>
                  <a:gd name="T59" fmla="*/ 14 h 305"/>
                  <a:gd name="T60" fmla="*/ 17 w 113"/>
                  <a:gd name="T61" fmla="*/ 11 h 305"/>
                  <a:gd name="T62" fmla="*/ 11 w 113"/>
                  <a:gd name="T63" fmla="*/ 9 h 305"/>
                  <a:gd name="T64" fmla="*/ 5 w 113"/>
                  <a:gd name="T65" fmla="*/ 5 h 305"/>
                  <a:gd name="T66" fmla="*/ 0 w 113"/>
                  <a:gd name="T67" fmla="*/ 0 h 305"/>
                  <a:gd name="T68" fmla="*/ 0 w 113"/>
                  <a:gd name="T69" fmla="*/ 305 h 30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3"/>
                  <a:gd name="T106" fmla="*/ 0 h 305"/>
                  <a:gd name="T107" fmla="*/ 113 w 113"/>
                  <a:gd name="T108" fmla="*/ 305 h 30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3" h="305">
                    <a:moveTo>
                      <a:pt x="0" y="305"/>
                    </a:moveTo>
                    <a:lnTo>
                      <a:pt x="5" y="300"/>
                    </a:lnTo>
                    <a:lnTo>
                      <a:pt x="11" y="296"/>
                    </a:lnTo>
                    <a:lnTo>
                      <a:pt x="17" y="293"/>
                    </a:lnTo>
                    <a:lnTo>
                      <a:pt x="23" y="291"/>
                    </a:lnTo>
                    <a:lnTo>
                      <a:pt x="29" y="288"/>
                    </a:lnTo>
                    <a:lnTo>
                      <a:pt x="38" y="287"/>
                    </a:lnTo>
                    <a:lnTo>
                      <a:pt x="45" y="284"/>
                    </a:lnTo>
                    <a:lnTo>
                      <a:pt x="55" y="283"/>
                    </a:lnTo>
                    <a:lnTo>
                      <a:pt x="64" y="282"/>
                    </a:lnTo>
                    <a:lnTo>
                      <a:pt x="74" y="280"/>
                    </a:lnTo>
                    <a:lnTo>
                      <a:pt x="84" y="279"/>
                    </a:lnTo>
                    <a:lnTo>
                      <a:pt x="93" y="277"/>
                    </a:lnTo>
                    <a:lnTo>
                      <a:pt x="101" y="274"/>
                    </a:lnTo>
                    <a:lnTo>
                      <a:pt x="107" y="269"/>
                    </a:lnTo>
                    <a:lnTo>
                      <a:pt x="112" y="262"/>
                    </a:lnTo>
                    <a:lnTo>
                      <a:pt x="113" y="255"/>
                    </a:lnTo>
                    <a:lnTo>
                      <a:pt x="113" y="50"/>
                    </a:lnTo>
                    <a:lnTo>
                      <a:pt x="112" y="42"/>
                    </a:lnTo>
                    <a:lnTo>
                      <a:pt x="107" y="36"/>
                    </a:lnTo>
                    <a:lnTo>
                      <a:pt x="101" y="31"/>
                    </a:lnTo>
                    <a:lnTo>
                      <a:pt x="93" y="28"/>
                    </a:lnTo>
                    <a:lnTo>
                      <a:pt x="84" y="26"/>
                    </a:lnTo>
                    <a:lnTo>
                      <a:pt x="74" y="24"/>
                    </a:lnTo>
                    <a:lnTo>
                      <a:pt x="64" y="23"/>
                    </a:lnTo>
                    <a:lnTo>
                      <a:pt x="55" y="22"/>
                    </a:lnTo>
                    <a:lnTo>
                      <a:pt x="45" y="20"/>
                    </a:lnTo>
                    <a:lnTo>
                      <a:pt x="38" y="18"/>
                    </a:lnTo>
                    <a:lnTo>
                      <a:pt x="29" y="16"/>
                    </a:lnTo>
                    <a:lnTo>
                      <a:pt x="23" y="14"/>
                    </a:lnTo>
                    <a:lnTo>
                      <a:pt x="17" y="11"/>
                    </a:lnTo>
                    <a:lnTo>
                      <a:pt x="11" y="9"/>
                    </a:lnTo>
                    <a:lnTo>
                      <a:pt x="5" y="5"/>
                    </a:lnTo>
                    <a:lnTo>
                      <a:pt x="0" y="0"/>
                    </a:lnTo>
                    <a:lnTo>
                      <a:pt x="0" y="305"/>
                    </a:lnTo>
                    <a:close/>
                  </a:path>
                </a:pathLst>
              </a:custGeom>
              <a:solidFill>
                <a:srgbClr val="8E00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80" name="Freeform 58"/>
              <p:cNvSpPr>
                <a:spLocks/>
              </p:cNvSpPr>
              <p:nvPr/>
            </p:nvSpPr>
            <p:spPr bwMode="auto">
              <a:xfrm>
                <a:off x="4547" y="3401"/>
                <a:ext cx="57" cy="29"/>
              </a:xfrm>
              <a:custGeom>
                <a:avLst/>
                <a:gdLst>
                  <a:gd name="T0" fmla="*/ 57 w 57"/>
                  <a:gd name="T1" fmla="*/ 0 h 29"/>
                  <a:gd name="T2" fmla="*/ 57 w 57"/>
                  <a:gd name="T3" fmla="*/ 0 h 29"/>
                  <a:gd name="T4" fmla="*/ 47 w 57"/>
                  <a:gd name="T5" fmla="*/ 1 h 29"/>
                  <a:gd name="T6" fmla="*/ 40 w 57"/>
                  <a:gd name="T7" fmla="*/ 4 h 29"/>
                  <a:gd name="T8" fmla="*/ 31 w 57"/>
                  <a:gd name="T9" fmla="*/ 5 h 29"/>
                  <a:gd name="T10" fmla="*/ 24 w 57"/>
                  <a:gd name="T11" fmla="*/ 8 h 29"/>
                  <a:gd name="T12" fmla="*/ 18 w 57"/>
                  <a:gd name="T13" fmla="*/ 11 h 29"/>
                  <a:gd name="T14" fmla="*/ 12 w 57"/>
                  <a:gd name="T15" fmla="*/ 13 h 29"/>
                  <a:gd name="T16" fmla="*/ 5 w 57"/>
                  <a:gd name="T17" fmla="*/ 17 h 29"/>
                  <a:gd name="T18" fmla="*/ 0 w 57"/>
                  <a:gd name="T19" fmla="*/ 23 h 29"/>
                  <a:gd name="T20" fmla="*/ 5 w 57"/>
                  <a:gd name="T21" fmla="*/ 29 h 29"/>
                  <a:gd name="T22" fmla="*/ 9 w 57"/>
                  <a:gd name="T23" fmla="*/ 25 h 29"/>
                  <a:gd name="T24" fmla="*/ 14 w 57"/>
                  <a:gd name="T25" fmla="*/ 21 h 29"/>
                  <a:gd name="T26" fmla="*/ 20 w 57"/>
                  <a:gd name="T27" fmla="*/ 18 h 29"/>
                  <a:gd name="T28" fmla="*/ 26 w 57"/>
                  <a:gd name="T29" fmla="*/ 16 h 29"/>
                  <a:gd name="T30" fmla="*/ 31 w 57"/>
                  <a:gd name="T31" fmla="*/ 13 h 29"/>
                  <a:gd name="T32" fmla="*/ 40 w 57"/>
                  <a:gd name="T33" fmla="*/ 12 h 29"/>
                  <a:gd name="T34" fmla="*/ 47 w 57"/>
                  <a:gd name="T35" fmla="*/ 9 h 29"/>
                  <a:gd name="T36" fmla="*/ 57 w 57"/>
                  <a:gd name="T37" fmla="*/ 8 h 29"/>
                  <a:gd name="T38" fmla="*/ 57 w 57"/>
                  <a:gd name="T39" fmla="*/ 8 h 29"/>
                  <a:gd name="T40" fmla="*/ 57 w 57"/>
                  <a:gd name="T41" fmla="*/ 0 h 2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7"/>
                  <a:gd name="T64" fmla="*/ 0 h 29"/>
                  <a:gd name="T65" fmla="*/ 57 w 57"/>
                  <a:gd name="T66" fmla="*/ 29 h 2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7" h="29">
                    <a:moveTo>
                      <a:pt x="57" y="0"/>
                    </a:moveTo>
                    <a:lnTo>
                      <a:pt x="57" y="0"/>
                    </a:lnTo>
                    <a:lnTo>
                      <a:pt x="47" y="1"/>
                    </a:lnTo>
                    <a:lnTo>
                      <a:pt x="40" y="4"/>
                    </a:lnTo>
                    <a:lnTo>
                      <a:pt x="31" y="5"/>
                    </a:lnTo>
                    <a:lnTo>
                      <a:pt x="24" y="8"/>
                    </a:lnTo>
                    <a:lnTo>
                      <a:pt x="18" y="11"/>
                    </a:lnTo>
                    <a:lnTo>
                      <a:pt x="12" y="13"/>
                    </a:lnTo>
                    <a:lnTo>
                      <a:pt x="5" y="17"/>
                    </a:lnTo>
                    <a:lnTo>
                      <a:pt x="0" y="23"/>
                    </a:lnTo>
                    <a:lnTo>
                      <a:pt x="5" y="29"/>
                    </a:lnTo>
                    <a:lnTo>
                      <a:pt x="9" y="25"/>
                    </a:lnTo>
                    <a:lnTo>
                      <a:pt x="14" y="21"/>
                    </a:lnTo>
                    <a:lnTo>
                      <a:pt x="20" y="18"/>
                    </a:lnTo>
                    <a:lnTo>
                      <a:pt x="26" y="16"/>
                    </a:lnTo>
                    <a:lnTo>
                      <a:pt x="31" y="13"/>
                    </a:lnTo>
                    <a:lnTo>
                      <a:pt x="40" y="12"/>
                    </a:lnTo>
                    <a:lnTo>
                      <a:pt x="47" y="9"/>
                    </a:lnTo>
                    <a:lnTo>
                      <a:pt x="57" y="8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81" name="Freeform 59"/>
              <p:cNvSpPr>
                <a:spLocks/>
              </p:cNvSpPr>
              <p:nvPr/>
            </p:nvSpPr>
            <p:spPr bwMode="auto">
              <a:xfrm>
                <a:off x="4604" y="3377"/>
                <a:ext cx="63" cy="32"/>
              </a:xfrm>
              <a:custGeom>
                <a:avLst/>
                <a:gdLst>
                  <a:gd name="T0" fmla="*/ 53 w 63"/>
                  <a:gd name="T1" fmla="*/ 0 h 32"/>
                  <a:gd name="T2" fmla="*/ 53 w 63"/>
                  <a:gd name="T3" fmla="*/ 0 h 32"/>
                  <a:gd name="T4" fmla="*/ 53 w 63"/>
                  <a:gd name="T5" fmla="*/ 6 h 32"/>
                  <a:gd name="T6" fmla="*/ 49 w 63"/>
                  <a:gd name="T7" fmla="*/ 11 h 32"/>
                  <a:gd name="T8" fmla="*/ 44 w 63"/>
                  <a:gd name="T9" fmla="*/ 15 h 32"/>
                  <a:gd name="T10" fmla="*/ 37 w 63"/>
                  <a:gd name="T11" fmla="*/ 18 h 32"/>
                  <a:gd name="T12" fmla="*/ 29 w 63"/>
                  <a:gd name="T13" fmla="*/ 20 h 32"/>
                  <a:gd name="T14" fmla="*/ 19 w 63"/>
                  <a:gd name="T15" fmla="*/ 22 h 32"/>
                  <a:gd name="T16" fmla="*/ 9 w 63"/>
                  <a:gd name="T17" fmla="*/ 23 h 32"/>
                  <a:gd name="T18" fmla="*/ 0 w 63"/>
                  <a:gd name="T19" fmla="*/ 24 h 32"/>
                  <a:gd name="T20" fmla="*/ 0 w 63"/>
                  <a:gd name="T21" fmla="*/ 32 h 32"/>
                  <a:gd name="T22" fmla="*/ 9 w 63"/>
                  <a:gd name="T23" fmla="*/ 31 h 32"/>
                  <a:gd name="T24" fmla="*/ 19 w 63"/>
                  <a:gd name="T25" fmla="*/ 29 h 32"/>
                  <a:gd name="T26" fmla="*/ 29 w 63"/>
                  <a:gd name="T27" fmla="*/ 28 h 32"/>
                  <a:gd name="T28" fmla="*/ 40 w 63"/>
                  <a:gd name="T29" fmla="*/ 25 h 32"/>
                  <a:gd name="T30" fmla="*/ 47 w 63"/>
                  <a:gd name="T31" fmla="*/ 23 h 32"/>
                  <a:gd name="T32" fmla="*/ 54 w 63"/>
                  <a:gd name="T33" fmla="*/ 16 h 32"/>
                  <a:gd name="T34" fmla="*/ 60 w 63"/>
                  <a:gd name="T35" fmla="*/ 9 h 32"/>
                  <a:gd name="T36" fmla="*/ 63 w 63"/>
                  <a:gd name="T37" fmla="*/ 0 h 32"/>
                  <a:gd name="T38" fmla="*/ 63 w 63"/>
                  <a:gd name="T39" fmla="*/ 0 h 32"/>
                  <a:gd name="T40" fmla="*/ 53 w 63"/>
                  <a:gd name="T41" fmla="*/ 0 h 3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3"/>
                  <a:gd name="T64" fmla="*/ 0 h 32"/>
                  <a:gd name="T65" fmla="*/ 63 w 63"/>
                  <a:gd name="T66" fmla="*/ 32 h 3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3" h="32">
                    <a:moveTo>
                      <a:pt x="53" y="0"/>
                    </a:moveTo>
                    <a:lnTo>
                      <a:pt x="53" y="0"/>
                    </a:lnTo>
                    <a:lnTo>
                      <a:pt x="53" y="6"/>
                    </a:lnTo>
                    <a:lnTo>
                      <a:pt x="49" y="11"/>
                    </a:lnTo>
                    <a:lnTo>
                      <a:pt x="44" y="15"/>
                    </a:lnTo>
                    <a:lnTo>
                      <a:pt x="37" y="18"/>
                    </a:lnTo>
                    <a:lnTo>
                      <a:pt x="29" y="20"/>
                    </a:lnTo>
                    <a:lnTo>
                      <a:pt x="19" y="22"/>
                    </a:lnTo>
                    <a:lnTo>
                      <a:pt x="9" y="23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9" y="31"/>
                    </a:lnTo>
                    <a:lnTo>
                      <a:pt x="19" y="29"/>
                    </a:lnTo>
                    <a:lnTo>
                      <a:pt x="29" y="28"/>
                    </a:lnTo>
                    <a:lnTo>
                      <a:pt x="40" y="25"/>
                    </a:lnTo>
                    <a:lnTo>
                      <a:pt x="47" y="23"/>
                    </a:lnTo>
                    <a:lnTo>
                      <a:pt x="54" y="16"/>
                    </a:lnTo>
                    <a:lnTo>
                      <a:pt x="60" y="9"/>
                    </a:lnTo>
                    <a:lnTo>
                      <a:pt x="63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82" name="Freeform 60"/>
              <p:cNvSpPr>
                <a:spLocks/>
              </p:cNvSpPr>
              <p:nvPr/>
            </p:nvSpPr>
            <p:spPr bwMode="auto">
              <a:xfrm>
                <a:off x="4657" y="3172"/>
                <a:ext cx="10" cy="205"/>
              </a:xfrm>
              <a:custGeom>
                <a:avLst/>
                <a:gdLst>
                  <a:gd name="T0" fmla="*/ 0 w 10"/>
                  <a:gd name="T1" fmla="*/ 0 h 205"/>
                  <a:gd name="T2" fmla="*/ 0 w 10"/>
                  <a:gd name="T3" fmla="*/ 0 h 205"/>
                  <a:gd name="T4" fmla="*/ 0 w 10"/>
                  <a:gd name="T5" fmla="*/ 205 h 205"/>
                  <a:gd name="T6" fmla="*/ 10 w 10"/>
                  <a:gd name="T7" fmla="*/ 205 h 205"/>
                  <a:gd name="T8" fmla="*/ 10 w 10"/>
                  <a:gd name="T9" fmla="*/ 0 h 205"/>
                  <a:gd name="T10" fmla="*/ 10 w 10"/>
                  <a:gd name="T11" fmla="*/ 0 h 205"/>
                  <a:gd name="T12" fmla="*/ 0 w 10"/>
                  <a:gd name="T13" fmla="*/ 0 h 20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205"/>
                  <a:gd name="T23" fmla="*/ 10 w 10"/>
                  <a:gd name="T24" fmla="*/ 205 h 20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205">
                    <a:moveTo>
                      <a:pt x="0" y="0"/>
                    </a:moveTo>
                    <a:lnTo>
                      <a:pt x="0" y="0"/>
                    </a:lnTo>
                    <a:lnTo>
                      <a:pt x="0" y="205"/>
                    </a:lnTo>
                    <a:lnTo>
                      <a:pt x="10" y="205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83" name="Freeform 61"/>
              <p:cNvSpPr>
                <a:spLocks/>
              </p:cNvSpPr>
              <p:nvPr/>
            </p:nvSpPr>
            <p:spPr bwMode="auto">
              <a:xfrm>
                <a:off x="4604" y="3140"/>
                <a:ext cx="63" cy="32"/>
              </a:xfrm>
              <a:custGeom>
                <a:avLst/>
                <a:gdLst>
                  <a:gd name="T0" fmla="*/ 0 w 63"/>
                  <a:gd name="T1" fmla="*/ 8 h 32"/>
                  <a:gd name="T2" fmla="*/ 0 w 63"/>
                  <a:gd name="T3" fmla="*/ 8 h 32"/>
                  <a:gd name="T4" fmla="*/ 9 w 63"/>
                  <a:gd name="T5" fmla="*/ 9 h 32"/>
                  <a:gd name="T6" fmla="*/ 19 w 63"/>
                  <a:gd name="T7" fmla="*/ 10 h 32"/>
                  <a:gd name="T8" fmla="*/ 29 w 63"/>
                  <a:gd name="T9" fmla="*/ 11 h 32"/>
                  <a:gd name="T10" fmla="*/ 37 w 63"/>
                  <a:gd name="T11" fmla="*/ 14 h 32"/>
                  <a:gd name="T12" fmla="*/ 44 w 63"/>
                  <a:gd name="T13" fmla="*/ 17 h 32"/>
                  <a:gd name="T14" fmla="*/ 49 w 63"/>
                  <a:gd name="T15" fmla="*/ 20 h 32"/>
                  <a:gd name="T16" fmla="*/ 53 w 63"/>
                  <a:gd name="T17" fmla="*/ 26 h 32"/>
                  <a:gd name="T18" fmla="*/ 53 w 63"/>
                  <a:gd name="T19" fmla="*/ 32 h 32"/>
                  <a:gd name="T20" fmla="*/ 63 w 63"/>
                  <a:gd name="T21" fmla="*/ 32 h 32"/>
                  <a:gd name="T22" fmla="*/ 60 w 63"/>
                  <a:gd name="T23" fmla="*/ 23 h 32"/>
                  <a:gd name="T24" fmla="*/ 54 w 63"/>
                  <a:gd name="T25" fmla="*/ 15 h 32"/>
                  <a:gd name="T26" fmla="*/ 47 w 63"/>
                  <a:gd name="T27" fmla="*/ 9 h 32"/>
                  <a:gd name="T28" fmla="*/ 40 w 63"/>
                  <a:gd name="T29" fmla="*/ 6 h 32"/>
                  <a:gd name="T30" fmla="*/ 29 w 63"/>
                  <a:gd name="T31" fmla="*/ 4 h 32"/>
                  <a:gd name="T32" fmla="*/ 19 w 63"/>
                  <a:gd name="T33" fmla="*/ 2 h 32"/>
                  <a:gd name="T34" fmla="*/ 9 w 63"/>
                  <a:gd name="T35" fmla="*/ 1 h 32"/>
                  <a:gd name="T36" fmla="*/ 0 w 63"/>
                  <a:gd name="T37" fmla="*/ 0 h 32"/>
                  <a:gd name="T38" fmla="*/ 0 w 63"/>
                  <a:gd name="T39" fmla="*/ 0 h 32"/>
                  <a:gd name="T40" fmla="*/ 0 w 63"/>
                  <a:gd name="T41" fmla="*/ 8 h 3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3"/>
                  <a:gd name="T64" fmla="*/ 0 h 32"/>
                  <a:gd name="T65" fmla="*/ 63 w 63"/>
                  <a:gd name="T66" fmla="*/ 32 h 3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3" h="32">
                    <a:moveTo>
                      <a:pt x="0" y="8"/>
                    </a:moveTo>
                    <a:lnTo>
                      <a:pt x="0" y="8"/>
                    </a:lnTo>
                    <a:lnTo>
                      <a:pt x="9" y="9"/>
                    </a:lnTo>
                    <a:lnTo>
                      <a:pt x="19" y="10"/>
                    </a:lnTo>
                    <a:lnTo>
                      <a:pt x="29" y="11"/>
                    </a:lnTo>
                    <a:lnTo>
                      <a:pt x="37" y="14"/>
                    </a:lnTo>
                    <a:lnTo>
                      <a:pt x="44" y="17"/>
                    </a:lnTo>
                    <a:lnTo>
                      <a:pt x="49" y="20"/>
                    </a:lnTo>
                    <a:lnTo>
                      <a:pt x="53" y="26"/>
                    </a:lnTo>
                    <a:lnTo>
                      <a:pt x="53" y="32"/>
                    </a:lnTo>
                    <a:lnTo>
                      <a:pt x="63" y="32"/>
                    </a:lnTo>
                    <a:lnTo>
                      <a:pt x="60" y="23"/>
                    </a:lnTo>
                    <a:lnTo>
                      <a:pt x="54" y="15"/>
                    </a:lnTo>
                    <a:lnTo>
                      <a:pt x="47" y="9"/>
                    </a:lnTo>
                    <a:lnTo>
                      <a:pt x="40" y="6"/>
                    </a:lnTo>
                    <a:lnTo>
                      <a:pt x="29" y="4"/>
                    </a:lnTo>
                    <a:lnTo>
                      <a:pt x="19" y="2"/>
                    </a:lnTo>
                    <a:lnTo>
                      <a:pt x="9" y="1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84" name="Freeform 62"/>
              <p:cNvSpPr>
                <a:spLocks/>
              </p:cNvSpPr>
              <p:nvPr/>
            </p:nvSpPr>
            <p:spPr bwMode="auto">
              <a:xfrm>
                <a:off x="4544" y="3110"/>
                <a:ext cx="60" cy="38"/>
              </a:xfrm>
              <a:custGeom>
                <a:avLst/>
                <a:gdLst>
                  <a:gd name="T0" fmla="*/ 10 w 60"/>
                  <a:gd name="T1" fmla="*/ 12 h 38"/>
                  <a:gd name="T2" fmla="*/ 3 w 60"/>
                  <a:gd name="T3" fmla="*/ 14 h 38"/>
                  <a:gd name="T4" fmla="*/ 8 w 60"/>
                  <a:gd name="T5" fmla="*/ 21 h 38"/>
                  <a:gd name="T6" fmla="*/ 15 w 60"/>
                  <a:gd name="T7" fmla="*/ 25 h 38"/>
                  <a:gd name="T8" fmla="*/ 21 w 60"/>
                  <a:gd name="T9" fmla="*/ 27 h 38"/>
                  <a:gd name="T10" fmla="*/ 27 w 60"/>
                  <a:gd name="T11" fmla="*/ 30 h 38"/>
                  <a:gd name="T12" fmla="*/ 34 w 60"/>
                  <a:gd name="T13" fmla="*/ 32 h 38"/>
                  <a:gd name="T14" fmla="*/ 43 w 60"/>
                  <a:gd name="T15" fmla="*/ 34 h 38"/>
                  <a:gd name="T16" fmla="*/ 50 w 60"/>
                  <a:gd name="T17" fmla="*/ 36 h 38"/>
                  <a:gd name="T18" fmla="*/ 60 w 60"/>
                  <a:gd name="T19" fmla="*/ 38 h 38"/>
                  <a:gd name="T20" fmla="*/ 60 w 60"/>
                  <a:gd name="T21" fmla="*/ 30 h 38"/>
                  <a:gd name="T22" fmla="*/ 50 w 60"/>
                  <a:gd name="T23" fmla="*/ 28 h 38"/>
                  <a:gd name="T24" fmla="*/ 43 w 60"/>
                  <a:gd name="T25" fmla="*/ 26 h 38"/>
                  <a:gd name="T26" fmla="*/ 34 w 60"/>
                  <a:gd name="T27" fmla="*/ 25 h 38"/>
                  <a:gd name="T28" fmla="*/ 29 w 60"/>
                  <a:gd name="T29" fmla="*/ 22 h 38"/>
                  <a:gd name="T30" fmla="*/ 23 w 60"/>
                  <a:gd name="T31" fmla="*/ 19 h 38"/>
                  <a:gd name="T32" fmla="*/ 17 w 60"/>
                  <a:gd name="T33" fmla="*/ 17 h 38"/>
                  <a:gd name="T34" fmla="*/ 12 w 60"/>
                  <a:gd name="T35" fmla="*/ 13 h 38"/>
                  <a:gd name="T36" fmla="*/ 8 w 60"/>
                  <a:gd name="T37" fmla="*/ 9 h 38"/>
                  <a:gd name="T38" fmla="*/ 0 w 60"/>
                  <a:gd name="T39" fmla="*/ 12 h 38"/>
                  <a:gd name="T40" fmla="*/ 8 w 60"/>
                  <a:gd name="T41" fmla="*/ 9 h 38"/>
                  <a:gd name="T42" fmla="*/ 0 w 60"/>
                  <a:gd name="T43" fmla="*/ 0 h 38"/>
                  <a:gd name="T44" fmla="*/ 0 w 60"/>
                  <a:gd name="T45" fmla="*/ 12 h 38"/>
                  <a:gd name="T46" fmla="*/ 10 w 60"/>
                  <a:gd name="T47" fmla="*/ 12 h 3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8"/>
                  <a:gd name="T74" fmla="*/ 60 w 60"/>
                  <a:gd name="T75" fmla="*/ 38 h 3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8">
                    <a:moveTo>
                      <a:pt x="10" y="12"/>
                    </a:moveTo>
                    <a:lnTo>
                      <a:pt x="3" y="14"/>
                    </a:lnTo>
                    <a:lnTo>
                      <a:pt x="8" y="21"/>
                    </a:lnTo>
                    <a:lnTo>
                      <a:pt x="15" y="25"/>
                    </a:lnTo>
                    <a:lnTo>
                      <a:pt x="21" y="27"/>
                    </a:lnTo>
                    <a:lnTo>
                      <a:pt x="27" y="30"/>
                    </a:lnTo>
                    <a:lnTo>
                      <a:pt x="34" y="32"/>
                    </a:lnTo>
                    <a:lnTo>
                      <a:pt x="43" y="34"/>
                    </a:lnTo>
                    <a:lnTo>
                      <a:pt x="50" y="36"/>
                    </a:lnTo>
                    <a:lnTo>
                      <a:pt x="60" y="38"/>
                    </a:lnTo>
                    <a:lnTo>
                      <a:pt x="60" y="30"/>
                    </a:lnTo>
                    <a:lnTo>
                      <a:pt x="50" y="28"/>
                    </a:lnTo>
                    <a:lnTo>
                      <a:pt x="43" y="26"/>
                    </a:lnTo>
                    <a:lnTo>
                      <a:pt x="34" y="25"/>
                    </a:lnTo>
                    <a:lnTo>
                      <a:pt x="29" y="22"/>
                    </a:lnTo>
                    <a:lnTo>
                      <a:pt x="23" y="19"/>
                    </a:lnTo>
                    <a:lnTo>
                      <a:pt x="17" y="17"/>
                    </a:lnTo>
                    <a:lnTo>
                      <a:pt x="12" y="13"/>
                    </a:lnTo>
                    <a:lnTo>
                      <a:pt x="8" y="9"/>
                    </a:lnTo>
                    <a:lnTo>
                      <a:pt x="0" y="12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85" name="Freeform 63"/>
              <p:cNvSpPr>
                <a:spLocks/>
              </p:cNvSpPr>
              <p:nvPr/>
            </p:nvSpPr>
            <p:spPr bwMode="auto">
              <a:xfrm>
                <a:off x="4544" y="3122"/>
                <a:ext cx="10" cy="317"/>
              </a:xfrm>
              <a:custGeom>
                <a:avLst/>
                <a:gdLst>
                  <a:gd name="T0" fmla="*/ 3 w 10"/>
                  <a:gd name="T1" fmla="*/ 302 h 317"/>
                  <a:gd name="T2" fmla="*/ 10 w 10"/>
                  <a:gd name="T3" fmla="*/ 305 h 317"/>
                  <a:gd name="T4" fmla="*/ 10 w 10"/>
                  <a:gd name="T5" fmla="*/ 0 h 317"/>
                  <a:gd name="T6" fmla="*/ 0 w 10"/>
                  <a:gd name="T7" fmla="*/ 0 h 317"/>
                  <a:gd name="T8" fmla="*/ 0 w 10"/>
                  <a:gd name="T9" fmla="*/ 305 h 317"/>
                  <a:gd name="T10" fmla="*/ 8 w 10"/>
                  <a:gd name="T11" fmla="*/ 308 h 317"/>
                  <a:gd name="T12" fmla="*/ 0 w 10"/>
                  <a:gd name="T13" fmla="*/ 305 h 317"/>
                  <a:gd name="T14" fmla="*/ 0 w 10"/>
                  <a:gd name="T15" fmla="*/ 317 h 317"/>
                  <a:gd name="T16" fmla="*/ 8 w 10"/>
                  <a:gd name="T17" fmla="*/ 308 h 317"/>
                  <a:gd name="T18" fmla="*/ 3 w 10"/>
                  <a:gd name="T19" fmla="*/ 302 h 3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317"/>
                  <a:gd name="T32" fmla="*/ 10 w 10"/>
                  <a:gd name="T33" fmla="*/ 317 h 3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317">
                    <a:moveTo>
                      <a:pt x="3" y="302"/>
                    </a:moveTo>
                    <a:lnTo>
                      <a:pt x="10" y="305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305"/>
                    </a:lnTo>
                    <a:lnTo>
                      <a:pt x="8" y="308"/>
                    </a:lnTo>
                    <a:lnTo>
                      <a:pt x="0" y="305"/>
                    </a:lnTo>
                    <a:lnTo>
                      <a:pt x="0" y="317"/>
                    </a:lnTo>
                    <a:lnTo>
                      <a:pt x="8" y="308"/>
                    </a:lnTo>
                    <a:lnTo>
                      <a:pt x="3" y="3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86" name="Freeform 64"/>
              <p:cNvSpPr>
                <a:spLocks/>
              </p:cNvSpPr>
              <p:nvPr/>
            </p:nvSpPr>
            <p:spPr bwMode="auto">
              <a:xfrm>
                <a:off x="4549" y="2842"/>
                <a:ext cx="113" cy="306"/>
              </a:xfrm>
              <a:custGeom>
                <a:avLst/>
                <a:gdLst>
                  <a:gd name="T0" fmla="*/ 0 w 113"/>
                  <a:gd name="T1" fmla="*/ 306 h 306"/>
                  <a:gd name="T2" fmla="*/ 5 w 113"/>
                  <a:gd name="T3" fmla="*/ 300 h 306"/>
                  <a:gd name="T4" fmla="*/ 11 w 113"/>
                  <a:gd name="T5" fmla="*/ 296 h 306"/>
                  <a:gd name="T6" fmla="*/ 17 w 113"/>
                  <a:gd name="T7" fmla="*/ 294 h 306"/>
                  <a:gd name="T8" fmla="*/ 23 w 113"/>
                  <a:gd name="T9" fmla="*/ 291 h 306"/>
                  <a:gd name="T10" fmla="*/ 29 w 113"/>
                  <a:gd name="T11" fmla="*/ 289 h 306"/>
                  <a:gd name="T12" fmla="*/ 38 w 113"/>
                  <a:gd name="T13" fmla="*/ 287 h 306"/>
                  <a:gd name="T14" fmla="*/ 45 w 113"/>
                  <a:gd name="T15" fmla="*/ 286 h 306"/>
                  <a:gd name="T16" fmla="*/ 55 w 113"/>
                  <a:gd name="T17" fmla="*/ 285 h 306"/>
                  <a:gd name="T18" fmla="*/ 64 w 113"/>
                  <a:gd name="T19" fmla="*/ 284 h 306"/>
                  <a:gd name="T20" fmla="*/ 74 w 113"/>
                  <a:gd name="T21" fmla="*/ 281 h 306"/>
                  <a:gd name="T22" fmla="*/ 84 w 113"/>
                  <a:gd name="T23" fmla="*/ 280 h 306"/>
                  <a:gd name="T24" fmla="*/ 93 w 113"/>
                  <a:gd name="T25" fmla="*/ 277 h 306"/>
                  <a:gd name="T26" fmla="*/ 101 w 113"/>
                  <a:gd name="T27" fmla="*/ 274 h 306"/>
                  <a:gd name="T28" fmla="*/ 107 w 113"/>
                  <a:gd name="T29" fmla="*/ 269 h 306"/>
                  <a:gd name="T30" fmla="*/ 112 w 113"/>
                  <a:gd name="T31" fmla="*/ 263 h 306"/>
                  <a:gd name="T32" fmla="*/ 113 w 113"/>
                  <a:gd name="T33" fmla="*/ 255 h 306"/>
                  <a:gd name="T34" fmla="*/ 113 w 113"/>
                  <a:gd name="T35" fmla="*/ 51 h 306"/>
                  <a:gd name="T36" fmla="*/ 112 w 113"/>
                  <a:gd name="T37" fmla="*/ 43 h 306"/>
                  <a:gd name="T38" fmla="*/ 107 w 113"/>
                  <a:gd name="T39" fmla="*/ 36 h 306"/>
                  <a:gd name="T40" fmla="*/ 101 w 113"/>
                  <a:gd name="T41" fmla="*/ 31 h 306"/>
                  <a:gd name="T42" fmla="*/ 93 w 113"/>
                  <a:gd name="T43" fmla="*/ 29 h 306"/>
                  <a:gd name="T44" fmla="*/ 84 w 113"/>
                  <a:gd name="T45" fmla="*/ 26 h 306"/>
                  <a:gd name="T46" fmla="*/ 74 w 113"/>
                  <a:gd name="T47" fmla="*/ 25 h 306"/>
                  <a:gd name="T48" fmla="*/ 64 w 113"/>
                  <a:gd name="T49" fmla="*/ 23 h 306"/>
                  <a:gd name="T50" fmla="*/ 55 w 113"/>
                  <a:gd name="T51" fmla="*/ 22 h 306"/>
                  <a:gd name="T52" fmla="*/ 45 w 113"/>
                  <a:gd name="T53" fmla="*/ 21 h 306"/>
                  <a:gd name="T54" fmla="*/ 38 w 113"/>
                  <a:gd name="T55" fmla="*/ 18 h 306"/>
                  <a:gd name="T56" fmla="*/ 29 w 113"/>
                  <a:gd name="T57" fmla="*/ 17 h 306"/>
                  <a:gd name="T58" fmla="*/ 23 w 113"/>
                  <a:gd name="T59" fmla="*/ 14 h 306"/>
                  <a:gd name="T60" fmla="*/ 17 w 113"/>
                  <a:gd name="T61" fmla="*/ 12 h 306"/>
                  <a:gd name="T62" fmla="*/ 11 w 113"/>
                  <a:gd name="T63" fmla="*/ 9 h 306"/>
                  <a:gd name="T64" fmla="*/ 5 w 113"/>
                  <a:gd name="T65" fmla="*/ 5 h 306"/>
                  <a:gd name="T66" fmla="*/ 0 w 113"/>
                  <a:gd name="T67" fmla="*/ 0 h 306"/>
                  <a:gd name="T68" fmla="*/ 0 w 113"/>
                  <a:gd name="T69" fmla="*/ 306 h 30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3"/>
                  <a:gd name="T106" fmla="*/ 0 h 306"/>
                  <a:gd name="T107" fmla="*/ 113 w 113"/>
                  <a:gd name="T108" fmla="*/ 306 h 30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3" h="306">
                    <a:moveTo>
                      <a:pt x="0" y="306"/>
                    </a:moveTo>
                    <a:lnTo>
                      <a:pt x="5" y="300"/>
                    </a:lnTo>
                    <a:lnTo>
                      <a:pt x="11" y="296"/>
                    </a:lnTo>
                    <a:lnTo>
                      <a:pt x="17" y="294"/>
                    </a:lnTo>
                    <a:lnTo>
                      <a:pt x="23" y="291"/>
                    </a:lnTo>
                    <a:lnTo>
                      <a:pt x="29" y="289"/>
                    </a:lnTo>
                    <a:lnTo>
                      <a:pt x="38" y="287"/>
                    </a:lnTo>
                    <a:lnTo>
                      <a:pt x="45" y="286"/>
                    </a:lnTo>
                    <a:lnTo>
                      <a:pt x="55" y="285"/>
                    </a:lnTo>
                    <a:lnTo>
                      <a:pt x="64" y="284"/>
                    </a:lnTo>
                    <a:lnTo>
                      <a:pt x="74" y="281"/>
                    </a:lnTo>
                    <a:lnTo>
                      <a:pt x="84" y="280"/>
                    </a:lnTo>
                    <a:lnTo>
                      <a:pt x="93" y="277"/>
                    </a:lnTo>
                    <a:lnTo>
                      <a:pt x="101" y="274"/>
                    </a:lnTo>
                    <a:lnTo>
                      <a:pt x="107" y="269"/>
                    </a:lnTo>
                    <a:lnTo>
                      <a:pt x="112" y="263"/>
                    </a:lnTo>
                    <a:lnTo>
                      <a:pt x="113" y="255"/>
                    </a:lnTo>
                    <a:lnTo>
                      <a:pt x="113" y="51"/>
                    </a:lnTo>
                    <a:lnTo>
                      <a:pt x="112" y="43"/>
                    </a:lnTo>
                    <a:lnTo>
                      <a:pt x="107" y="36"/>
                    </a:lnTo>
                    <a:lnTo>
                      <a:pt x="101" y="31"/>
                    </a:lnTo>
                    <a:lnTo>
                      <a:pt x="93" y="29"/>
                    </a:lnTo>
                    <a:lnTo>
                      <a:pt x="84" y="26"/>
                    </a:lnTo>
                    <a:lnTo>
                      <a:pt x="74" y="25"/>
                    </a:lnTo>
                    <a:lnTo>
                      <a:pt x="64" y="23"/>
                    </a:lnTo>
                    <a:lnTo>
                      <a:pt x="55" y="22"/>
                    </a:lnTo>
                    <a:lnTo>
                      <a:pt x="45" y="21"/>
                    </a:lnTo>
                    <a:lnTo>
                      <a:pt x="38" y="18"/>
                    </a:lnTo>
                    <a:lnTo>
                      <a:pt x="29" y="17"/>
                    </a:lnTo>
                    <a:lnTo>
                      <a:pt x="23" y="14"/>
                    </a:lnTo>
                    <a:lnTo>
                      <a:pt x="17" y="12"/>
                    </a:lnTo>
                    <a:lnTo>
                      <a:pt x="11" y="9"/>
                    </a:lnTo>
                    <a:lnTo>
                      <a:pt x="5" y="5"/>
                    </a:lnTo>
                    <a:lnTo>
                      <a:pt x="0" y="0"/>
                    </a:lnTo>
                    <a:lnTo>
                      <a:pt x="0" y="306"/>
                    </a:lnTo>
                    <a:close/>
                  </a:path>
                </a:pathLst>
              </a:custGeom>
              <a:solidFill>
                <a:srgbClr val="333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87" name="Freeform 65"/>
              <p:cNvSpPr>
                <a:spLocks/>
              </p:cNvSpPr>
              <p:nvPr/>
            </p:nvSpPr>
            <p:spPr bwMode="auto">
              <a:xfrm>
                <a:off x="4547" y="3123"/>
                <a:ext cx="57" cy="27"/>
              </a:xfrm>
              <a:custGeom>
                <a:avLst/>
                <a:gdLst>
                  <a:gd name="T0" fmla="*/ 57 w 57"/>
                  <a:gd name="T1" fmla="*/ 0 h 27"/>
                  <a:gd name="T2" fmla="*/ 57 w 57"/>
                  <a:gd name="T3" fmla="*/ 0 h 27"/>
                  <a:gd name="T4" fmla="*/ 47 w 57"/>
                  <a:gd name="T5" fmla="*/ 1 h 27"/>
                  <a:gd name="T6" fmla="*/ 40 w 57"/>
                  <a:gd name="T7" fmla="*/ 3 h 27"/>
                  <a:gd name="T8" fmla="*/ 31 w 57"/>
                  <a:gd name="T9" fmla="*/ 4 h 27"/>
                  <a:gd name="T10" fmla="*/ 24 w 57"/>
                  <a:gd name="T11" fmla="*/ 6 h 27"/>
                  <a:gd name="T12" fmla="*/ 18 w 57"/>
                  <a:gd name="T13" fmla="*/ 9 h 27"/>
                  <a:gd name="T14" fmla="*/ 12 w 57"/>
                  <a:gd name="T15" fmla="*/ 12 h 27"/>
                  <a:gd name="T16" fmla="*/ 5 w 57"/>
                  <a:gd name="T17" fmla="*/ 15 h 27"/>
                  <a:gd name="T18" fmla="*/ 0 w 57"/>
                  <a:gd name="T19" fmla="*/ 22 h 27"/>
                  <a:gd name="T20" fmla="*/ 5 w 57"/>
                  <a:gd name="T21" fmla="*/ 27 h 27"/>
                  <a:gd name="T22" fmla="*/ 9 w 57"/>
                  <a:gd name="T23" fmla="*/ 23 h 27"/>
                  <a:gd name="T24" fmla="*/ 14 w 57"/>
                  <a:gd name="T25" fmla="*/ 19 h 27"/>
                  <a:gd name="T26" fmla="*/ 20 w 57"/>
                  <a:gd name="T27" fmla="*/ 17 h 27"/>
                  <a:gd name="T28" fmla="*/ 26 w 57"/>
                  <a:gd name="T29" fmla="*/ 14 h 27"/>
                  <a:gd name="T30" fmla="*/ 31 w 57"/>
                  <a:gd name="T31" fmla="*/ 12 h 27"/>
                  <a:gd name="T32" fmla="*/ 40 w 57"/>
                  <a:gd name="T33" fmla="*/ 10 h 27"/>
                  <a:gd name="T34" fmla="*/ 47 w 57"/>
                  <a:gd name="T35" fmla="*/ 9 h 27"/>
                  <a:gd name="T36" fmla="*/ 57 w 57"/>
                  <a:gd name="T37" fmla="*/ 8 h 27"/>
                  <a:gd name="T38" fmla="*/ 57 w 57"/>
                  <a:gd name="T39" fmla="*/ 8 h 27"/>
                  <a:gd name="T40" fmla="*/ 57 w 57"/>
                  <a:gd name="T41" fmla="*/ 0 h 2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7"/>
                  <a:gd name="T64" fmla="*/ 0 h 27"/>
                  <a:gd name="T65" fmla="*/ 57 w 57"/>
                  <a:gd name="T66" fmla="*/ 27 h 2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7" h="27">
                    <a:moveTo>
                      <a:pt x="57" y="0"/>
                    </a:moveTo>
                    <a:lnTo>
                      <a:pt x="57" y="0"/>
                    </a:lnTo>
                    <a:lnTo>
                      <a:pt x="47" y="1"/>
                    </a:lnTo>
                    <a:lnTo>
                      <a:pt x="40" y="3"/>
                    </a:lnTo>
                    <a:lnTo>
                      <a:pt x="31" y="4"/>
                    </a:lnTo>
                    <a:lnTo>
                      <a:pt x="24" y="6"/>
                    </a:lnTo>
                    <a:lnTo>
                      <a:pt x="18" y="9"/>
                    </a:lnTo>
                    <a:lnTo>
                      <a:pt x="12" y="12"/>
                    </a:lnTo>
                    <a:lnTo>
                      <a:pt x="5" y="15"/>
                    </a:lnTo>
                    <a:lnTo>
                      <a:pt x="0" y="22"/>
                    </a:lnTo>
                    <a:lnTo>
                      <a:pt x="5" y="27"/>
                    </a:lnTo>
                    <a:lnTo>
                      <a:pt x="9" y="23"/>
                    </a:lnTo>
                    <a:lnTo>
                      <a:pt x="14" y="19"/>
                    </a:lnTo>
                    <a:lnTo>
                      <a:pt x="20" y="17"/>
                    </a:lnTo>
                    <a:lnTo>
                      <a:pt x="26" y="14"/>
                    </a:lnTo>
                    <a:lnTo>
                      <a:pt x="31" y="12"/>
                    </a:lnTo>
                    <a:lnTo>
                      <a:pt x="40" y="10"/>
                    </a:lnTo>
                    <a:lnTo>
                      <a:pt x="47" y="9"/>
                    </a:lnTo>
                    <a:lnTo>
                      <a:pt x="57" y="8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88" name="Freeform 66"/>
              <p:cNvSpPr>
                <a:spLocks/>
              </p:cNvSpPr>
              <p:nvPr/>
            </p:nvSpPr>
            <p:spPr bwMode="auto">
              <a:xfrm>
                <a:off x="4604" y="3097"/>
                <a:ext cx="63" cy="34"/>
              </a:xfrm>
              <a:custGeom>
                <a:avLst/>
                <a:gdLst>
                  <a:gd name="T0" fmla="*/ 53 w 63"/>
                  <a:gd name="T1" fmla="*/ 0 h 34"/>
                  <a:gd name="T2" fmla="*/ 53 w 63"/>
                  <a:gd name="T3" fmla="*/ 0 h 34"/>
                  <a:gd name="T4" fmla="*/ 53 w 63"/>
                  <a:gd name="T5" fmla="*/ 7 h 34"/>
                  <a:gd name="T6" fmla="*/ 49 w 63"/>
                  <a:gd name="T7" fmla="*/ 12 h 34"/>
                  <a:gd name="T8" fmla="*/ 44 w 63"/>
                  <a:gd name="T9" fmla="*/ 16 h 34"/>
                  <a:gd name="T10" fmla="*/ 37 w 63"/>
                  <a:gd name="T11" fmla="*/ 18 h 34"/>
                  <a:gd name="T12" fmla="*/ 29 w 63"/>
                  <a:gd name="T13" fmla="*/ 21 h 34"/>
                  <a:gd name="T14" fmla="*/ 19 w 63"/>
                  <a:gd name="T15" fmla="*/ 22 h 34"/>
                  <a:gd name="T16" fmla="*/ 9 w 63"/>
                  <a:gd name="T17" fmla="*/ 25 h 34"/>
                  <a:gd name="T18" fmla="*/ 0 w 63"/>
                  <a:gd name="T19" fmla="*/ 26 h 34"/>
                  <a:gd name="T20" fmla="*/ 0 w 63"/>
                  <a:gd name="T21" fmla="*/ 34 h 34"/>
                  <a:gd name="T22" fmla="*/ 9 w 63"/>
                  <a:gd name="T23" fmla="*/ 32 h 34"/>
                  <a:gd name="T24" fmla="*/ 19 w 63"/>
                  <a:gd name="T25" fmla="*/ 30 h 34"/>
                  <a:gd name="T26" fmla="*/ 29 w 63"/>
                  <a:gd name="T27" fmla="*/ 29 h 34"/>
                  <a:gd name="T28" fmla="*/ 40 w 63"/>
                  <a:gd name="T29" fmla="*/ 26 h 34"/>
                  <a:gd name="T30" fmla="*/ 47 w 63"/>
                  <a:gd name="T31" fmla="*/ 23 h 34"/>
                  <a:gd name="T32" fmla="*/ 54 w 63"/>
                  <a:gd name="T33" fmla="*/ 17 h 34"/>
                  <a:gd name="T34" fmla="*/ 60 w 63"/>
                  <a:gd name="T35" fmla="*/ 9 h 34"/>
                  <a:gd name="T36" fmla="*/ 63 w 63"/>
                  <a:gd name="T37" fmla="*/ 0 h 34"/>
                  <a:gd name="T38" fmla="*/ 63 w 63"/>
                  <a:gd name="T39" fmla="*/ 0 h 34"/>
                  <a:gd name="T40" fmla="*/ 53 w 63"/>
                  <a:gd name="T41" fmla="*/ 0 h 3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3"/>
                  <a:gd name="T64" fmla="*/ 0 h 34"/>
                  <a:gd name="T65" fmla="*/ 63 w 63"/>
                  <a:gd name="T66" fmla="*/ 34 h 3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3" h="34">
                    <a:moveTo>
                      <a:pt x="53" y="0"/>
                    </a:moveTo>
                    <a:lnTo>
                      <a:pt x="53" y="0"/>
                    </a:lnTo>
                    <a:lnTo>
                      <a:pt x="53" y="7"/>
                    </a:lnTo>
                    <a:lnTo>
                      <a:pt x="49" y="12"/>
                    </a:lnTo>
                    <a:lnTo>
                      <a:pt x="44" y="16"/>
                    </a:lnTo>
                    <a:lnTo>
                      <a:pt x="37" y="18"/>
                    </a:lnTo>
                    <a:lnTo>
                      <a:pt x="29" y="21"/>
                    </a:lnTo>
                    <a:lnTo>
                      <a:pt x="19" y="22"/>
                    </a:lnTo>
                    <a:lnTo>
                      <a:pt x="9" y="25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9" y="32"/>
                    </a:lnTo>
                    <a:lnTo>
                      <a:pt x="19" y="30"/>
                    </a:lnTo>
                    <a:lnTo>
                      <a:pt x="29" y="29"/>
                    </a:lnTo>
                    <a:lnTo>
                      <a:pt x="40" y="26"/>
                    </a:lnTo>
                    <a:lnTo>
                      <a:pt x="47" y="23"/>
                    </a:lnTo>
                    <a:lnTo>
                      <a:pt x="54" y="17"/>
                    </a:lnTo>
                    <a:lnTo>
                      <a:pt x="60" y="9"/>
                    </a:lnTo>
                    <a:lnTo>
                      <a:pt x="63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89" name="Freeform 67"/>
              <p:cNvSpPr>
                <a:spLocks/>
              </p:cNvSpPr>
              <p:nvPr/>
            </p:nvSpPr>
            <p:spPr bwMode="auto">
              <a:xfrm>
                <a:off x="4657" y="2893"/>
                <a:ext cx="10" cy="204"/>
              </a:xfrm>
              <a:custGeom>
                <a:avLst/>
                <a:gdLst>
                  <a:gd name="T0" fmla="*/ 0 w 10"/>
                  <a:gd name="T1" fmla="*/ 0 h 204"/>
                  <a:gd name="T2" fmla="*/ 0 w 10"/>
                  <a:gd name="T3" fmla="*/ 0 h 204"/>
                  <a:gd name="T4" fmla="*/ 0 w 10"/>
                  <a:gd name="T5" fmla="*/ 204 h 204"/>
                  <a:gd name="T6" fmla="*/ 10 w 10"/>
                  <a:gd name="T7" fmla="*/ 204 h 204"/>
                  <a:gd name="T8" fmla="*/ 10 w 10"/>
                  <a:gd name="T9" fmla="*/ 0 h 204"/>
                  <a:gd name="T10" fmla="*/ 10 w 10"/>
                  <a:gd name="T11" fmla="*/ 0 h 204"/>
                  <a:gd name="T12" fmla="*/ 0 w 10"/>
                  <a:gd name="T13" fmla="*/ 0 h 2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204"/>
                  <a:gd name="T23" fmla="*/ 10 w 10"/>
                  <a:gd name="T24" fmla="*/ 204 h 2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204">
                    <a:moveTo>
                      <a:pt x="0" y="0"/>
                    </a:moveTo>
                    <a:lnTo>
                      <a:pt x="0" y="0"/>
                    </a:lnTo>
                    <a:lnTo>
                      <a:pt x="0" y="204"/>
                    </a:lnTo>
                    <a:lnTo>
                      <a:pt x="10" y="204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90" name="Freeform 68"/>
              <p:cNvSpPr>
                <a:spLocks/>
              </p:cNvSpPr>
              <p:nvPr/>
            </p:nvSpPr>
            <p:spPr bwMode="auto">
              <a:xfrm>
                <a:off x="4604" y="2860"/>
                <a:ext cx="63" cy="33"/>
              </a:xfrm>
              <a:custGeom>
                <a:avLst/>
                <a:gdLst>
                  <a:gd name="T0" fmla="*/ 0 w 63"/>
                  <a:gd name="T1" fmla="*/ 8 h 33"/>
                  <a:gd name="T2" fmla="*/ 0 w 63"/>
                  <a:gd name="T3" fmla="*/ 8 h 33"/>
                  <a:gd name="T4" fmla="*/ 9 w 63"/>
                  <a:gd name="T5" fmla="*/ 9 h 33"/>
                  <a:gd name="T6" fmla="*/ 19 w 63"/>
                  <a:gd name="T7" fmla="*/ 11 h 33"/>
                  <a:gd name="T8" fmla="*/ 29 w 63"/>
                  <a:gd name="T9" fmla="*/ 12 h 33"/>
                  <a:gd name="T10" fmla="*/ 37 w 63"/>
                  <a:gd name="T11" fmla="*/ 15 h 33"/>
                  <a:gd name="T12" fmla="*/ 44 w 63"/>
                  <a:gd name="T13" fmla="*/ 17 h 33"/>
                  <a:gd name="T14" fmla="*/ 49 w 63"/>
                  <a:gd name="T15" fmla="*/ 21 h 33"/>
                  <a:gd name="T16" fmla="*/ 53 w 63"/>
                  <a:gd name="T17" fmla="*/ 26 h 33"/>
                  <a:gd name="T18" fmla="*/ 53 w 63"/>
                  <a:gd name="T19" fmla="*/ 33 h 33"/>
                  <a:gd name="T20" fmla="*/ 63 w 63"/>
                  <a:gd name="T21" fmla="*/ 33 h 33"/>
                  <a:gd name="T22" fmla="*/ 60 w 63"/>
                  <a:gd name="T23" fmla="*/ 24 h 33"/>
                  <a:gd name="T24" fmla="*/ 54 w 63"/>
                  <a:gd name="T25" fmla="*/ 16 h 33"/>
                  <a:gd name="T26" fmla="*/ 47 w 63"/>
                  <a:gd name="T27" fmla="*/ 9 h 33"/>
                  <a:gd name="T28" fmla="*/ 40 w 63"/>
                  <a:gd name="T29" fmla="*/ 7 h 33"/>
                  <a:gd name="T30" fmla="*/ 29 w 63"/>
                  <a:gd name="T31" fmla="*/ 4 h 33"/>
                  <a:gd name="T32" fmla="*/ 19 w 63"/>
                  <a:gd name="T33" fmla="*/ 3 h 33"/>
                  <a:gd name="T34" fmla="*/ 9 w 63"/>
                  <a:gd name="T35" fmla="*/ 2 h 33"/>
                  <a:gd name="T36" fmla="*/ 0 w 63"/>
                  <a:gd name="T37" fmla="*/ 0 h 33"/>
                  <a:gd name="T38" fmla="*/ 0 w 63"/>
                  <a:gd name="T39" fmla="*/ 0 h 33"/>
                  <a:gd name="T40" fmla="*/ 0 w 63"/>
                  <a:gd name="T41" fmla="*/ 8 h 3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3"/>
                  <a:gd name="T64" fmla="*/ 0 h 33"/>
                  <a:gd name="T65" fmla="*/ 63 w 63"/>
                  <a:gd name="T66" fmla="*/ 33 h 3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3" h="33">
                    <a:moveTo>
                      <a:pt x="0" y="8"/>
                    </a:moveTo>
                    <a:lnTo>
                      <a:pt x="0" y="8"/>
                    </a:lnTo>
                    <a:lnTo>
                      <a:pt x="9" y="9"/>
                    </a:lnTo>
                    <a:lnTo>
                      <a:pt x="19" y="11"/>
                    </a:lnTo>
                    <a:lnTo>
                      <a:pt x="29" y="12"/>
                    </a:lnTo>
                    <a:lnTo>
                      <a:pt x="37" y="15"/>
                    </a:lnTo>
                    <a:lnTo>
                      <a:pt x="44" y="17"/>
                    </a:lnTo>
                    <a:lnTo>
                      <a:pt x="49" y="21"/>
                    </a:lnTo>
                    <a:lnTo>
                      <a:pt x="53" y="26"/>
                    </a:lnTo>
                    <a:lnTo>
                      <a:pt x="53" y="33"/>
                    </a:lnTo>
                    <a:lnTo>
                      <a:pt x="63" y="33"/>
                    </a:lnTo>
                    <a:lnTo>
                      <a:pt x="60" y="24"/>
                    </a:lnTo>
                    <a:lnTo>
                      <a:pt x="54" y="16"/>
                    </a:lnTo>
                    <a:lnTo>
                      <a:pt x="47" y="9"/>
                    </a:lnTo>
                    <a:lnTo>
                      <a:pt x="40" y="7"/>
                    </a:lnTo>
                    <a:lnTo>
                      <a:pt x="29" y="4"/>
                    </a:lnTo>
                    <a:lnTo>
                      <a:pt x="19" y="3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91" name="Freeform 69"/>
              <p:cNvSpPr>
                <a:spLocks/>
              </p:cNvSpPr>
              <p:nvPr/>
            </p:nvSpPr>
            <p:spPr bwMode="auto">
              <a:xfrm>
                <a:off x="4544" y="2831"/>
                <a:ext cx="60" cy="37"/>
              </a:xfrm>
              <a:custGeom>
                <a:avLst/>
                <a:gdLst>
                  <a:gd name="T0" fmla="*/ 10 w 60"/>
                  <a:gd name="T1" fmla="*/ 11 h 37"/>
                  <a:gd name="T2" fmla="*/ 3 w 60"/>
                  <a:gd name="T3" fmla="*/ 14 h 37"/>
                  <a:gd name="T4" fmla="*/ 8 w 60"/>
                  <a:gd name="T5" fmla="*/ 20 h 37"/>
                  <a:gd name="T6" fmla="*/ 15 w 60"/>
                  <a:gd name="T7" fmla="*/ 24 h 37"/>
                  <a:gd name="T8" fmla="*/ 21 w 60"/>
                  <a:gd name="T9" fmla="*/ 27 h 37"/>
                  <a:gd name="T10" fmla="*/ 27 w 60"/>
                  <a:gd name="T11" fmla="*/ 29 h 37"/>
                  <a:gd name="T12" fmla="*/ 34 w 60"/>
                  <a:gd name="T13" fmla="*/ 32 h 37"/>
                  <a:gd name="T14" fmla="*/ 43 w 60"/>
                  <a:gd name="T15" fmla="*/ 33 h 37"/>
                  <a:gd name="T16" fmla="*/ 50 w 60"/>
                  <a:gd name="T17" fmla="*/ 36 h 37"/>
                  <a:gd name="T18" fmla="*/ 60 w 60"/>
                  <a:gd name="T19" fmla="*/ 37 h 37"/>
                  <a:gd name="T20" fmla="*/ 60 w 60"/>
                  <a:gd name="T21" fmla="*/ 29 h 37"/>
                  <a:gd name="T22" fmla="*/ 50 w 60"/>
                  <a:gd name="T23" fmla="*/ 28 h 37"/>
                  <a:gd name="T24" fmla="*/ 43 w 60"/>
                  <a:gd name="T25" fmla="*/ 25 h 37"/>
                  <a:gd name="T26" fmla="*/ 34 w 60"/>
                  <a:gd name="T27" fmla="*/ 24 h 37"/>
                  <a:gd name="T28" fmla="*/ 29 w 60"/>
                  <a:gd name="T29" fmla="*/ 22 h 37"/>
                  <a:gd name="T30" fmla="*/ 23 w 60"/>
                  <a:gd name="T31" fmla="*/ 19 h 37"/>
                  <a:gd name="T32" fmla="*/ 17 w 60"/>
                  <a:gd name="T33" fmla="*/ 16 h 37"/>
                  <a:gd name="T34" fmla="*/ 12 w 60"/>
                  <a:gd name="T35" fmla="*/ 12 h 37"/>
                  <a:gd name="T36" fmla="*/ 8 w 60"/>
                  <a:gd name="T37" fmla="*/ 9 h 37"/>
                  <a:gd name="T38" fmla="*/ 0 w 60"/>
                  <a:gd name="T39" fmla="*/ 11 h 37"/>
                  <a:gd name="T40" fmla="*/ 8 w 60"/>
                  <a:gd name="T41" fmla="*/ 9 h 37"/>
                  <a:gd name="T42" fmla="*/ 0 w 60"/>
                  <a:gd name="T43" fmla="*/ 0 h 37"/>
                  <a:gd name="T44" fmla="*/ 0 w 60"/>
                  <a:gd name="T45" fmla="*/ 11 h 37"/>
                  <a:gd name="T46" fmla="*/ 10 w 60"/>
                  <a:gd name="T47" fmla="*/ 11 h 3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7"/>
                  <a:gd name="T74" fmla="*/ 60 w 60"/>
                  <a:gd name="T75" fmla="*/ 37 h 3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7">
                    <a:moveTo>
                      <a:pt x="10" y="11"/>
                    </a:moveTo>
                    <a:lnTo>
                      <a:pt x="3" y="14"/>
                    </a:lnTo>
                    <a:lnTo>
                      <a:pt x="8" y="20"/>
                    </a:lnTo>
                    <a:lnTo>
                      <a:pt x="15" y="24"/>
                    </a:lnTo>
                    <a:lnTo>
                      <a:pt x="21" y="27"/>
                    </a:lnTo>
                    <a:lnTo>
                      <a:pt x="27" y="29"/>
                    </a:lnTo>
                    <a:lnTo>
                      <a:pt x="34" y="32"/>
                    </a:lnTo>
                    <a:lnTo>
                      <a:pt x="43" y="33"/>
                    </a:lnTo>
                    <a:lnTo>
                      <a:pt x="50" y="36"/>
                    </a:lnTo>
                    <a:lnTo>
                      <a:pt x="60" y="37"/>
                    </a:lnTo>
                    <a:lnTo>
                      <a:pt x="60" y="29"/>
                    </a:lnTo>
                    <a:lnTo>
                      <a:pt x="50" y="28"/>
                    </a:lnTo>
                    <a:lnTo>
                      <a:pt x="43" y="25"/>
                    </a:lnTo>
                    <a:lnTo>
                      <a:pt x="34" y="24"/>
                    </a:lnTo>
                    <a:lnTo>
                      <a:pt x="29" y="22"/>
                    </a:lnTo>
                    <a:lnTo>
                      <a:pt x="23" y="19"/>
                    </a:lnTo>
                    <a:lnTo>
                      <a:pt x="17" y="16"/>
                    </a:lnTo>
                    <a:lnTo>
                      <a:pt x="12" y="12"/>
                    </a:lnTo>
                    <a:lnTo>
                      <a:pt x="8" y="9"/>
                    </a:lnTo>
                    <a:lnTo>
                      <a:pt x="0" y="11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92" name="Freeform 70"/>
              <p:cNvSpPr>
                <a:spLocks/>
              </p:cNvSpPr>
              <p:nvPr/>
            </p:nvSpPr>
            <p:spPr bwMode="auto">
              <a:xfrm>
                <a:off x="4544" y="2842"/>
                <a:ext cx="10" cy="317"/>
              </a:xfrm>
              <a:custGeom>
                <a:avLst/>
                <a:gdLst>
                  <a:gd name="T0" fmla="*/ 3 w 10"/>
                  <a:gd name="T1" fmla="*/ 303 h 317"/>
                  <a:gd name="T2" fmla="*/ 10 w 10"/>
                  <a:gd name="T3" fmla="*/ 306 h 317"/>
                  <a:gd name="T4" fmla="*/ 10 w 10"/>
                  <a:gd name="T5" fmla="*/ 0 h 317"/>
                  <a:gd name="T6" fmla="*/ 0 w 10"/>
                  <a:gd name="T7" fmla="*/ 0 h 317"/>
                  <a:gd name="T8" fmla="*/ 0 w 10"/>
                  <a:gd name="T9" fmla="*/ 306 h 317"/>
                  <a:gd name="T10" fmla="*/ 8 w 10"/>
                  <a:gd name="T11" fmla="*/ 308 h 317"/>
                  <a:gd name="T12" fmla="*/ 0 w 10"/>
                  <a:gd name="T13" fmla="*/ 306 h 317"/>
                  <a:gd name="T14" fmla="*/ 0 w 10"/>
                  <a:gd name="T15" fmla="*/ 317 h 317"/>
                  <a:gd name="T16" fmla="*/ 8 w 10"/>
                  <a:gd name="T17" fmla="*/ 308 h 317"/>
                  <a:gd name="T18" fmla="*/ 3 w 10"/>
                  <a:gd name="T19" fmla="*/ 303 h 3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317"/>
                  <a:gd name="T32" fmla="*/ 10 w 10"/>
                  <a:gd name="T33" fmla="*/ 317 h 3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317">
                    <a:moveTo>
                      <a:pt x="3" y="303"/>
                    </a:moveTo>
                    <a:lnTo>
                      <a:pt x="10" y="306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306"/>
                    </a:lnTo>
                    <a:lnTo>
                      <a:pt x="8" y="308"/>
                    </a:lnTo>
                    <a:lnTo>
                      <a:pt x="0" y="306"/>
                    </a:lnTo>
                    <a:lnTo>
                      <a:pt x="0" y="317"/>
                    </a:lnTo>
                    <a:lnTo>
                      <a:pt x="8" y="308"/>
                    </a:lnTo>
                    <a:lnTo>
                      <a:pt x="3" y="30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93" name="Freeform 71"/>
              <p:cNvSpPr>
                <a:spLocks/>
              </p:cNvSpPr>
              <p:nvPr/>
            </p:nvSpPr>
            <p:spPr bwMode="auto">
              <a:xfrm>
                <a:off x="4549" y="2560"/>
                <a:ext cx="113" cy="307"/>
              </a:xfrm>
              <a:custGeom>
                <a:avLst/>
                <a:gdLst>
                  <a:gd name="T0" fmla="*/ 0 w 113"/>
                  <a:gd name="T1" fmla="*/ 307 h 307"/>
                  <a:gd name="T2" fmla="*/ 5 w 113"/>
                  <a:gd name="T3" fmla="*/ 302 h 307"/>
                  <a:gd name="T4" fmla="*/ 11 w 113"/>
                  <a:gd name="T5" fmla="*/ 298 h 307"/>
                  <a:gd name="T6" fmla="*/ 17 w 113"/>
                  <a:gd name="T7" fmla="*/ 294 h 307"/>
                  <a:gd name="T8" fmla="*/ 23 w 113"/>
                  <a:gd name="T9" fmla="*/ 291 h 307"/>
                  <a:gd name="T10" fmla="*/ 29 w 113"/>
                  <a:gd name="T11" fmla="*/ 290 h 307"/>
                  <a:gd name="T12" fmla="*/ 38 w 113"/>
                  <a:gd name="T13" fmla="*/ 289 h 307"/>
                  <a:gd name="T14" fmla="*/ 45 w 113"/>
                  <a:gd name="T15" fmla="*/ 286 h 307"/>
                  <a:gd name="T16" fmla="*/ 55 w 113"/>
                  <a:gd name="T17" fmla="*/ 285 h 307"/>
                  <a:gd name="T18" fmla="*/ 64 w 113"/>
                  <a:gd name="T19" fmla="*/ 283 h 307"/>
                  <a:gd name="T20" fmla="*/ 74 w 113"/>
                  <a:gd name="T21" fmla="*/ 281 h 307"/>
                  <a:gd name="T22" fmla="*/ 84 w 113"/>
                  <a:gd name="T23" fmla="*/ 280 h 307"/>
                  <a:gd name="T24" fmla="*/ 93 w 113"/>
                  <a:gd name="T25" fmla="*/ 277 h 307"/>
                  <a:gd name="T26" fmla="*/ 101 w 113"/>
                  <a:gd name="T27" fmla="*/ 274 h 307"/>
                  <a:gd name="T28" fmla="*/ 107 w 113"/>
                  <a:gd name="T29" fmla="*/ 269 h 307"/>
                  <a:gd name="T30" fmla="*/ 112 w 113"/>
                  <a:gd name="T31" fmla="*/ 264 h 307"/>
                  <a:gd name="T32" fmla="*/ 113 w 113"/>
                  <a:gd name="T33" fmla="*/ 256 h 307"/>
                  <a:gd name="T34" fmla="*/ 113 w 113"/>
                  <a:gd name="T35" fmla="*/ 51 h 307"/>
                  <a:gd name="T36" fmla="*/ 112 w 113"/>
                  <a:gd name="T37" fmla="*/ 43 h 307"/>
                  <a:gd name="T38" fmla="*/ 107 w 113"/>
                  <a:gd name="T39" fmla="*/ 38 h 307"/>
                  <a:gd name="T40" fmla="*/ 101 w 113"/>
                  <a:gd name="T41" fmla="*/ 32 h 307"/>
                  <a:gd name="T42" fmla="*/ 93 w 113"/>
                  <a:gd name="T43" fmla="*/ 30 h 307"/>
                  <a:gd name="T44" fmla="*/ 84 w 113"/>
                  <a:gd name="T45" fmla="*/ 27 h 307"/>
                  <a:gd name="T46" fmla="*/ 74 w 113"/>
                  <a:gd name="T47" fmla="*/ 26 h 307"/>
                  <a:gd name="T48" fmla="*/ 64 w 113"/>
                  <a:gd name="T49" fmla="*/ 23 h 307"/>
                  <a:gd name="T50" fmla="*/ 55 w 113"/>
                  <a:gd name="T51" fmla="*/ 22 h 307"/>
                  <a:gd name="T52" fmla="*/ 45 w 113"/>
                  <a:gd name="T53" fmla="*/ 21 h 307"/>
                  <a:gd name="T54" fmla="*/ 38 w 113"/>
                  <a:gd name="T55" fmla="*/ 18 h 307"/>
                  <a:gd name="T56" fmla="*/ 29 w 113"/>
                  <a:gd name="T57" fmla="*/ 17 h 307"/>
                  <a:gd name="T58" fmla="*/ 23 w 113"/>
                  <a:gd name="T59" fmla="*/ 14 h 307"/>
                  <a:gd name="T60" fmla="*/ 17 w 113"/>
                  <a:gd name="T61" fmla="*/ 13 h 307"/>
                  <a:gd name="T62" fmla="*/ 11 w 113"/>
                  <a:gd name="T63" fmla="*/ 9 h 307"/>
                  <a:gd name="T64" fmla="*/ 5 w 113"/>
                  <a:gd name="T65" fmla="*/ 5 h 307"/>
                  <a:gd name="T66" fmla="*/ 0 w 113"/>
                  <a:gd name="T67" fmla="*/ 0 h 307"/>
                  <a:gd name="T68" fmla="*/ 0 w 113"/>
                  <a:gd name="T69" fmla="*/ 307 h 30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3"/>
                  <a:gd name="T106" fmla="*/ 0 h 307"/>
                  <a:gd name="T107" fmla="*/ 113 w 113"/>
                  <a:gd name="T108" fmla="*/ 307 h 30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3" h="307">
                    <a:moveTo>
                      <a:pt x="0" y="307"/>
                    </a:moveTo>
                    <a:lnTo>
                      <a:pt x="5" y="302"/>
                    </a:lnTo>
                    <a:lnTo>
                      <a:pt x="11" y="298"/>
                    </a:lnTo>
                    <a:lnTo>
                      <a:pt x="17" y="294"/>
                    </a:lnTo>
                    <a:lnTo>
                      <a:pt x="23" y="291"/>
                    </a:lnTo>
                    <a:lnTo>
                      <a:pt x="29" y="290"/>
                    </a:lnTo>
                    <a:lnTo>
                      <a:pt x="38" y="289"/>
                    </a:lnTo>
                    <a:lnTo>
                      <a:pt x="45" y="286"/>
                    </a:lnTo>
                    <a:lnTo>
                      <a:pt x="55" y="285"/>
                    </a:lnTo>
                    <a:lnTo>
                      <a:pt x="64" y="283"/>
                    </a:lnTo>
                    <a:lnTo>
                      <a:pt x="74" y="281"/>
                    </a:lnTo>
                    <a:lnTo>
                      <a:pt x="84" y="280"/>
                    </a:lnTo>
                    <a:lnTo>
                      <a:pt x="93" y="277"/>
                    </a:lnTo>
                    <a:lnTo>
                      <a:pt x="101" y="274"/>
                    </a:lnTo>
                    <a:lnTo>
                      <a:pt x="107" y="269"/>
                    </a:lnTo>
                    <a:lnTo>
                      <a:pt x="112" y="264"/>
                    </a:lnTo>
                    <a:lnTo>
                      <a:pt x="113" y="256"/>
                    </a:lnTo>
                    <a:lnTo>
                      <a:pt x="113" y="51"/>
                    </a:lnTo>
                    <a:lnTo>
                      <a:pt x="112" y="43"/>
                    </a:lnTo>
                    <a:lnTo>
                      <a:pt x="107" y="38"/>
                    </a:lnTo>
                    <a:lnTo>
                      <a:pt x="101" y="32"/>
                    </a:lnTo>
                    <a:lnTo>
                      <a:pt x="93" y="30"/>
                    </a:lnTo>
                    <a:lnTo>
                      <a:pt x="84" y="27"/>
                    </a:lnTo>
                    <a:lnTo>
                      <a:pt x="74" y="26"/>
                    </a:lnTo>
                    <a:lnTo>
                      <a:pt x="64" y="23"/>
                    </a:lnTo>
                    <a:lnTo>
                      <a:pt x="55" y="22"/>
                    </a:lnTo>
                    <a:lnTo>
                      <a:pt x="45" y="21"/>
                    </a:lnTo>
                    <a:lnTo>
                      <a:pt x="38" y="18"/>
                    </a:lnTo>
                    <a:lnTo>
                      <a:pt x="29" y="17"/>
                    </a:lnTo>
                    <a:lnTo>
                      <a:pt x="23" y="14"/>
                    </a:lnTo>
                    <a:lnTo>
                      <a:pt x="17" y="13"/>
                    </a:lnTo>
                    <a:lnTo>
                      <a:pt x="11" y="9"/>
                    </a:lnTo>
                    <a:lnTo>
                      <a:pt x="5" y="5"/>
                    </a:lnTo>
                    <a:lnTo>
                      <a:pt x="0" y="0"/>
                    </a:lnTo>
                    <a:lnTo>
                      <a:pt x="0" y="307"/>
                    </a:lnTo>
                    <a:close/>
                  </a:path>
                </a:pathLst>
              </a:custGeom>
              <a:solidFill>
                <a:srgbClr val="007F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94" name="Freeform 72"/>
              <p:cNvSpPr>
                <a:spLocks/>
              </p:cNvSpPr>
              <p:nvPr/>
            </p:nvSpPr>
            <p:spPr bwMode="auto">
              <a:xfrm>
                <a:off x="4547" y="2841"/>
                <a:ext cx="57" cy="28"/>
              </a:xfrm>
              <a:custGeom>
                <a:avLst/>
                <a:gdLst>
                  <a:gd name="T0" fmla="*/ 57 w 57"/>
                  <a:gd name="T1" fmla="*/ 0 h 28"/>
                  <a:gd name="T2" fmla="*/ 57 w 57"/>
                  <a:gd name="T3" fmla="*/ 0 h 28"/>
                  <a:gd name="T4" fmla="*/ 47 w 57"/>
                  <a:gd name="T5" fmla="*/ 1 h 28"/>
                  <a:gd name="T6" fmla="*/ 40 w 57"/>
                  <a:gd name="T7" fmla="*/ 4 h 28"/>
                  <a:gd name="T8" fmla="*/ 31 w 57"/>
                  <a:gd name="T9" fmla="*/ 5 h 28"/>
                  <a:gd name="T10" fmla="*/ 24 w 57"/>
                  <a:gd name="T11" fmla="*/ 6 h 28"/>
                  <a:gd name="T12" fmla="*/ 18 w 57"/>
                  <a:gd name="T13" fmla="*/ 9 h 28"/>
                  <a:gd name="T14" fmla="*/ 11 w 57"/>
                  <a:gd name="T15" fmla="*/ 13 h 28"/>
                  <a:gd name="T16" fmla="*/ 5 w 57"/>
                  <a:gd name="T17" fmla="*/ 17 h 28"/>
                  <a:gd name="T18" fmla="*/ 0 w 57"/>
                  <a:gd name="T19" fmla="*/ 23 h 28"/>
                  <a:gd name="T20" fmla="*/ 5 w 57"/>
                  <a:gd name="T21" fmla="*/ 28 h 28"/>
                  <a:gd name="T22" fmla="*/ 9 w 57"/>
                  <a:gd name="T23" fmla="*/ 24 h 28"/>
                  <a:gd name="T24" fmla="*/ 15 w 57"/>
                  <a:gd name="T25" fmla="*/ 21 h 28"/>
                  <a:gd name="T26" fmla="*/ 20 w 57"/>
                  <a:gd name="T27" fmla="*/ 17 h 28"/>
                  <a:gd name="T28" fmla="*/ 26 w 57"/>
                  <a:gd name="T29" fmla="*/ 14 h 28"/>
                  <a:gd name="T30" fmla="*/ 31 w 57"/>
                  <a:gd name="T31" fmla="*/ 13 h 28"/>
                  <a:gd name="T32" fmla="*/ 40 w 57"/>
                  <a:gd name="T33" fmla="*/ 12 h 28"/>
                  <a:gd name="T34" fmla="*/ 47 w 57"/>
                  <a:gd name="T35" fmla="*/ 9 h 28"/>
                  <a:gd name="T36" fmla="*/ 57 w 57"/>
                  <a:gd name="T37" fmla="*/ 8 h 28"/>
                  <a:gd name="T38" fmla="*/ 57 w 57"/>
                  <a:gd name="T39" fmla="*/ 8 h 28"/>
                  <a:gd name="T40" fmla="*/ 57 w 57"/>
                  <a:gd name="T41" fmla="*/ 0 h 2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7"/>
                  <a:gd name="T64" fmla="*/ 0 h 28"/>
                  <a:gd name="T65" fmla="*/ 57 w 57"/>
                  <a:gd name="T66" fmla="*/ 28 h 2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7" h="28">
                    <a:moveTo>
                      <a:pt x="57" y="0"/>
                    </a:moveTo>
                    <a:lnTo>
                      <a:pt x="57" y="0"/>
                    </a:lnTo>
                    <a:lnTo>
                      <a:pt x="47" y="1"/>
                    </a:lnTo>
                    <a:lnTo>
                      <a:pt x="40" y="4"/>
                    </a:lnTo>
                    <a:lnTo>
                      <a:pt x="31" y="5"/>
                    </a:lnTo>
                    <a:lnTo>
                      <a:pt x="24" y="6"/>
                    </a:lnTo>
                    <a:lnTo>
                      <a:pt x="18" y="9"/>
                    </a:lnTo>
                    <a:lnTo>
                      <a:pt x="11" y="13"/>
                    </a:lnTo>
                    <a:lnTo>
                      <a:pt x="5" y="17"/>
                    </a:lnTo>
                    <a:lnTo>
                      <a:pt x="0" y="23"/>
                    </a:lnTo>
                    <a:lnTo>
                      <a:pt x="5" y="28"/>
                    </a:lnTo>
                    <a:lnTo>
                      <a:pt x="9" y="24"/>
                    </a:lnTo>
                    <a:lnTo>
                      <a:pt x="15" y="21"/>
                    </a:lnTo>
                    <a:lnTo>
                      <a:pt x="20" y="17"/>
                    </a:lnTo>
                    <a:lnTo>
                      <a:pt x="26" y="14"/>
                    </a:lnTo>
                    <a:lnTo>
                      <a:pt x="31" y="13"/>
                    </a:lnTo>
                    <a:lnTo>
                      <a:pt x="40" y="12"/>
                    </a:lnTo>
                    <a:lnTo>
                      <a:pt x="47" y="9"/>
                    </a:lnTo>
                    <a:lnTo>
                      <a:pt x="57" y="8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95" name="Freeform 73"/>
              <p:cNvSpPr>
                <a:spLocks/>
              </p:cNvSpPr>
              <p:nvPr/>
            </p:nvSpPr>
            <p:spPr bwMode="auto">
              <a:xfrm>
                <a:off x="4604" y="2816"/>
                <a:ext cx="63" cy="33"/>
              </a:xfrm>
              <a:custGeom>
                <a:avLst/>
                <a:gdLst>
                  <a:gd name="T0" fmla="*/ 53 w 63"/>
                  <a:gd name="T1" fmla="*/ 0 h 33"/>
                  <a:gd name="T2" fmla="*/ 53 w 63"/>
                  <a:gd name="T3" fmla="*/ 0 h 33"/>
                  <a:gd name="T4" fmla="*/ 53 w 63"/>
                  <a:gd name="T5" fmla="*/ 7 h 33"/>
                  <a:gd name="T6" fmla="*/ 49 w 63"/>
                  <a:gd name="T7" fmla="*/ 11 h 33"/>
                  <a:gd name="T8" fmla="*/ 44 w 63"/>
                  <a:gd name="T9" fmla="*/ 15 h 33"/>
                  <a:gd name="T10" fmla="*/ 37 w 63"/>
                  <a:gd name="T11" fmla="*/ 17 h 33"/>
                  <a:gd name="T12" fmla="*/ 29 w 63"/>
                  <a:gd name="T13" fmla="*/ 20 h 33"/>
                  <a:gd name="T14" fmla="*/ 19 w 63"/>
                  <a:gd name="T15" fmla="*/ 21 h 33"/>
                  <a:gd name="T16" fmla="*/ 9 w 63"/>
                  <a:gd name="T17" fmla="*/ 24 h 33"/>
                  <a:gd name="T18" fmla="*/ 0 w 63"/>
                  <a:gd name="T19" fmla="*/ 25 h 33"/>
                  <a:gd name="T20" fmla="*/ 0 w 63"/>
                  <a:gd name="T21" fmla="*/ 33 h 33"/>
                  <a:gd name="T22" fmla="*/ 9 w 63"/>
                  <a:gd name="T23" fmla="*/ 31 h 33"/>
                  <a:gd name="T24" fmla="*/ 19 w 63"/>
                  <a:gd name="T25" fmla="*/ 29 h 33"/>
                  <a:gd name="T26" fmla="*/ 29 w 63"/>
                  <a:gd name="T27" fmla="*/ 27 h 33"/>
                  <a:gd name="T28" fmla="*/ 40 w 63"/>
                  <a:gd name="T29" fmla="*/ 25 h 33"/>
                  <a:gd name="T30" fmla="*/ 47 w 63"/>
                  <a:gd name="T31" fmla="*/ 22 h 33"/>
                  <a:gd name="T32" fmla="*/ 54 w 63"/>
                  <a:gd name="T33" fmla="*/ 16 h 33"/>
                  <a:gd name="T34" fmla="*/ 60 w 63"/>
                  <a:gd name="T35" fmla="*/ 9 h 33"/>
                  <a:gd name="T36" fmla="*/ 63 w 63"/>
                  <a:gd name="T37" fmla="*/ 0 h 33"/>
                  <a:gd name="T38" fmla="*/ 63 w 63"/>
                  <a:gd name="T39" fmla="*/ 0 h 33"/>
                  <a:gd name="T40" fmla="*/ 53 w 63"/>
                  <a:gd name="T41" fmla="*/ 0 h 3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3"/>
                  <a:gd name="T64" fmla="*/ 0 h 33"/>
                  <a:gd name="T65" fmla="*/ 63 w 63"/>
                  <a:gd name="T66" fmla="*/ 33 h 3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3" h="33">
                    <a:moveTo>
                      <a:pt x="53" y="0"/>
                    </a:moveTo>
                    <a:lnTo>
                      <a:pt x="53" y="0"/>
                    </a:lnTo>
                    <a:lnTo>
                      <a:pt x="53" y="7"/>
                    </a:lnTo>
                    <a:lnTo>
                      <a:pt x="49" y="11"/>
                    </a:lnTo>
                    <a:lnTo>
                      <a:pt x="44" y="15"/>
                    </a:lnTo>
                    <a:lnTo>
                      <a:pt x="37" y="17"/>
                    </a:lnTo>
                    <a:lnTo>
                      <a:pt x="29" y="20"/>
                    </a:lnTo>
                    <a:lnTo>
                      <a:pt x="19" y="21"/>
                    </a:lnTo>
                    <a:lnTo>
                      <a:pt x="9" y="24"/>
                    </a:lnTo>
                    <a:lnTo>
                      <a:pt x="0" y="25"/>
                    </a:lnTo>
                    <a:lnTo>
                      <a:pt x="0" y="33"/>
                    </a:lnTo>
                    <a:lnTo>
                      <a:pt x="9" y="31"/>
                    </a:lnTo>
                    <a:lnTo>
                      <a:pt x="19" y="29"/>
                    </a:lnTo>
                    <a:lnTo>
                      <a:pt x="29" y="27"/>
                    </a:lnTo>
                    <a:lnTo>
                      <a:pt x="40" y="25"/>
                    </a:lnTo>
                    <a:lnTo>
                      <a:pt x="47" y="22"/>
                    </a:lnTo>
                    <a:lnTo>
                      <a:pt x="54" y="16"/>
                    </a:lnTo>
                    <a:lnTo>
                      <a:pt x="60" y="9"/>
                    </a:lnTo>
                    <a:lnTo>
                      <a:pt x="63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96" name="Freeform 74"/>
              <p:cNvSpPr>
                <a:spLocks/>
              </p:cNvSpPr>
              <p:nvPr/>
            </p:nvSpPr>
            <p:spPr bwMode="auto">
              <a:xfrm>
                <a:off x="4657" y="2611"/>
                <a:ext cx="10" cy="205"/>
              </a:xfrm>
              <a:custGeom>
                <a:avLst/>
                <a:gdLst>
                  <a:gd name="T0" fmla="*/ 0 w 10"/>
                  <a:gd name="T1" fmla="*/ 0 h 205"/>
                  <a:gd name="T2" fmla="*/ 0 w 10"/>
                  <a:gd name="T3" fmla="*/ 0 h 205"/>
                  <a:gd name="T4" fmla="*/ 0 w 10"/>
                  <a:gd name="T5" fmla="*/ 205 h 205"/>
                  <a:gd name="T6" fmla="*/ 10 w 10"/>
                  <a:gd name="T7" fmla="*/ 205 h 205"/>
                  <a:gd name="T8" fmla="*/ 10 w 10"/>
                  <a:gd name="T9" fmla="*/ 0 h 205"/>
                  <a:gd name="T10" fmla="*/ 10 w 10"/>
                  <a:gd name="T11" fmla="*/ 0 h 205"/>
                  <a:gd name="T12" fmla="*/ 0 w 10"/>
                  <a:gd name="T13" fmla="*/ 0 h 20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205"/>
                  <a:gd name="T23" fmla="*/ 10 w 10"/>
                  <a:gd name="T24" fmla="*/ 205 h 20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205">
                    <a:moveTo>
                      <a:pt x="0" y="0"/>
                    </a:moveTo>
                    <a:lnTo>
                      <a:pt x="0" y="0"/>
                    </a:lnTo>
                    <a:lnTo>
                      <a:pt x="0" y="205"/>
                    </a:lnTo>
                    <a:lnTo>
                      <a:pt x="10" y="205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97" name="Freeform 75"/>
              <p:cNvSpPr>
                <a:spLocks/>
              </p:cNvSpPr>
              <p:nvPr/>
            </p:nvSpPr>
            <p:spPr bwMode="auto">
              <a:xfrm>
                <a:off x="4604" y="2578"/>
                <a:ext cx="63" cy="33"/>
              </a:xfrm>
              <a:custGeom>
                <a:avLst/>
                <a:gdLst>
                  <a:gd name="T0" fmla="*/ 0 w 63"/>
                  <a:gd name="T1" fmla="*/ 8 h 33"/>
                  <a:gd name="T2" fmla="*/ 0 w 63"/>
                  <a:gd name="T3" fmla="*/ 8 h 33"/>
                  <a:gd name="T4" fmla="*/ 9 w 63"/>
                  <a:gd name="T5" fmla="*/ 9 h 33"/>
                  <a:gd name="T6" fmla="*/ 19 w 63"/>
                  <a:gd name="T7" fmla="*/ 12 h 33"/>
                  <a:gd name="T8" fmla="*/ 29 w 63"/>
                  <a:gd name="T9" fmla="*/ 13 h 33"/>
                  <a:gd name="T10" fmla="*/ 37 w 63"/>
                  <a:gd name="T11" fmla="*/ 16 h 33"/>
                  <a:gd name="T12" fmla="*/ 44 w 63"/>
                  <a:gd name="T13" fmla="*/ 18 h 33"/>
                  <a:gd name="T14" fmla="*/ 49 w 63"/>
                  <a:gd name="T15" fmla="*/ 22 h 33"/>
                  <a:gd name="T16" fmla="*/ 53 w 63"/>
                  <a:gd name="T17" fmla="*/ 26 h 33"/>
                  <a:gd name="T18" fmla="*/ 53 w 63"/>
                  <a:gd name="T19" fmla="*/ 33 h 33"/>
                  <a:gd name="T20" fmla="*/ 63 w 63"/>
                  <a:gd name="T21" fmla="*/ 33 h 33"/>
                  <a:gd name="T22" fmla="*/ 60 w 63"/>
                  <a:gd name="T23" fmla="*/ 24 h 33"/>
                  <a:gd name="T24" fmla="*/ 54 w 63"/>
                  <a:gd name="T25" fmla="*/ 17 h 33"/>
                  <a:gd name="T26" fmla="*/ 47 w 63"/>
                  <a:gd name="T27" fmla="*/ 11 h 33"/>
                  <a:gd name="T28" fmla="*/ 40 w 63"/>
                  <a:gd name="T29" fmla="*/ 8 h 33"/>
                  <a:gd name="T30" fmla="*/ 29 w 63"/>
                  <a:gd name="T31" fmla="*/ 5 h 33"/>
                  <a:gd name="T32" fmla="*/ 19 w 63"/>
                  <a:gd name="T33" fmla="*/ 4 h 33"/>
                  <a:gd name="T34" fmla="*/ 9 w 63"/>
                  <a:gd name="T35" fmla="*/ 2 h 33"/>
                  <a:gd name="T36" fmla="*/ 0 w 63"/>
                  <a:gd name="T37" fmla="*/ 0 h 33"/>
                  <a:gd name="T38" fmla="*/ 0 w 63"/>
                  <a:gd name="T39" fmla="*/ 0 h 33"/>
                  <a:gd name="T40" fmla="*/ 0 w 63"/>
                  <a:gd name="T41" fmla="*/ 8 h 3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3"/>
                  <a:gd name="T64" fmla="*/ 0 h 33"/>
                  <a:gd name="T65" fmla="*/ 63 w 63"/>
                  <a:gd name="T66" fmla="*/ 33 h 3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3" h="33">
                    <a:moveTo>
                      <a:pt x="0" y="8"/>
                    </a:moveTo>
                    <a:lnTo>
                      <a:pt x="0" y="8"/>
                    </a:lnTo>
                    <a:lnTo>
                      <a:pt x="9" y="9"/>
                    </a:lnTo>
                    <a:lnTo>
                      <a:pt x="19" y="12"/>
                    </a:lnTo>
                    <a:lnTo>
                      <a:pt x="29" y="13"/>
                    </a:lnTo>
                    <a:lnTo>
                      <a:pt x="37" y="16"/>
                    </a:lnTo>
                    <a:lnTo>
                      <a:pt x="44" y="18"/>
                    </a:lnTo>
                    <a:lnTo>
                      <a:pt x="49" y="22"/>
                    </a:lnTo>
                    <a:lnTo>
                      <a:pt x="53" y="26"/>
                    </a:lnTo>
                    <a:lnTo>
                      <a:pt x="53" y="33"/>
                    </a:lnTo>
                    <a:lnTo>
                      <a:pt x="63" y="33"/>
                    </a:lnTo>
                    <a:lnTo>
                      <a:pt x="60" y="24"/>
                    </a:lnTo>
                    <a:lnTo>
                      <a:pt x="54" y="17"/>
                    </a:lnTo>
                    <a:lnTo>
                      <a:pt x="47" y="11"/>
                    </a:lnTo>
                    <a:lnTo>
                      <a:pt x="40" y="8"/>
                    </a:lnTo>
                    <a:lnTo>
                      <a:pt x="29" y="5"/>
                    </a:lnTo>
                    <a:lnTo>
                      <a:pt x="19" y="4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98" name="Freeform 76"/>
              <p:cNvSpPr>
                <a:spLocks/>
              </p:cNvSpPr>
              <p:nvPr/>
            </p:nvSpPr>
            <p:spPr bwMode="auto">
              <a:xfrm>
                <a:off x="4544" y="2547"/>
                <a:ext cx="60" cy="39"/>
              </a:xfrm>
              <a:custGeom>
                <a:avLst/>
                <a:gdLst>
                  <a:gd name="T0" fmla="*/ 10 w 60"/>
                  <a:gd name="T1" fmla="*/ 13 h 39"/>
                  <a:gd name="T2" fmla="*/ 3 w 60"/>
                  <a:gd name="T3" fmla="*/ 16 h 39"/>
                  <a:gd name="T4" fmla="*/ 8 w 60"/>
                  <a:gd name="T5" fmla="*/ 22 h 39"/>
                  <a:gd name="T6" fmla="*/ 14 w 60"/>
                  <a:gd name="T7" fmla="*/ 26 h 39"/>
                  <a:gd name="T8" fmla="*/ 21 w 60"/>
                  <a:gd name="T9" fmla="*/ 30 h 39"/>
                  <a:gd name="T10" fmla="*/ 27 w 60"/>
                  <a:gd name="T11" fmla="*/ 31 h 39"/>
                  <a:gd name="T12" fmla="*/ 34 w 60"/>
                  <a:gd name="T13" fmla="*/ 34 h 39"/>
                  <a:gd name="T14" fmla="*/ 43 w 60"/>
                  <a:gd name="T15" fmla="*/ 35 h 39"/>
                  <a:gd name="T16" fmla="*/ 50 w 60"/>
                  <a:gd name="T17" fmla="*/ 38 h 39"/>
                  <a:gd name="T18" fmla="*/ 60 w 60"/>
                  <a:gd name="T19" fmla="*/ 39 h 39"/>
                  <a:gd name="T20" fmla="*/ 60 w 60"/>
                  <a:gd name="T21" fmla="*/ 31 h 39"/>
                  <a:gd name="T22" fmla="*/ 50 w 60"/>
                  <a:gd name="T23" fmla="*/ 30 h 39"/>
                  <a:gd name="T24" fmla="*/ 43 w 60"/>
                  <a:gd name="T25" fmla="*/ 27 h 39"/>
                  <a:gd name="T26" fmla="*/ 34 w 60"/>
                  <a:gd name="T27" fmla="*/ 26 h 39"/>
                  <a:gd name="T28" fmla="*/ 29 w 60"/>
                  <a:gd name="T29" fmla="*/ 23 h 39"/>
                  <a:gd name="T30" fmla="*/ 23 w 60"/>
                  <a:gd name="T31" fmla="*/ 22 h 39"/>
                  <a:gd name="T32" fmla="*/ 18 w 60"/>
                  <a:gd name="T33" fmla="*/ 18 h 39"/>
                  <a:gd name="T34" fmla="*/ 12 w 60"/>
                  <a:gd name="T35" fmla="*/ 14 h 39"/>
                  <a:gd name="T36" fmla="*/ 8 w 60"/>
                  <a:gd name="T37" fmla="*/ 11 h 39"/>
                  <a:gd name="T38" fmla="*/ 0 w 60"/>
                  <a:gd name="T39" fmla="*/ 13 h 39"/>
                  <a:gd name="T40" fmla="*/ 8 w 60"/>
                  <a:gd name="T41" fmla="*/ 11 h 39"/>
                  <a:gd name="T42" fmla="*/ 0 w 60"/>
                  <a:gd name="T43" fmla="*/ 0 h 39"/>
                  <a:gd name="T44" fmla="*/ 0 w 60"/>
                  <a:gd name="T45" fmla="*/ 13 h 39"/>
                  <a:gd name="T46" fmla="*/ 10 w 60"/>
                  <a:gd name="T47" fmla="*/ 13 h 3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9"/>
                  <a:gd name="T74" fmla="*/ 60 w 60"/>
                  <a:gd name="T75" fmla="*/ 39 h 3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9">
                    <a:moveTo>
                      <a:pt x="10" y="13"/>
                    </a:moveTo>
                    <a:lnTo>
                      <a:pt x="3" y="16"/>
                    </a:lnTo>
                    <a:lnTo>
                      <a:pt x="8" y="22"/>
                    </a:lnTo>
                    <a:lnTo>
                      <a:pt x="14" y="26"/>
                    </a:lnTo>
                    <a:lnTo>
                      <a:pt x="21" y="30"/>
                    </a:lnTo>
                    <a:lnTo>
                      <a:pt x="27" y="31"/>
                    </a:lnTo>
                    <a:lnTo>
                      <a:pt x="34" y="34"/>
                    </a:lnTo>
                    <a:lnTo>
                      <a:pt x="43" y="35"/>
                    </a:lnTo>
                    <a:lnTo>
                      <a:pt x="50" y="38"/>
                    </a:lnTo>
                    <a:lnTo>
                      <a:pt x="60" y="39"/>
                    </a:lnTo>
                    <a:lnTo>
                      <a:pt x="60" y="31"/>
                    </a:lnTo>
                    <a:lnTo>
                      <a:pt x="50" y="30"/>
                    </a:lnTo>
                    <a:lnTo>
                      <a:pt x="43" y="27"/>
                    </a:lnTo>
                    <a:lnTo>
                      <a:pt x="34" y="26"/>
                    </a:lnTo>
                    <a:lnTo>
                      <a:pt x="29" y="23"/>
                    </a:lnTo>
                    <a:lnTo>
                      <a:pt x="23" y="22"/>
                    </a:lnTo>
                    <a:lnTo>
                      <a:pt x="18" y="18"/>
                    </a:lnTo>
                    <a:lnTo>
                      <a:pt x="12" y="14"/>
                    </a:lnTo>
                    <a:lnTo>
                      <a:pt x="8" y="11"/>
                    </a:lnTo>
                    <a:lnTo>
                      <a:pt x="0" y="13"/>
                    </a:lnTo>
                    <a:lnTo>
                      <a:pt x="8" y="11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99" name="Freeform 77"/>
              <p:cNvSpPr>
                <a:spLocks/>
              </p:cNvSpPr>
              <p:nvPr/>
            </p:nvSpPr>
            <p:spPr bwMode="auto">
              <a:xfrm>
                <a:off x="4544" y="2560"/>
                <a:ext cx="10" cy="320"/>
              </a:xfrm>
              <a:custGeom>
                <a:avLst/>
                <a:gdLst>
                  <a:gd name="T0" fmla="*/ 3 w 10"/>
                  <a:gd name="T1" fmla="*/ 304 h 320"/>
                  <a:gd name="T2" fmla="*/ 10 w 10"/>
                  <a:gd name="T3" fmla="*/ 307 h 320"/>
                  <a:gd name="T4" fmla="*/ 10 w 10"/>
                  <a:gd name="T5" fmla="*/ 0 h 320"/>
                  <a:gd name="T6" fmla="*/ 0 w 10"/>
                  <a:gd name="T7" fmla="*/ 0 h 320"/>
                  <a:gd name="T8" fmla="*/ 0 w 10"/>
                  <a:gd name="T9" fmla="*/ 307 h 320"/>
                  <a:gd name="T10" fmla="*/ 8 w 10"/>
                  <a:gd name="T11" fmla="*/ 309 h 320"/>
                  <a:gd name="T12" fmla="*/ 0 w 10"/>
                  <a:gd name="T13" fmla="*/ 307 h 320"/>
                  <a:gd name="T14" fmla="*/ 0 w 10"/>
                  <a:gd name="T15" fmla="*/ 320 h 320"/>
                  <a:gd name="T16" fmla="*/ 8 w 10"/>
                  <a:gd name="T17" fmla="*/ 309 h 320"/>
                  <a:gd name="T18" fmla="*/ 3 w 10"/>
                  <a:gd name="T19" fmla="*/ 304 h 3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320"/>
                  <a:gd name="T32" fmla="*/ 10 w 10"/>
                  <a:gd name="T33" fmla="*/ 320 h 32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320">
                    <a:moveTo>
                      <a:pt x="3" y="304"/>
                    </a:moveTo>
                    <a:lnTo>
                      <a:pt x="10" y="307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307"/>
                    </a:lnTo>
                    <a:lnTo>
                      <a:pt x="8" y="309"/>
                    </a:lnTo>
                    <a:lnTo>
                      <a:pt x="0" y="307"/>
                    </a:lnTo>
                    <a:lnTo>
                      <a:pt x="0" y="320"/>
                    </a:lnTo>
                    <a:lnTo>
                      <a:pt x="8" y="309"/>
                    </a:lnTo>
                    <a:lnTo>
                      <a:pt x="3" y="3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00" name="Freeform 78"/>
              <p:cNvSpPr>
                <a:spLocks/>
              </p:cNvSpPr>
              <p:nvPr/>
            </p:nvSpPr>
            <p:spPr bwMode="auto">
              <a:xfrm>
                <a:off x="4549" y="2278"/>
                <a:ext cx="113" cy="304"/>
              </a:xfrm>
              <a:custGeom>
                <a:avLst/>
                <a:gdLst>
                  <a:gd name="T0" fmla="*/ 0 w 113"/>
                  <a:gd name="T1" fmla="*/ 304 h 304"/>
                  <a:gd name="T2" fmla="*/ 5 w 113"/>
                  <a:gd name="T3" fmla="*/ 299 h 304"/>
                  <a:gd name="T4" fmla="*/ 11 w 113"/>
                  <a:gd name="T5" fmla="*/ 295 h 304"/>
                  <a:gd name="T6" fmla="*/ 17 w 113"/>
                  <a:gd name="T7" fmla="*/ 292 h 304"/>
                  <a:gd name="T8" fmla="*/ 23 w 113"/>
                  <a:gd name="T9" fmla="*/ 290 h 304"/>
                  <a:gd name="T10" fmla="*/ 29 w 113"/>
                  <a:gd name="T11" fmla="*/ 287 h 304"/>
                  <a:gd name="T12" fmla="*/ 38 w 113"/>
                  <a:gd name="T13" fmla="*/ 286 h 304"/>
                  <a:gd name="T14" fmla="*/ 45 w 113"/>
                  <a:gd name="T15" fmla="*/ 283 h 304"/>
                  <a:gd name="T16" fmla="*/ 55 w 113"/>
                  <a:gd name="T17" fmla="*/ 282 h 304"/>
                  <a:gd name="T18" fmla="*/ 64 w 113"/>
                  <a:gd name="T19" fmla="*/ 281 h 304"/>
                  <a:gd name="T20" fmla="*/ 74 w 113"/>
                  <a:gd name="T21" fmla="*/ 280 h 304"/>
                  <a:gd name="T22" fmla="*/ 84 w 113"/>
                  <a:gd name="T23" fmla="*/ 278 h 304"/>
                  <a:gd name="T24" fmla="*/ 93 w 113"/>
                  <a:gd name="T25" fmla="*/ 276 h 304"/>
                  <a:gd name="T26" fmla="*/ 101 w 113"/>
                  <a:gd name="T27" fmla="*/ 273 h 304"/>
                  <a:gd name="T28" fmla="*/ 107 w 113"/>
                  <a:gd name="T29" fmla="*/ 268 h 304"/>
                  <a:gd name="T30" fmla="*/ 112 w 113"/>
                  <a:gd name="T31" fmla="*/ 261 h 304"/>
                  <a:gd name="T32" fmla="*/ 113 w 113"/>
                  <a:gd name="T33" fmla="*/ 254 h 304"/>
                  <a:gd name="T34" fmla="*/ 113 w 113"/>
                  <a:gd name="T35" fmla="*/ 49 h 304"/>
                  <a:gd name="T36" fmla="*/ 112 w 113"/>
                  <a:gd name="T37" fmla="*/ 41 h 304"/>
                  <a:gd name="T38" fmla="*/ 107 w 113"/>
                  <a:gd name="T39" fmla="*/ 36 h 304"/>
                  <a:gd name="T40" fmla="*/ 101 w 113"/>
                  <a:gd name="T41" fmla="*/ 31 h 304"/>
                  <a:gd name="T42" fmla="*/ 93 w 113"/>
                  <a:gd name="T43" fmla="*/ 29 h 304"/>
                  <a:gd name="T44" fmla="*/ 84 w 113"/>
                  <a:gd name="T45" fmla="*/ 26 h 304"/>
                  <a:gd name="T46" fmla="*/ 74 w 113"/>
                  <a:gd name="T47" fmla="*/ 25 h 304"/>
                  <a:gd name="T48" fmla="*/ 64 w 113"/>
                  <a:gd name="T49" fmla="*/ 23 h 304"/>
                  <a:gd name="T50" fmla="*/ 55 w 113"/>
                  <a:gd name="T51" fmla="*/ 22 h 304"/>
                  <a:gd name="T52" fmla="*/ 45 w 113"/>
                  <a:gd name="T53" fmla="*/ 21 h 304"/>
                  <a:gd name="T54" fmla="*/ 38 w 113"/>
                  <a:gd name="T55" fmla="*/ 18 h 304"/>
                  <a:gd name="T56" fmla="*/ 29 w 113"/>
                  <a:gd name="T57" fmla="*/ 17 h 304"/>
                  <a:gd name="T58" fmla="*/ 23 w 113"/>
                  <a:gd name="T59" fmla="*/ 14 h 304"/>
                  <a:gd name="T60" fmla="*/ 17 w 113"/>
                  <a:gd name="T61" fmla="*/ 12 h 304"/>
                  <a:gd name="T62" fmla="*/ 11 w 113"/>
                  <a:gd name="T63" fmla="*/ 9 h 304"/>
                  <a:gd name="T64" fmla="*/ 5 w 113"/>
                  <a:gd name="T65" fmla="*/ 5 h 304"/>
                  <a:gd name="T66" fmla="*/ 0 w 113"/>
                  <a:gd name="T67" fmla="*/ 0 h 304"/>
                  <a:gd name="T68" fmla="*/ 0 w 113"/>
                  <a:gd name="T69" fmla="*/ 304 h 30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3"/>
                  <a:gd name="T106" fmla="*/ 0 h 304"/>
                  <a:gd name="T107" fmla="*/ 113 w 113"/>
                  <a:gd name="T108" fmla="*/ 304 h 30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3" h="304">
                    <a:moveTo>
                      <a:pt x="0" y="304"/>
                    </a:moveTo>
                    <a:lnTo>
                      <a:pt x="5" y="299"/>
                    </a:lnTo>
                    <a:lnTo>
                      <a:pt x="11" y="295"/>
                    </a:lnTo>
                    <a:lnTo>
                      <a:pt x="17" y="292"/>
                    </a:lnTo>
                    <a:lnTo>
                      <a:pt x="23" y="290"/>
                    </a:lnTo>
                    <a:lnTo>
                      <a:pt x="29" y="287"/>
                    </a:lnTo>
                    <a:lnTo>
                      <a:pt x="38" y="286"/>
                    </a:lnTo>
                    <a:lnTo>
                      <a:pt x="45" y="283"/>
                    </a:lnTo>
                    <a:lnTo>
                      <a:pt x="55" y="282"/>
                    </a:lnTo>
                    <a:lnTo>
                      <a:pt x="64" y="281"/>
                    </a:lnTo>
                    <a:lnTo>
                      <a:pt x="74" y="280"/>
                    </a:lnTo>
                    <a:lnTo>
                      <a:pt x="84" y="278"/>
                    </a:lnTo>
                    <a:lnTo>
                      <a:pt x="93" y="276"/>
                    </a:lnTo>
                    <a:lnTo>
                      <a:pt x="101" y="273"/>
                    </a:lnTo>
                    <a:lnTo>
                      <a:pt x="107" y="268"/>
                    </a:lnTo>
                    <a:lnTo>
                      <a:pt x="112" y="261"/>
                    </a:lnTo>
                    <a:lnTo>
                      <a:pt x="113" y="254"/>
                    </a:lnTo>
                    <a:lnTo>
                      <a:pt x="113" y="49"/>
                    </a:lnTo>
                    <a:lnTo>
                      <a:pt x="112" y="41"/>
                    </a:lnTo>
                    <a:lnTo>
                      <a:pt x="107" y="36"/>
                    </a:lnTo>
                    <a:lnTo>
                      <a:pt x="101" y="31"/>
                    </a:lnTo>
                    <a:lnTo>
                      <a:pt x="93" y="29"/>
                    </a:lnTo>
                    <a:lnTo>
                      <a:pt x="84" y="26"/>
                    </a:lnTo>
                    <a:lnTo>
                      <a:pt x="74" y="25"/>
                    </a:lnTo>
                    <a:lnTo>
                      <a:pt x="64" y="23"/>
                    </a:lnTo>
                    <a:lnTo>
                      <a:pt x="55" y="22"/>
                    </a:lnTo>
                    <a:lnTo>
                      <a:pt x="45" y="21"/>
                    </a:lnTo>
                    <a:lnTo>
                      <a:pt x="38" y="18"/>
                    </a:lnTo>
                    <a:lnTo>
                      <a:pt x="29" y="17"/>
                    </a:lnTo>
                    <a:lnTo>
                      <a:pt x="23" y="14"/>
                    </a:lnTo>
                    <a:lnTo>
                      <a:pt x="17" y="12"/>
                    </a:lnTo>
                    <a:lnTo>
                      <a:pt x="11" y="9"/>
                    </a:lnTo>
                    <a:lnTo>
                      <a:pt x="5" y="5"/>
                    </a:lnTo>
                    <a:lnTo>
                      <a:pt x="0" y="0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00F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01" name="Freeform 79"/>
              <p:cNvSpPr>
                <a:spLocks/>
              </p:cNvSpPr>
              <p:nvPr/>
            </p:nvSpPr>
            <p:spPr bwMode="auto">
              <a:xfrm>
                <a:off x="4547" y="2556"/>
                <a:ext cx="57" cy="29"/>
              </a:xfrm>
              <a:custGeom>
                <a:avLst/>
                <a:gdLst>
                  <a:gd name="T0" fmla="*/ 57 w 57"/>
                  <a:gd name="T1" fmla="*/ 0 h 29"/>
                  <a:gd name="T2" fmla="*/ 57 w 57"/>
                  <a:gd name="T3" fmla="*/ 0 h 29"/>
                  <a:gd name="T4" fmla="*/ 47 w 57"/>
                  <a:gd name="T5" fmla="*/ 2 h 29"/>
                  <a:gd name="T6" fmla="*/ 40 w 57"/>
                  <a:gd name="T7" fmla="*/ 4 h 29"/>
                  <a:gd name="T8" fmla="*/ 31 w 57"/>
                  <a:gd name="T9" fmla="*/ 5 h 29"/>
                  <a:gd name="T10" fmla="*/ 24 w 57"/>
                  <a:gd name="T11" fmla="*/ 8 h 29"/>
                  <a:gd name="T12" fmla="*/ 18 w 57"/>
                  <a:gd name="T13" fmla="*/ 11 h 29"/>
                  <a:gd name="T14" fmla="*/ 12 w 57"/>
                  <a:gd name="T15" fmla="*/ 13 h 29"/>
                  <a:gd name="T16" fmla="*/ 5 w 57"/>
                  <a:gd name="T17" fmla="*/ 17 h 29"/>
                  <a:gd name="T18" fmla="*/ 0 w 57"/>
                  <a:gd name="T19" fmla="*/ 24 h 29"/>
                  <a:gd name="T20" fmla="*/ 5 w 57"/>
                  <a:gd name="T21" fmla="*/ 29 h 29"/>
                  <a:gd name="T22" fmla="*/ 9 w 57"/>
                  <a:gd name="T23" fmla="*/ 25 h 29"/>
                  <a:gd name="T24" fmla="*/ 14 w 57"/>
                  <a:gd name="T25" fmla="*/ 21 h 29"/>
                  <a:gd name="T26" fmla="*/ 20 w 57"/>
                  <a:gd name="T27" fmla="*/ 18 h 29"/>
                  <a:gd name="T28" fmla="*/ 26 w 57"/>
                  <a:gd name="T29" fmla="*/ 16 h 29"/>
                  <a:gd name="T30" fmla="*/ 31 w 57"/>
                  <a:gd name="T31" fmla="*/ 13 h 29"/>
                  <a:gd name="T32" fmla="*/ 40 w 57"/>
                  <a:gd name="T33" fmla="*/ 12 h 29"/>
                  <a:gd name="T34" fmla="*/ 47 w 57"/>
                  <a:gd name="T35" fmla="*/ 9 h 29"/>
                  <a:gd name="T36" fmla="*/ 57 w 57"/>
                  <a:gd name="T37" fmla="*/ 8 h 29"/>
                  <a:gd name="T38" fmla="*/ 57 w 57"/>
                  <a:gd name="T39" fmla="*/ 8 h 29"/>
                  <a:gd name="T40" fmla="*/ 57 w 57"/>
                  <a:gd name="T41" fmla="*/ 0 h 2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7"/>
                  <a:gd name="T64" fmla="*/ 0 h 29"/>
                  <a:gd name="T65" fmla="*/ 57 w 57"/>
                  <a:gd name="T66" fmla="*/ 29 h 2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7" h="29">
                    <a:moveTo>
                      <a:pt x="57" y="0"/>
                    </a:moveTo>
                    <a:lnTo>
                      <a:pt x="57" y="0"/>
                    </a:lnTo>
                    <a:lnTo>
                      <a:pt x="47" y="2"/>
                    </a:lnTo>
                    <a:lnTo>
                      <a:pt x="40" y="4"/>
                    </a:lnTo>
                    <a:lnTo>
                      <a:pt x="31" y="5"/>
                    </a:lnTo>
                    <a:lnTo>
                      <a:pt x="24" y="8"/>
                    </a:lnTo>
                    <a:lnTo>
                      <a:pt x="18" y="11"/>
                    </a:lnTo>
                    <a:lnTo>
                      <a:pt x="12" y="13"/>
                    </a:lnTo>
                    <a:lnTo>
                      <a:pt x="5" y="17"/>
                    </a:lnTo>
                    <a:lnTo>
                      <a:pt x="0" y="24"/>
                    </a:lnTo>
                    <a:lnTo>
                      <a:pt x="5" y="29"/>
                    </a:lnTo>
                    <a:lnTo>
                      <a:pt x="9" y="25"/>
                    </a:lnTo>
                    <a:lnTo>
                      <a:pt x="14" y="21"/>
                    </a:lnTo>
                    <a:lnTo>
                      <a:pt x="20" y="18"/>
                    </a:lnTo>
                    <a:lnTo>
                      <a:pt x="26" y="16"/>
                    </a:lnTo>
                    <a:lnTo>
                      <a:pt x="31" y="13"/>
                    </a:lnTo>
                    <a:lnTo>
                      <a:pt x="40" y="12"/>
                    </a:lnTo>
                    <a:lnTo>
                      <a:pt x="47" y="9"/>
                    </a:lnTo>
                    <a:lnTo>
                      <a:pt x="57" y="8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02" name="Freeform 80"/>
              <p:cNvSpPr>
                <a:spLocks/>
              </p:cNvSpPr>
              <p:nvPr/>
            </p:nvSpPr>
            <p:spPr bwMode="auto">
              <a:xfrm>
                <a:off x="4604" y="2532"/>
                <a:ext cx="63" cy="32"/>
              </a:xfrm>
              <a:custGeom>
                <a:avLst/>
                <a:gdLst>
                  <a:gd name="T0" fmla="*/ 53 w 63"/>
                  <a:gd name="T1" fmla="*/ 0 h 32"/>
                  <a:gd name="T2" fmla="*/ 53 w 63"/>
                  <a:gd name="T3" fmla="*/ 0 h 32"/>
                  <a:gd name="T4" fmla="*/ 53 w 63"/>
                  <a:gd name="T5" fmla="*/ 6 h 32"/>
                  <a:gd name="T6" fmla="*/ 49 w 63"/>
                  <a:gd name="T7" fmla="*/ 11 h 32"/>
                  <a:gd name="T8" fmla="*/ 44 w 63"/>
                  <a:gd name="T9" fmla="*/ 15 h 32"/>
                  <a:gd name="T10" fmla="*/ 37 w 63"/>
                  <a:gd name="T11" fmla="*/ 18 h 32"/>
                  <a:gd name="T12" fmla="*/ 29 w 63"/>
                  <a:gd name="T13" fmla="*/ 20 h 32"/>
                  <a:gd name="T14" fmla="*/ 19 w 63"/>
                  <a:gd name="T15" fmla="*/ 22 h 32"/>
                  <a:gd name="T16" fmla="*/ 9 w 63"/>
                  <a:gd name="T17" fmla="*/ 23 h 32"/>
                  <a:gd name="T18" fmla="*/ 0 w 63"/>
                  <a:gd name="T19" fmla="*/ 24 h 32"/>
                  <a:gd name="T20" fmla="*/ 0 w 63"/>
                  <a:gd name="T21" fmla="*/ 32 h 32"/>
                  <a:gd name="T22" fmla="*/ 9 w 63"/>
                  <a:gd name="T23" fmla="*/ 31 h 32"/>
                  <a:gd name="T24" fmla="*/ 19 w 63"/>
                  <a:gd name="T25" fmla="*/ 29 h 32"/>
                  <a:gd name="T26" fmla="*/ 29 w 63"/>
                  <a:gd name="T27" fmla="*/ 28 h 32"/>
                  <a:gd name="T28" fmla="*/ 40 w 63"/>
                  <a:gd name="T29" fmla="*/ 26 h 32"/>
                  <a:gd name="T30" fmla="*/ 47 w 63"/>
                  <a:gd name="T31" fmla="*/ 23 h 32"/>
                  <a:gd name="T32" fmla="*/ 54 w 63"/>
                  <a:gd name="T33" fmla="*/ 16 h 32"/>
                  <a:gd name="T34" fmla="*/ 60 w 63"/>
                  <a:gd name="T35" fmla="*/ 9 h 32"/>
                  <a:gd name="T36" fmla="*/ 63 w 63"/>
                  <a:gd name="T37" fmla="*/ 0 h 32"/>
                  <a:gd name="T38" fmla="*/ 63 w 63"/>
                  <a:gd name="T39" fmla="*/ 0 h 32"/>
                  <a:gd name="T40" fmla="*/ 53 w 63"/>
                  <a:gd name="T41" fmla="*/ 0 h 3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3"/>
                  <a:gd name="T64" fmla="*/ 0 h 32"/>
                  <a:gd name="T65" fmla="*/ 63 w 63"/>
                  <a:gd name="T66" fmla="*/ 32 h 3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3" h="32">
                    <a:moveTo>
                      <a:pt x="53" y="0"/>
                    </a:moveTo>
                    <a:lnTo>
                      <a:pt x="53" y="0"/>
                    </a:lnTo>
                    <a:lnTo>
                      <a:pt x="53" y="6"/>
                    </a:lnTo>
                    <a:lnTo>
                      <a:pt x="49" y="11"/>
                    </a:lnTo>
                    <a:lnTo>
                      <a:pt x="44" y="15"/>
                    </a:lnTo>
                    <a:lnTo>
                      <a:pt x="37" y="18"/>
                    </a:lnTo>
                    <a:lnTo>
                      <a:pt x="29" y="20"/>
                    </a:lnTo>
                    <a:lnTo>
                      <a:pt x="19" y="22"/>
                    </a:lnTo>
                    <a:lnTo>
                      <a:pt x="9" y="23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9" y="31"/>
                    </a:lnTo>
                    <a:lnTo>
                      <a:pt x="19" y="29"/>
                    </a:lnTo>
                    <a:lnTo>
                      <a:pt x="29" y="28"/>
                    </a:lnTo>
                    <a:lnTo>
                      <a:pt x="40" y="26"/>
                    </a:lnTo>
                    <a:lnTo>
                      <a:pt x="47" y="23"/>
                    </a:lnTo>
                    <a:lnTo>
                      <a:pt x="54" y="16"/>
                    </a:lnTo>
                    <a:lnTo>
                      <a:pt x="60" y="9"/>
                    </a:lnTo>
                    <a:lnTo>
                      <a:pt x="63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03" name="Freeform 81"/>
              <p:cNvSpPr>
                <a:spLocks/>
              </p:cNvSpPr>
              <p:nvPr/>
            </p:nvSpPr>
            <p:spPr bwMode="auto">
              <a:xfrm>
                <a:off x="4657" y="2327"/>
                <a:ext cx="10" cy="205"/>
              </a:xfrm>
              <a:custGeom>
                <a:avLst/>
                <a:gdLst>
                  <a:gd name="T0" fmla="*/ 0 w 10"/>
                  <a:gd name="T1" fmla="*/ 0 h 205"/>
                  <a:gd name="T2" fmla="*/ 0 w 10"/>
                  <a:gd name="T3" fmla="*/ 0 h 205"/>
                  <a:gd name="T4" fmla="*/ 0 w 10"/>
                  <a:gd name="T5" fmla="*/ 205 h 205"/>
                  <a:gd name="T6" fmla="*/ 10 w 10"/>
                  <a:gd name="T7" fmla="*/ 205 h 205"/>
                  <a:gd name="T8" fmla="*/ 10 w 10"/>
                  <a:gd name="T9" fmla="*/ 0 h 205"/>
                  <a:gd name="T10" fmla="*/ 10 w 10"/>
                  <a:gd name="T11" fmla="*/ 0 h 205"/>
                  <a:gd name="T12" fmla="*/ 0 w 10"/>
                  <a:gd name="T13" fmla="*/ 0 h 20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205"/>
                  <a:gd name="T23" fmla="*/ 10 w 10"/>
                  <a:gd name="T24" fmla="*/ 205 h 20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205">
                    <a:moveTo>
                      <a:pt x="0" y="0"/>
                    </a:moveTo>
                    <a:lnTo>
                      <a:pt x="0" y="0"/>
                    </a:lnTo>
                    <a:lnTo>
                      <a:pt x="0" y="205"/>
                    </a:lnTo>
                    <a:lnTo>
                      <a:pt x="10" y="205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04" name="Freeform 82"/>
              <p:cNvSpPr>
                <a:spLocks/>
              </p:cNvSpPr>
              <p:nvPr/>
            </p:nvSpPr>
            <p:spPr bwMode="auto">
              <a:xfrm>
                <a:off x="4604" y="2296"/>
                <a:ext cx="63" cy="31"/>
              </a:xfrm>
              <a:custGeom>
                <a:avLst/>
                <a:gdLst>
                  <a:gd name="T0" fmla="*/ 0 w 63"/>
                  <a:gd name="T1" fmla="*/ 8 h 31"/>
                  <a:gd name="T2" fmla="*/ 0 w 63"/>
                  <a:gd name="T3" fmla="*/ 8 h 31"/>
                  <a:gd name="T4" fmla="*/ 9 w 63"/>
                  <a:gd name="T5" fmla="*/ 9 h 31"/>
                  <a:gd name="T6" fmla="*/ 19 w 63"/>
                  <a:gd name="T7" fmla="*/ 11 h 31"/>
                  <a:gd name="T8" fmla="*/ 29 w 63"/>
                  <a:gd name="T9" fmla="*/ 12 h 31"/>
                  <a:gd name="T10" fmla="*/ 37 w 63"/>
                  <a:gd name="T11" fmla="*/ 14 h 31"/>
                  <a:gd name="T12" fmla="*/ 44 w 63"/>
                  <a:gd name="T13" fmla="*/ 17 h 31"/>
                  <a:gd name="T14" fmla="*/ 49 w 63"/>
                  <a:gd name="T15" fmla="*/ 21 h 31"/>
                  <a:gd name="T16" fmla="*/ 53 w 63"/>
                  <a:gd name="T17" fmla="*/ 25 h 31"/>
                  <a:gd name="T18" fmla="*/ 53 w 63"/>
                  <a:gd name="T19" fmla="*/ 31 h 31"/>
                  <a:gd name="T20" fmla="*/ 63 w 63"/>
                  <a:gd name="T21" fmla="*/ 31 h 31"/>
                  <a:gd name="T22" fmla="*/ 60 w 63"/>
                  <a:gd name="T23" fmla="*/ 22 h 31"/>
                  <a:gd name="T24" fmla="*/ 54 w 63"/>
                  <a:gd name="T25" fmla="*/ 16 h 31"/>
                  <a:gd name="T26" fmla="*/ 47 w 63"/>
                  <a:gd name="T27" fmla="*/ 9 h 31"/>
                  <a:gd name="T28" fmla="*/ 40 w 63"/>
                  <a:gd name="T29" fmla="*/ 7 h 31"/>
                  <a:gd name="T30" fmla="*/ 29 w 63"/>
                  <a:gd name="T31" fmla="*/ 4 h 31"/>
                  <a:gd name="T32" fmla="*/ 19 w 63"/>
                  <a:gd name="T33" fmla="*/ 3 h 31"/>
                  <a:gd name="T34" fmla="*/ 9 w 63"/>
                  <a:gd name="T35" fmla="*/ 1 h 31"/>
                  <a:gd name="T36" fmla="*/ 0 w 63"/>
                  <a:gd name="T37" fmla="*/ 0 h 31"/>
                  <a:gd name="T38" fmla="*/ 0 w 63"/>
                  <a:gd name="T39" fmla="*/ 0 h 31"/>
                  <a:gd name="T40" fmla="*/ 0 w 63"/>
                  <a:gd name="T41" fmla="*/ 8 h 3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3"/>
                  <a:gd name="T64" fmla="*/ 0 h 31"/>
                  <a:gd name="T65" fmla="*/ 63 w 63"/>
                  <a:gd name="T66" fmla="*/ 31 h 3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3" h="31">
                    <a:moveTo>
                      <a:pt x="0" y="8"/>
                    </a:moveTo>
                    <a:lnTo>
                      <a:pt x="0" y="8"/>
                    </a:lnTo>
                    <a:lnTo>
                      <a:pt x="9" y="9"/>
                    </a:lnTo>
                    <a:lnTo>
                      <a:pt x="19" y="11"/>
                    </a:lnTo>
                    <a:lnTo>
                      <a:pt x="29" y="12"/>
                    </a:lnTo>
                    <a:lnTo>
                      <a:pt x="37" y="14"/>
                    </a:lnTo>
                    <a:lnTo>
                      <a:pt x="44" y="17"/>
                    </a:lnTo>
                    <a:lnTo>
                      <a:pt x="49" y="21"/>
                    </a:lnTo>
                    <a:lnTo>
                      <a:pt x="53" y="25"/>
                    </a:lnTo>
                    <a:lnTo>
                      <a:pt x="53" y="31"/>
                    </a:lnTo>
                    <a:lnTo>
                      <a:pt x="63" y="31"/>
                    </a:lnTo>
                    <a:lnTo>
                      <a:pt x="60" y="22"/>
                    </a:lnTo>
                    <a:lnTo>
                      <a:pt x="54" y="16"/>
                    </a:lnTo>
                    <a:lnTo>
                      <a:pt x="47" y="9"/>
                    </a:lnTo>
                    <a:lnTo>
                      <a:pt x="40" y="7"/>
                    </a:lnTo>
                    <a:lnTo>
                      <a:pt x="29" y="4"/>
                    </a:lnTo>
                    <a:lnTo>
                      <a:pt x="19" y="3"/>
                    </a:lnTo>
                    <a:lnTo>
                      <a:pt x="9" y="1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05" name="Freeform 83"/>
              <p:cNvSpPr>
                <a:spLocks/>
              </p:cNvSpPr>
              <p:nvPr/>
            </p:nvSpPr>
            <p:spPr bwMode="auto">
              <a:xfrm>
                <a:off x="4544" y="2266"/>
                <a:ext cx="60" cy="38"/>
              </a:xfrm>
              <a:custGeom>
                <a:avLst/>
                <a:gdLst>
                  <a:gd name="T0" fmla="*/ 10 w 60"/>
                  <a:gd name="T1" fmla="*/ 12 h 38"/>
                  <a:gd name="T2" fmla="*/ 3 w 60"/>
                  <a:gd name="T3" fmla="*/ 15 h 38"/>
                  <a:gd name="T4" fmla="*/ 8 w 60"/>
                  <a:gd name="T5" fmla="*/ 21 h 38"/>
                  <a:gd name="T6" fmla="*/ 15 w 60"/>
                  <a:gd name="T7" fmla="*/ 25 h 38"/>
                  <a:gd name="T8" fmla="*/ 21 w 60"/>
                  <a:gd name="T9" fmla="*/ 28 h 38"/>
                  <a:gd name="T10" fmla="*/ 27 w 60"/>
                  <a:gd name="T11" fmla="*/ 30 h 38"/>
                  <a:gd name="T12" fmla="*/ 34 w 60"/>
                  <a:gd name="T13" fmla="*/ 33 h 38"/>
                  <a:gd name="T14" fmla="*/ 43 w 60"/>
                  <a:gd name="T15" fmla="*/ 34 h 38"/>
                  <a:gd name="T16" fmla="*/ 50 w 60"/>
                  <a:gd name="T17" fmla="*/ 37 h 38"/>
                  <a:gd name="T18" fmla="*/ 60 w 60"/>
                  <a:gd name="T19" fmla="*/ 38 h 38"/>
                  <a:gd name="T20" fmla="*/ 60 w 60"/>
                  <a:gd name="T21" fmla="*/ 30 h 38"/>
                  <a:gd name="T22" fmla="*/ 50 w 60"/>
                  <a:gd name="T23" fmla="*/ 29 h 38"/>
                  <a:gd name="T24" fmla="*/ 43 w 60"/>
                  <a:gd name="T25" fmla="*/ 26 h 38"/>
                  <a:gd name="T26" fmla="*/ 34 w 60"/>
                  <a:gd name="T27" fmla="*/ 25 h 38"/>
                  <a:gd name="T28" fmla="*/ 29 w 60"/>
                  <a:gd name="T29" fmla="*/ 22 h 38"/>
                  <a:gd name="T30" fmla="*/ 23 w 60"/>
                  <a:gd name="T31" fmla="*/ 20 h 38"/>
                  <a:gd name="T32" fmla="*/ 17 w 60"/>
                  <a:gd name="T33" fmla="*/ 17 h 38"/>
                  <a:gd name="T34" fmla="*/ 12 w 60"/>
                  <a:gd name="T35" fmla="*/ 13 h 38"/>
                  <a:gd name="T36" fmla="*/ 8 w 60"/>
                  <a:gd name="T37" fmla="*/ 9 h 38"/>
                  <a:gd name="T38" fmla="*/ 0 w 60"/>
                  <a:gd name="T39" fmla="*/ 12 h 38"/>
                  <a:gd name="T40" fmla="*/ 8 w 60"/>
                  <a:gd name="T41" fmla="*/ 9 h 38"/>
                  <a:gd name="T42" fmla="*/ 0 w 60"/>
                  <a:gd name="T43" fmla="*/ 0 h 38"/>
                  <a:gd name="T44" fmla="*/ 0 w 60"/>
                  <a:gd name="T45" fmla="*/ 12 h 38"/>
                  <a:gd name="T46" fmla="*/ 10 w 60"/>
                  <a:gd name="T47" fmla="*/ 12 h 3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8"/>
                  <a:gd name="T74" fmla="*/ 60 w 60"/>
                  <a:gd name="T75" fmla="*/ 38 h 3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8">
                    <a:moveTo>
                      <a:pt x="10" y="12"/>
                    </a:moveTo>
                    <a:lnTo>
                      <a:pt x="3" y="15"/>
                    </a:lnTo>
                    <a:lnTo>
                      <a:pt x="8" y="21"/>
                    </a:lnTo>
                    <a:lnTo>
                      <a:pt x="15" y="25"/>
                    </a:lnTo>
                    <a:lnTo>
                      <a:pt x="21" y="28"/>
                    </a:lnTo>
                    <a:lnTo>
                      <a:pt x="27" y="30"/>
                    </a:lnTo>
                    <a:lnTo>
                      <a:pt x="34" y="33"/>
                    </a:lnTo>
                    <a:lnTo>
                      <a:pt x="43" y="34"/>
                    </a:lnTo>
                    <a:lnTo>
                      <a:pt x="50" y="37"/>
                    </a:lnTo>
                    <a:lnTo>
                      <a:pt x="60" y="38"/>
                    </a:lnTo>
                    <a:lnTo>
                      <a:pt x="60" y="30"/>
                    </a:lnTo>
                    <a:lnTo>
                      <a:pt x="50" y="29"/>
                    </a:lnTo>
                    <a:lnTo>
                      <a:pt x="43" y="26"/>
                    </a:lnTo>
                    <a:lnTo>
                      <a:pt x="34" y="25"/>
                    </a:lnTo>
                    <a:lnTo>
                      <a:pt x="29" y="22"/>
                    </a:lnTo>
                    <a:lnTo>
                      <a:pt x="23" y="20"/>
                    </a:lnTo>
                    <a:lnTo>
                      <a:pt x="17" y="17"/>
                    </a:lnTo>
                    <a:lnTo>
                      <a:pt x="12" y="13"/>
                    </a:lnTo>
                    <a:lnTo>
                      <a:pt x="8" y="9"/>
                    </a:lnTo>
                    <a:lnTo>
                      <a:pt x="0" y="12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06" name="Freeform 84"/>
              <p:cNvSpPr>
                <a:spLocks/>
              </p:cNvSpPr>
              <p:nvPr/>
            </p:nvSpPr>
            <p:spPr bwMode="auto">
              <a:xfrm>
                <a:off x="4544" y="2278"/>
                <a:ext cx="10" cy="316"/>
              </a:xfrm>
              <a:custGeom>
                <a:avLst/>
                <a:gdLst>
                  <a:gd name="T0" fmla="*/ 3 w 10"/>
                  <a:gd name="T1" fmla="*/ 302 h 316"/>
                  <a:gd name="T2" fmla="*/ 10 w 10"/>
                  <a:gd name="T3" fmla="*/ 304 h 316"/>
                  <a:gd name="T4" fmla="*/ 10 w 10"/>
                  <a:gd name="T5" fmla="*/ 0 h 316"/>
                  <a:gd name="T6" fmla="*/ 0 w 10"/>
                  <a:gd name="T7" fmla="*/ 0 h 316"/>
                  <a:gd name="T8" fmla="*/ 0 w 10"/>
                  <a:gd name="T9" fmla="*/ 304 h 316"/>
                  <a:gd name="T10" fmla="*/ 8 w 10"/>
                  <a:gd name="T11" fmla="*/ 307 h 316"/>
                  <a:gd name="T12" fmla="*/ 0 w 10"/>
                  <a:gd name="T13" fmla="*/ 304 h 316"/>
                  <a:gd name="T14" fmla="*/ 0 w 10"/>
                  <a:gd name="T15" fmla="*/ 316 h 316"/>
                  <a:gd name="T16" fmla="*/ 8 w 10"/>
                  <a:gd name="T17" fmla="*/ 307 h 316"/>
                  <a:gd name="T18" fmla="*/ 3 w 10"/>
                  <a:gd name="T19" fmla="*/ 302 h 31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316"/>
                  <a:gd name="T32" fmla="*/ 10 w 10"/>
                  <a:gd name="T33" fmla="*/ 316 h 31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316">
                    <a:moveTo>
                      <a:pt x="3" y="302"/>
                    </a:moveTo>
                    <a:lnTo>
                      <a:pt x="10" y="304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304"/>
                    </a:lnTo>
                    <a:lnTo>
                      <a:pt x="8" y="307"/>
                    </a:lnTo>
                    <a:lnTo>
                      <a:pt x="0" y="304"/>
                    </a:lnTo>
                    <a:lnTo>
                      <a:pt x="0" y="316"/>
                    </a:lnTo>
                    <a:lnTo>
                      <a:pt x="8" y="307"/>
                    </a:lnTo>
                    <a:lnTo>
                      <a:pt x="3" y="3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07" name="Freeform 85"/>
              <p:cNvSpPr>
                <a:spLocks/>
              </p:cNvSpPr>
              <p:nvPr/>
            </p:nvSpPr>
            <p:spPr bwMode="auto">
              <a:xfrm>
                <a:off x="382" y="1810"/>
                <a:ext cx="113" cy="306"/>
              </a:xfrm>
              <a:custGeom>
                <a:avLst/>
                <a:gdLst>
                  <a:gd name="T0" fmla="*/ 113 w 113"/>
                  <a:gd name="T1" fmla="*/ 306 h 306"/>
                  <a:gd name="T2" fmla="*/ 107 w 113"/>
                  <a:gd name="T3" fmla="*/ 301 h 306"/>
                  <a:gd name="T4" fmla="*/ 102 w 113"/>
                  <a:gd name="T5" fmla="*/ 297 h 306"/>
                  <a:gd name="T6" fmla="*/ 96 w 113"/>
                  <a:gd name="T7" fmla="*/ 293 h 306"/>
                  <a:gd name="T8" fmla="*/ 90 w 113"/>
                  <a:gd name="T9" fmla="*/ 291 h 306"/>
                  <a:gd name="T10" fmla="*/ 82 w 113"/>
                  <a:gd name="T11" fmla="*/ 289 h 306"/>
                  <a:gd name="T12" fmla="*/ 75 w 113"/>
                  <a:gd name="T13" fmla="*/ 288 h 306"/>
                  <a:gd name="T14" fmla="*/ 67 w 113"/>
                  <a:gd name="T15" fmla="*/ 286 h 306"/>
                  <a:gd name="T16" fmla="*/ 58 w 113"/>
                  <a:gd name="T17" fmla="*/ 284 h 306"/>
                  <a:gd name="T18" fmla="*/ 48 w 113"/>
                  <a:gd name="T19" fmla="*/ 283 h 306"/>
                  <a:gd name="T20" fmla="*/ 39 w 113"/>
                  <a:gd name="T21" fmla="*/ 280 h 306"/>
                  <a:gd name="T22" fmla="*/ 29 w 113"/>
                  <a:gd name="T23" fmla="*/ 279 h 306"/>
                  <a:gd name="T24" fmla="*/ 21 w 113"/>
                  <a:gd name="T25" fmla="*/ 277 h 306"/>
                  <a:gd name="T26" fmla="*/ 12 w 113"/>
                  <a:gd name="T27" fmla="*/ 274 h 306"/>
                  <a:gd name="T28" fmla="*/ 6 w 113"/>
                  <a:gd name="T29" fmla="*/ 269 h 306"/>
                  <a:gd name="T30" fmla="*/ 1 w 113"/>
                  <a:gd name="T31" fmla="*/ 264 h 306"/>
                  <a:gd name="T32" fmla="*/ 0 w 113"/>
                  <a:gd name="T33" fmla="*/ 256 h 306"/>
                  <a:gd name="T34" fmla="*/ 0 w 113"/>
                  <a:gd name="T35" fmla="*/ 50 h 306"/>
                  <a:gd name="T36" fmla="*/ 1 w 113"/>
                  <a:gd name="T37" fmla="*/ 42 h 306"/>
                  <a:gd name="T38" fmla="*/ 6 w 113"/>
                  <a:gd name="T39" fmla="*/ 37 h 306"/>
                  <a:gd name="T40" fmla="*/ 12 w 113"/>
                  <a:gd name="T41" fmla="*/ 32 h 306"/>
                  <a:gd name="T42" fmla="*/ 21 w 113"/>
                  <a:gd name="T43" fmla="*/ 29 h 306"/>
                  <a:gd name="T44" fmla="*/ 29 w 113"/>
                  <a:gd name="T45" fmla="*/ 27 h 306"/>
                  <a:gd name="T46" fmla="*/ 39 w 113"/>
                  <a:gd name="T47" fmla="*/ 26 h 306"/>
                  <a:gd name="T48" fmla="*/ 48 w 113"/>
                  <a:gd name="T49" fmla="*/ 23 h 306"/>
                  <a:gd name="T50" fmla="*/ 58 w 113"/>
                  <a:gd name="T51" fmla="*/ 22 h 306"/>
                  <a:gd name="T52" fmla="*/ 67 w 113"/>
                  <a:gd name="T53" fmla="*/ 20 h 306"/>
                  <a:gd name="T54" fmla="*/ 75 w 113"/>
                  <a:gd name="T55" fmla="*/ 18 h 306"/>
                  <a:gd name="T56" fmla="*/ 82 w 113"/>
                  <a:gd name="T57" fmla="*/ 16 h 306"/>
                  <a:gd name="T58" fmla="*/ 90 w 113"/>
                  <a:gd name="T59" fmla="*/ 14 h 306"/>
                  <a:gd name="T60" fmla="*/ 96 w 113"/>
                  <a:gd name="T61" fmla="*/ 11 h 306"/>
                  <a:gd name="T62" fmla="*/ 102 w 113"/>
                  <a:gd name="T63" fmla="*/ 9 h 306"/>
                  <a:gd name="T64" fmla="*/ 107 w 113"/>
                  <a:gd name="T65" fmla="*/ 5 h 306"/>
                  <a:gd name="T66" fmla="*/ 113 w 113"/>
                  <a:gd name="T67" fmla="*/ 0 h 306"/>
                  <a:gd name="T68" fmla="*/ 113 w 113"/>
                  <a:gd name="T69" fmla="*/ 306 h 30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3"/>
                  <a:gd name="T106" fmla="*/ 0 h 306"/>
                  <a:gd name="T107" fmla="*/ 113 w 113"/>
                  <a:gd name="T108" fmla="*/ 306 h 30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3" h="306">
                    <a:moveTo>
                      <a:pt x="113" y="306"/>
                    </a:moveTo>
                    <a:lnTo>
                      <a:pt x="107" y="301"/>
                    </a:lnTo>
                    <a:lnTo>
                      <a:pt x="102" y="297"/>
                    </a:lnTo>
                    <a:lnTo>
                      <a:pt x="96" y="293"/>
                    </a:lnTo>
                    <a:lnTo>
                      <a:pt x="90" y="291"/>
                    </a:lnTo>
                    <a:lnTo>
                      <a:pt x="82" y="289"/>
                    </a:lnTo>
                    <a:lnTo>
                      <a:pt x="75" y="288"/>
                    </a:lnTo>
                    <a:lnTo>
                      <a:pt x="67" y="286"/>
                    </a:lnTo>
                    <a:lnTo>
                      <a:pt x="58" y="284"/>
                    </a:lnTo>
                    <a:lnTo>
                      <a:pt x="48" y="283"/>
                    </a:lnTo>
                    <a:lnTo>
                      <a:pt x="39" y="280"/>
                    </a:lnTo>
                    <a:lnTo>
                      <a:pt x="29" y="279"/>
                    </a:lnTo>
                    <a:lnTo>
                      <a:pt x="21" y="277"/>
                    </a:lnTo>
                    <a:lnTo>
                      <a:pt x="12" y="274"/>
                    </a:lnTo>
                    <a:lnTo>
                      <a:pt x="6" y="269"/>
                    </a:lnTo>
                    <a:lnTo>
                      <a:pt x="1" y="264"/>
                    </a:lnTo>
                    <a:lnTo>
                      <a:pt x="0" y="256"/>
                    </a:lnTo>
                    <a:lnTo>
                      <a:pt x="0" y="50"/>
                    </a:lnTo>
                    <a:lnTo>
                      <a:pt x="1" y="42"/>
                    </a:lnTo>
                    <a:lnTo>
                      <a:pt x="6" y="37"/>
                    </a:lnTo>
                    <a:lnTo>
                      <a:pt x="12" y="32"/>
                    </a:lnTo>
                    <a:lnTo>
                      <a:pt x="21" y="29"/>
                    </a:lnTo>
                    <a:lnTo>
                      <a:pt x="29" y="27"/>
                    </a:lnTo>
                    <a:lnTo>
                      <a:pt x="39" y="26"/>
                    </a:lnTo>
                    <a:lnTo>
                      <a:pt x="48" y="23"/>
                    </a:lnTo>
                    <a:lnTo>
                      <a:pt x="58" y="22"/>
                    </a:lnTo>
                    <a:lnTo>
                      <a:pt x="67" y="20"/>
                    </a:lnTo>
                    <a:lnTo>
                      <a:pt x="75" y="18"/>
                    </a:lnTo>
                    <a:lnTo>
                      <a:pt x="82" y="16"/>
                    </a:lnTo>
                    <a:lnTo>
                      <a:pt x="90" y="14"/>
                    </a:lnTo>
                    <a:lnTo>
                      <a:pt x="96" y="11"/>
                    </a:lnTo>
                    <a:lnTo>
                      <a:pt x="102" y="9"/>
                    </a:lnTo>
                    <a:lnTo>
                      <a:pt x="107" y="5"/>
                    </a:lnTo>
                    <a:lnTo>
                      <a:pt x="113" y="0"/>
                    </a:lnTo>
                    <a:lnTo>
                      <a:pt x="113" y="306"/>
                    </a:lnTo>
                    <a:close/>
                  </a:path>
                </a:pathLst>
              </a:custGeom>
              <a:solidFill>
                <a:srgbClr val="66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08" name="Freeform 86"/>
              <p:cNvSpPr>
                <a:spLocks/>
              </p:cNvSpPr>
              <p:nvPr/>
            </p:nvSpPr>
            <p:spPr bwMode="auto">
              <a:xfrm>
                <a:off x="440" y="2090"/>
                <a:ext cx="57" cy="29"/>
              </a:xfrm>
              <a:custGeom>
                <a:avLst/>
                <a:gdLst>
                  <a:gd name="T0" fmla="*/ 0 w 57"/>
                  <a:gd name="T1" fmla="*/ 8 h 29"/>
                  <a:gd name="T2" fmla="*/ 0 w 57"/>
                  <a:gd name="T3" fmla="*/ 8 h 29"/>
                  <a:gd name="T4" fmla="*/ 9 w 57"/>
                  <a:gd name="T5" fmla="*/ 9 h 29"/>
                  <a:gd name="T6" fmla="*/ 17 w 57"/>
                  <a:gd name="T7" fmla="*/ 12 h 29"/>
                  <a:gd name="T8" fmla="*/ 24 w 57"/>
                  <a:gd name="T9" fmla="*/ 13 h 29"/>
                  <a:gd name="T10" fmla="*/ 30 w 57"/>
                  <a:gd name="T11" fmla="*/ 15 h 29"/>
                  <a:gd name="T12" fmla="*/ 37 w 57"/>
                  <a:gd name="T13" fmla="*/ 17 h 29"/>
                  <a:gd name="T14" fmla="*/ 41 w 57"/>
                  <a:gd name="T15" fmla="*/ 21 h 29"/>
                  <a:gd name="T16" fmla="*/ 46 w 57"/>
                  <a:gd name="T17" fmla="*/ 25 h 29"/>
                  <a:gd name="T18" fmla="*/ 52 w 57"/>
                  <a:gd name="T19" fmla="*/ 29 h 29"/>
                  <a:gd name="T20" fmla="*/ 57 w 57"/>
                  <a:gd name="T21" fmla="*/ 24 h 29"/>
                  <a:gd name="T22" fmla="*/ 51 w 57"/>
                  <a:gd name="T23" fmla="*/ 17 h 29"/>
                  <a:gd name="T24" fmla="*/ 46 w 57"/>
                  <a:gd name="T25" fmla="*/ 13 h 29"/>
                  <a:gd name="T26" fmla="*/ 39 w 57"/>
                  <a:gd name="T27" fmla="*/ 9 h 29"/>
                  <a:gd name="T28" fmla="*/ 33 w 57"/>
                  <a:gd name="T29" fmla="*/ 7 h 29"/>
                  <a:gd name="T30" fmla="*/ 24 w 57"/>
                  <a:gd name="T31" fmla="*/ 6 h 29"/>
                  <a:gd name="T32" fmla="*/ 17 w 57"/>
                  <a:gd name="T33" fmla="*/ 4 h 29"/>
                  <a:gd name="T34" fmla="*/ 9 w 57"/>
                  <a:gd name="T35" fmla="*/ 2 h 29"/>
                  <a:gd name="T36" fmla="*/ 0 w 57"/>
                  <a:gd name="T37" fmla="*/ 0 h 29"/>
                  <a:gd name="T38" fmla="*/ 0 w 57"/>
                  <a:gd name="T39" fmla="*/ 0 h 29"/>
                  <a:gd name="T40" fmla="*/ 0 w 57"/>
                  <a:gd name="T41" fmla="*/ 8 h 2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7"/>
                  <a:gd name="T64" fmla="*/ 0 h 29"/>
                  <a:gd name="T65" fmla="*/ 57 w 57"/>
                  <a:gd name="T66" fmla="*/ 29 h 2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7" h="29">
                    <a:moveTo>
                      <a:pt x="0" y="8"/>
                    </a:moveTo>
                    <a:lnTo>
                      <a:pt x="0" y="8"/>
                    </a:lnTo>
                    <a:lnTo>
                      <a:pt x="9" y="9"/>
                    </a:lnTo>
                    <a:lnTo>
                      <a:pt x="17" y="12"/>
                    </a:lnTo>
                    <a:lnTo>
                      <a:pt x="24" y="13"/>
                    </a:lnTo>
                    <a:lnTo>
                      <a:pt x="30" y="15"/>
                    </a:lnTo>
                    <a:lnTo>
                      <a:pt x="37" y="17"/>
                    </a:lnTo>
                    <a:lnTo>
                      <a:pt x="41" y="21"/>
                    </a:lnTo>
                    <a:lnTo>
                      <a:pt x="46" y="25"/>
                    </a:lnTo>
                    <a:lnTo>
                      <a:pt x="52" y="29"/>
                    </a:lnTo>
                    <a:lnTo>
                      <a:pt x="57" y="24"/>
                    </a:lnTo>
                    <a:lnTo>
                      <a:pt x="51" y="17"/>
                    </a:lnTo>
                    <a:lnTo>
                      <a:pt x="46" y="13"/>
                    </a:lnTo>
                    <a:lnTo>
                      <a:pt x="39" y="9"/>
                    </a:lnTo>
                    <a:lnTo>
                      <a:pt x="33" y="7"/>
                    </a:lnTo>
                    <a:lnTo>
                      <a:pt x="24" y="6"/>
                    </a:lnTo>
                    <a:lnTo>
                      <a:pt x="17" y="4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09" name="Freeform 87"/>
              <p:cNvSpPr>
                <a:spLocks/>
              </p:cNvSpPr>
              <p:nvPr/>
            </p:nvSpPr>
            <p:spPr bwMode="auto">
              <a:xfrm>
                <a:off x="377" y="2066"/>
                <a:ext cx="63" cy="32"/>
              </a:xfrm>
              <a:custGeom>
                <a:avLst/>
                <a:gdLst>
                  <a:gd name="T0" fmla="*/ 0 w 63"/>
                  <a:gd name="T1" fmla="*/ 0 h 32"/>
                  <a:gd name="T2" fmla="*/ 0 w 63"/>
                  <a:gd name="T3" fmla="*/ 0 h 32"/>
                  <a:gd name="T4" fmla="*/ 3 w 63"/>
                  <a:gd name="T5" fmla="*/ 9 h 32"/>
                  <a:gd name="T6" fmla="*/ 9 w 63"/>
                  <a:gd name="T7" fmla="*/ 15 h 32"/>
                  <a:gd name="T8" fmla="*/ 16 w 63"/>
                  <a:gd name="T9" fmla="*/ 22 h 32"/>
                  <a:gd name="T10" fmla="*/ 24 w 63"/>
                  <a:gd name="T11" fmla="*/ 24 h 32"/>
                  <a:gd name="T12" fmla="*/ 34 w 63"/>
                  <a:gd name="T13" fmla="*/ 27 h 32"/>
                  <a:gd name="T14" fmla="*/ 44 w 63"/>
                  <a:gd name="T15" fmla="*/ 28 h 32"/>
                  <a:gd name="T16" fmla="*/ 53 w 63"/>
                  <a:gd name="T17" fmla="*/ 31 h 32"/>
                  <a:gd name="T18" fmla="*/ 63 w 63"/>
                  <a:gd name="T19" fmla="*/ 32 h 32"/>
                  <a:gd name="T20" fmla="*/ 63 w 63"/>
                  <a:gd name="T21" fmla="*/ 24 h 32"/>
                  <a:gd name="T22" fmla="*/ 53 w 63"/>
                  <a:gd name="T23" fmla="*/ 23 h 32"/>
                  <a:gd name="T24" fmla="*/ 44 w 63"/>
                  <a:gd name="T25" fmla="*/ 21 h 32"/>
                  <a:gd name="T26" fmla="*/ 34 w 63"/>
                  <a:gd name="T27" fmla="*/ 19 h 32"/>
                  <a:gd name="T28" fmla="*/ 27 w 63"/>
                  <a:gd name="T29" fmla="*/ 17 h 32"/>
                  <a:gd name="T30" fmla="*/ 18 w 63"/>
                  <a:gd name="T31" fmla="*/ 14 h 32"/>
                  <a:gd name="T32" fmla="*/ 13 w 63"/>
                  <a:gd name="T33" fmla="*/ 10 h 32"/>
                  <a:gd name="T34" fmla="*/ 10 w 63"/>
                  <a:gd name="T35" fmla="*/ 6 h 32"/>
                  <a:gd name="T36" fmla="*/ 10 w 63"/>
                  <a:gd name="T37" fmla="*/ 0 h 32"/>
                  <a:gd name="T38" fmla="*/ 10 w 63"/>
                  <a:gd name="T39" fmla="*/ 0 h 32"/>
                  <a:gd name="T40" fmla="*/ 0 w 63"/>
                  <a:gd name="T41" fmla="*/ 0 h 3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3"/>
                  <a:gd name="T64" fmla="*/ 0 h 32"/>
                  <a:gd name="T65" fmla="*/ 63 w 63"/>
                  <a:gd name="T66" fmla="*/ 32 h 3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3" h="32">
                    <a:moveTo>
                      <a:pt x="0" y="0"/>
                    </a:moveTo>
                    <a:lnTo>
                      <a:pt x="0" y="0"/>
                    </a:lnTo>
                    <a:lnTo>
                      <a:pt x="3" y="9"/>
                    </a:lnTo>
                    <a:lnTo>
                      <a:pt x="9" y="15"/>
                    </a:lnTo>
                    <a:lnTo>
                      <a:pt x="16" y="22"/>
                    </a:lnTo>
                    <a:lnTo>
                      <a:pt x="24" y="24"/>
                    </a:lnTo>
                    <a:lnTo>
                      <a:pt x="34" y="27"/>
                    </a:lnTo>
                    <a:lnTo>
                      <a:pt x="44" y="28"/>
                    </a:lnTo>
                    <a:lnTo>
                      <a:pt x="53" y="31"/>
                    </a:lnTo>
                    <a:lnTo>
                      <a:pt x="63" y="32"/>
                    </a:lnTo>
                    <a:lnTo>
                      <a:pt x="63" y="24"/>
                    </a:lnTo>
                    <a:lnTo>
                      <a:pt x="53" y="23"/>
                    </a:lnTo>
                    <a:lnTo>
                      <a:pt x="44" y="21"/>
                    </a:lnTo>
                    <a:lnTo>
                      <a:pt x="34" y="19"/>
                    </a:lnTo>
                    <a:lnTo>
                      <a:pt x="27" y="17"/>
                    </a:lnTo>
                    <a:lnTo>
                      <a:pt x="18" y="14"/>
                    </a:lnTo>
                    <a:lnTo>
                      <a:pt x="13" y="10"/>
                    </a:lnTo>
                    <a:lnTo>
                      <a:pt x="10" y="6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10" name="Freeform 88"/>
              <p:cNvSpPr>
                <a:spLocks/>
              </p:cNvSpPr>
              <p:nvPr/>
            </p:nvSpPr>
            <p:spPr bwMode="auto">
              <a:xfrm>
                <a:off x="377" y="1860"/>
                <a:ext cx="10" cy="206"/>
              </a:xfrm>
              <a:custGeom>
                <a:avLst/>
                <a:gdLst>
                  <a:gd name="T0" fmla="*/ 0 w 10"/>
                  <a:gd name="T1" fmla="*/ 0 h 206"/>
                  <a:gd name="T2" fmla="*/ 0 w 10"/>
                  <a:gd name="T3" fmla="*/ 0 h 206"/>
                  <a:gd name="T4" fmla="*/ 0 w 10"/>
                  <a:gd name="T5" fmla="*/ 206 h 206"/>
                  <a:gd name="T6" fmla="*/ 10 w 10"/>
                  <a:gd name="T7" fmla="*/ 206 h 206"/>
                  <a:gd name="T8" fmla="*/ 10 w 10"/>
                  <a:gd name="T9" fmla="*/ 0 h 206"/>
                  <a:gd name="T10" fmla="*/ 10 w 10"/>
                  <a:gd name="T11" fmla="*/ 0 h 206"/>
                  <a:gd name="T12" fmla="*/ 0 w 10"/>
                  <a:gd name="T13" fmla="*/ 0 h 2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206"/>
                  <a:gd name="T23" fmla="*/ 10 w 10"/>
                  <a:gd name="T24" fmla="*/ 206 h 20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206">
                    <a:moveTo>
                      <a:pt x="0" y="0"/>
                    </a:moveTo>
                    <a:lnTo>
                      <a:pt x="0" y="0"/>
                    </a:lnTo>
                    <a:lnTo>
                      <a:pt x="0" y="206"/>
                    </a:lnTo>
                    <a:lnTo>
                      <a:pt x="10" y="206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11" name="Freeform 89"/>
              <p:cNvSpPr>
                <a:spLocks/>
              </p:cNvSpPr>
              <p:nvPr/>
            </p:nvSpPr>
            <p:spPr bwMode="auto">
              <a:xfrm>
                <a:off x="377" y="1828"/>
                <a:ext cx="63" cy="32"/>
              </a:xfrm>
              <a:custGeom>
                <a:avLst/>
                <a:gdLst>
                  <a:gd name="T0" fmla="*/ 63 w 63"/>
                  <a:gd name="T1" fmla="*/ 0 h 32"/>
                  <a:gd name="T2" fmla="*/ 63 w 63"/>
                  <a:gd name="T3" fmla="*/ 0 h 32"/>
                  <a:gd name="T4" fmla="*/ 53 w 63"/>
                  <a:gd name="T5" fmla="*/ 1 h 32"/>
                  <a:gd name="T6" fmla="*/ 44 w 63"/>
                  <a:gd name="T7" fmla="*/ 4 h 32"/>
                  <a:gd name="T8" fmla="*/ 34 w 63"/>
                  <a:gd name="T9" fmla="*/ 5 h 32"/>
                  <a:gd name="T10" fmla="*/ 24 w 63"/>
                  <a:gd name="T11" fmla="*/ 8 h 32"/>
                  <a:gd name="T12" fmla="*/ 16 w 63"/>
                  <a:gd name="T13" fmla="*/ 10 h 32"/>
                  <a:gd name="T14" fmla="*/ 9 w 63"/>
                  <a:gd name="T15" fmla="*/ 17 h 32"/>
                  <a:gd name="T16" fmla="*/ 3 w 63"/>
                  <a:gd name="T17" fmla="*/ 23 h 32"/>
                  <a:gd name="T18" fmla="*/ 0 w 63"/>
                  <a:gd name="T19" fmla="*/ 32 h 32"/>
                  <a:gd name="T20" fmla="*/ 10 w 63"/>
                  <a:gd name="T21" fmla="*/ 32 h 32"/>
                  <a:gd name="T22" fmla="*/ 10 w 63"/>
                  <a:gd name="T23" fmla="*/ 26 h 32"/>
                  <a:gd name="T24" fmla="*/ 13 w 63"/>
                  <a:gd name="T25" fmla="*/ 22 h 32"/>
                  <a:gd name="T26" fmla="*/ 18 w 63"/>
                  <a:gd name="T27" fmla="*/ 18 h 32"/>
                  <a:gd name="T28" fmla="*/ 27 w 63"/>
                  <a:gd name="T29" fmla="*/ 15 h 32"/>
                  <a:gd name="T30" fmla="*/ 34 w 63"/>
                  <a:gd name="T31" fmla="*/ 13 h 32"/>
                  <a:gd name="T32" fmla="*/ 44 w 63"/>
                  <a:gd name="T33" fmla="*/ 11 h 32"/>
                  <a:gd name="T34" fmla="*/ 53 w 63"/>
                  <a:gd name="T35" fmla="*/ 9 h 32"/>
                  <a:gd name="T36" fmla="*/ 63 w 63"/>
                  <a:gd name="T37" fmla="*/ 8 h 32"/>
                  <a:gd name="T38" fmla="*/ 63 w 63"/>
                  <a:gd name="T39" fmla="*/ 8 h 32"/>
                  <a:gd name="T40" fmla="*/ 63 w 63"/>
                  <a:gd name="T41" fmla="*/ 0 h 3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3"/>
                  <a:gd name="T64" fmla="*/ 0 h 32"/>
                  <a:gd name="T65" fmla="*/ 63 w 63"/>
                  <a:gd name="T66" fmla="*/ 32 h 3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3" h="32">
                    <a:moveTo>
                      <a:pt x="63" y="0"/>
                    </a:moveTo>
                    <a:lnTo>
                      <a:pt x="63" y="0"/>
                    </a:lnTo>
                    <a:lnTo>
                      <a:pt x="53" y="1"/>
                    </a:lnTo>
                    <a:lnTo>
                      <a:pt x="44" y="4"/>
                    </a:lnTo>
                    <a:lnTo>
                      <a:pt x="34" y="5"/>
                    </a:lnTo>
                    <a:lnTo>
                      <a:pt x="24" y="8"/>
                    </a:lnTo>
                    <a:lnTo>
                      <a:pt x="16" y="10"/>
                    </a:lnTo>
                    <a:lnTo>
                      <a:pt x="9" y="17"/>
                    </a:lnTo>
                    <a:lnTo>
                      <a:pt x="3" y="23"/>
                    </a:lnTo>
                    <a:lnTo>
                      <a:pt x="0" y="32"/>
                    </a:lnTo>
                    <a:lnTo>
                      <a:pt x="10" y="32"/>
                    </a:lnTo>
                    <a:lnTo>
                      <a:pt x="10" y="26"/>
                    </a:lnTo>
                    <a:lnTo>
                      <a:pt x="13" y="22"/>
                    </a:lnTo>
                    <a:lnTo>
                      <a:pt x="18" y="18"/>
                    </a:lnTo>
                    <a:lnTo>
                      <a:pt x="27" y="15"/>
                    </a:lnTo>
                    <a:lnTo>
                      <a:pt x="34" y="13"/>
                    </a:lnTo>
                    <a:lnTo>
                      <a:pt x="44" y="11"/>
                    </a:lnTo>
                    <a:lnTo>
                      <a:pt x="53" y="9"/>
                    </a:lnTo>
                    <a:lnTo>
                      <a:pt x="63" y="8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12" name="Freeform 90"/>
              <p:cNvSpPr>
                <a:spLocks/>
              </p:cNvSpPr>
              <p:nvPr/>
            </p:nvSpPr>
            <p:spPr bwMode="auto">
              <a:xfrm>
                <a:off x="440" y="1798"/>
                <a:ext cx="60" cy="38"/>
              </a:xfrm>
              <a:custGeom>
                <a:avLst/>
                <a:gdLst>
                  <a:gd name="T0" fmla="*/ 60 w 60"/>
                  <a:gd name="T1" fmla="*/ 12 h 38"/>
                  <a:gd name="T2" fmla="*/ 52 w 60"/>
                  <a:gd name="T3" fmla="*/ 9 h 38"/>
                  <a:gd name="T4" fmla="*/ 46 w 60"/>
                  <a:gd name="T5" fmla="*/ 13 h 38"/>
                  <a:gd name="T6" fmla="*/ 43 w 60"/>
                  <a:gd name="T7" fmla="*/ 17 h 38"/>
                  <a:gd name="T8" fmla="*/ 37 w 60"/>
                  <a:gd name="T9" fmla="*/ 19 h 38"/>
                  <a:gd name="T10" fmla="*/ 30 w 60"/>
                  <a:gd name="T11" fmla="*/ 22 h 38"/>
                  <a:gd name="T12" fmla="*/ 24 w 60"/>
                  <a:gd name="T13" fmla="*/ 25 h 38"/>
                  <a:gd name="T14" fmla="*/ 17 w 60"/>
                  <a:gd name="T15" fmla="*/ 26 h 38"/>
                  <a:gd name="T16" fmla="*/ 9 w 60"/>
                  <a:gd name="T17" fmla="*/ 28 h 38"/>
                  <a:gd name="T18" fmla="*/ 0 w 60"/>
                  <a:gd name="T19" fmla="*/ 30 h 38"/>
                  <a:gd name="T20" fmla="*/ 0 w 60"/>
                  <a:gd name="T21" fmla="*/ 38 h 38"/>
                  <a:gd name="T22" fmla="*/ 9 w 60"/>
                  <a:gd name="T23" fmla="*/ 36 h 38"/>
                  <a:gd name="T24" fmla="*/ 17 w 60"/>
                  <a:gd name="T25" fmla="*/ 34 h 38"/>
                  <a:gd name="T26" fmla="*/ 24 w 60"/>
                  <a:gd name="T27" fmla="*/ 32 h 38"/>
                  <a:gd name="T28" fmla="*/ 33 w 60"/>
                  <a:gd name="T29" fmla="*/ 30 h 38"/>
                  <a:gd name="T30" fmla="*/ 39 w 60"/>
                  <a:gd name="T31" fmla="*/ 27 h 38"/>
                  <a:gd name="T32" fmla="*/ 45 w 60"/>
                  <a:gd name="T33" fmla="*/ 25 h 38"/>
                  <a:gd name="T34" fmla="*/ 51 w 60"/>
                  <a:gd name="T35" fmla="*/ 21 h 38"/>
                  <a:gd name="T36" fmla="*/ 57 w 60"/>
                  <a:gd name="T37" fmla="*/ 14 h 38"/>
                  <a:gd name="T38" fmla="*/ 50 w 60"/>
                  <a:gd name="T39" fmla="*/ 12 h 38"/>
                  <a:gd name="T40" fmla="*/ 60 w 60"/>
                  <a:gd name="T41" fmla="*/ 12 h 38"/>
                  <a:gd name="T42" fmla="*/ 60 w 60"/>
                  <a:gd name="T43" fmla="*/ 0 h 38"/>
                  <a:gd name="T44" fmla="*/ 52 w 60"/>
                  <a:gd name="T45" fmla="*/ 9 h 38"/>
                  <a:gd name="T46" fmla="*/ 60 w 60"/>
                  <a:gd name="T47" fmla="*/ 12 h 3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8"/>
                  <a:gd name="T74" fmla="*/ 60 w 60"/>
                  <a:gd name="T75" fmla="*/ 38 h 3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8">
                    <a:moveTo>
                      <a:pt x="60" y="12"/>
                    </a:moveTo>
                    <a:lnTo>
                      <a:pt x="52" y="9"/>
                    </a:lnTo>
                    <a:lnTo>
                      <a:pt x="46" y="13"/>
                    </a:lnTo>
                    <a:lnTo>
                      <a:pt x="43" y="17"/>
                    </a:lnTo>
                    <a:lnTo>
                      <a:pt x="37" y="19"/>
                    </a:lnTo>
                    <a:lnTo>
                      <a:pt x="30" y="22"/>
                    </a:lnTo>
                    <a:lnTo>
                      <a:pt x="24" y="25"/>
                    </a:lnTo>
                    <a:lnTo>
                      <a:pt x="17" y="26"/>
                    </a:lnTo>
                    <a:lnTo>
                      <a:pt x="9" y="28"/>
                    </a:lnTo>
                    <a:lnTo>
                      <a:pt x="0" y="30"/>
                    </a:lnTo>
                    <a:lnTo>
                      <a:pt x="0" y="38"/>
                    </a:lnTo>
                    <a:lnTo>
                      <a:pt x="9" y="36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3" y="30"/>
                    </a:lnTo>
                    <a:lnTo>
                      <a:pt x="39" y="27"/>
                    </a:lnTo>
                    <a:lnTo>
                      <a:pt x="45" y="25"/>
                    </a:lnTo>
                    <a:lnTo>
                      <a:pt x="51" y="21"/>
                    </a:lnTo>
                    <a:lnTo>
                      <a:pt x="57" y="14"/>
                    </a:lnTo>
                    <a:lnTo>
                      <a:pt x="50" y="12"/>
                    </a:lnTo>
                    <a:lnTo>
                      <a:pt x="60" y="12"/>
                    </a:lnTo>
                    <a:lnTo>
                      <a:pt x="60" y="0"/>
                    </a:lnTo>
                    <a:lnTo>
                      <a:pt x="52" y="9"/>
                    </a:lnTo>
                    <a:lnTo>
                      <a:pt x="6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13" name="Freeform 91"/>
              <p:cNvSpPr>
                <a:spLocks/>
              </p:cNvSpPr>
              <p:nvPr/>
            </p:nvSpPr>
            <p:spPr bwMode="auto">
              <a:xfrm>
                <a:off x="490" y="1810"/>
                <a:ext cx="10" cy="318"/>
              </a:xfrm>
              <a:custGeom>
                <a:avLst/>
                <a:gdLst>
                  <a:gd name="T0" fmla="*/ 2 w 10"/>
                  <a:gd name="T1" fmla="*/ 309 h 318"/>
                  <a:gd name="T2" fmla="*/ 10 w 10"/>
                  <a:gd name="T3" fmla="*/ 306 h 318"/>
                  <a:gd name="T4" fmla="*/ 10 w 10"/>
                  <a:gd name="T5" fmla="*/ 0 h 318"/>
                  <a:gd name="T6" fmla="*/ 0 w 10"/>
                  <a:gd name="T7" fmla="*/ 0 h 318"/>
                  <a:gd name="T8" fmla="*/ 0 w 10"/>
                  <a:gd name="T9" fmla="*/ 306 h 318"/>
                  <a:gd name="T10" fmla="*/ 7 w 10"/>
                  <a:gd name="T11" fmla="*/ 304 h 318"/>
                  <a:gd name="T12" fmla="*/ 2 w 10"/>
                  <a:gd name="T13" fmla="*/ 309 h 318"/>
                  <a:gd name="T14" fmla="*/ 10 w 10"/>
                  <a:gd name="T15" fmla="*/ 318 h 318"/>
                  <a:gd name="T16" fmla="*/ 10 w 10"/>
                  <a:gd name="T17" fmla="*/ 306 h 318"/>
                  <a:gd name="T18" fmla="*/ 2 w 10"/>
                  <a:gd name="T19" fmla="*/ 309 h 3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318"/>
                  <a:gd name="T32" fmla="*/ 10 w 10"/>
                  <a:gd name="T33" fmla="*/ 318 h 31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318">
                    <a:moveTo>
                      <a:pt x="2" y="309"/>
                    </a:moveTo>
                    <a:lnTo>
                      <a:pt x="10" y="306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306"/>
                    </a:lnTo>
                    <a:lnTo>
                      <a:pt x="7" y="304"/>
                    </a:lnTo>
                    <a:lnTo>
                      <a:pt x="2" y="309"/>
                    </a:lnTo>
                    <a:lnTo>
                      <a:pt x="10" y="318"/>
                    </a:lnTo>
                    <a:lnTo>
                      <a:pt x="10" y="306"/>
                    </a:lnTo>
                    <a:lnTo>
                      <a:pt x="2" y="30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14" name="Freeform 92"/>
              <p:cNvSpPr>
                <a:spLocks/>
              </p:cNvSpPr>
              <p:nvPr/>
            </p:nvSpPr>
            <p:spPr bwMode="auto">
              <a:xfrm>
                <a:off x="382" y="1529"/>
                <a:ext cx="113" cy="305"/>
              </a:xfrm>
              <a:custGeom>
                <a:avLst/>
                <a:gdLst>
                  <a:gd name="T0" fmla="*/ 113 w 113"/>
                  <a:gd name="T1" fmla="*/ 305 h 305"/>
                  <a:gd name="T2" fmla="*/ 107 w 113"/>
                  <a:gd name="T3" fmla="*/ 300 h 305"/>
                  <a:gd name="T4" fmla="*/ 102 w 113"/>
                  <a:gd name="T5" fmla="*/ 296 h 305"/>
                  <a:gd name="T6" fmla="*/ 96 w 113"/>
                  <a:gd name="T7" fmla="*/ 294 h 305"/>
                  <a:gd name="T8" fmla="*/ 90 w 113"/>
                  <a:gd name="T9" fmla="*/ 291 h 305"/>
                  <a:gd name="T10" fmla="*/ 82 w 113"/>
                  <a:gd name="T11" fmla="*/ 288 h 305"/>
                  <a:gd name="T12" fmla="*/ 75 w 113"/>
                  <a:gd name="T13" fmla="*/ 287 h 305"/>
                  <a:gd name="T14" fmla="*/ 67 w 113"/>
                  <a:gd name="T15" fmla="*/ 285 h 305"/>
                  <a:gd name="T16" fmla="*/ 58 w 113"/>
                  <a:gd name="T17" fmla="*/ 283 h 305"/>
                  <a:gd name="T18" fmla="*/ 48 w 113"/>
                  <a:gd name="T19" fmla="*/ 282 h 305"/>
                  <a:gd name="T20" fmla="*/ 39 w 113"/>
                  <a:gd name="T21" fmla="*/ 281 h 305"/>
                  <a:gd name="T22" fmla="*/ 29 w 113"/>
                  <a:gd name="T23" fmla="*/ 279 h 305"/>
                  <a:gd name="T24" fmla="*/ 21 w 113"/>
                  <a:gd name="T25" fmla="*/ 277 h 305"/>
                  <a:gd name="T26" fmla="*/ 12 w 113"/>
                  <a:gd name="T27" fmla="*/ 274 h 305"/>
                  <a:gd name="T28" fmla="*/ 6 w 113"/>
                  <a:gd name="T29" fmla="*/ 269 h 305"/>
                  <a:gd name="T30" fmla="*/ 1 w 113"/>
                  <a:gd name="T31" fmla="*/ 263 h 305"/>
                  <a:gd name="T32" fmla="*/ 0 w 113"/>
                  <a:gd name="T33" fmla="*/ 255 h 305"/>
                  <a:gd name="T34" fmla="*/ 0 w 113"/>
                  <a:gd name="T35" fmla="*/ 49 h 305"/>
                  <a:gd name="T36" fmla="*/ 1 w 113"/>
                  <a:gd name="T37" fmla="*/ 41 h 305"/>
                  <a:gd name="T38" fmla="*/ 6 w 113"/>
                  <a:gd name="T39" fmla="*/ 36 h 305"/>
                  <a:gd name="T40" fmla="*/ 12 w 113"/>
                  <a:gd name="T41" fmla="*/ 31 h 305"/>
                  <a:gd name="T42" fmla="*/ 21 w 113"/>
                  <a:gd name="T43" fmla="*/ 28 h 305"/>
                  <a:gd name="T44" fmla="*/ 29 w 113"/>
                  <a:gd name="T45" fmla="*/ 26 h 305"/>
                  <a:gd name="T46" fmla="*/ 39 w 113"/>
                  <a:gd name="T47" fmla="*/ 24 h 305"/>
                  <a:gd name="T48" fmla="*/ 48 w 113"/>
                  <a:gd name="T49" fmla="*/ 22 h 305"/>
                  <a:gd name="T50" fmla="*/ 58 w 113"/>
                  <a:gd name="T51" fmla="*/ 21 h 305"/>
                  <a:gd name="T52" fmla="*/ 67 w 113"/>
                  <a:gd name="T53" fmla="*/ 19 h 305"/>
                  <a:gd name="T54" fmla="*/ 75 w 113"/>
                  <a:gd name="T55" fmla="*/ 18 h 305"/>
                  <a:gd name="T56" fmla="*/ 82 w 113"/>
                  <a:gd name="T57" fmla="*/ 17 h 305"/>
                  <a:gd name="T58" fmla="*/ 90 w 113"/>
                  <a:gd name="T59" fmla="*/ 14 h 305"/>
                  <a:gd name="T60" fmla="*/ 96 w 113"/>
                  <a:gd name="T61" fmla="*/ 12 h 305"/>
                  <a:gd name="T62" fmla="*/ 102 w 113"/>
                  <a:gd name="T63" fmla="*/ 9 h 305"/>
                  <a:gd name="T64" fmla="*/ 107 w 113"/>
                  <a:gd name="T65" fmla="*/ 5 h 305"/>
                  <a:gd name="T66" fmla="*/ 113 w 113"/>
                  <a:gd name="T67" fmla="*/ 0 h 305"/>
                  <a:gd name="T68" fmla="*/ 113 w 113"/>
                  <a:gd name="T69" fmla="*/ 305 h 30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3"/>
                  <a:gd name="T106" fmla="*/ 0 h 305"/>
                  <a:gd name="T107" fmla="*/ 113 w 113"/>
                  <a:gd name="T108" fmla="*/ 305 h 30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3" h="305">
                    <a:moveTo>
                      <a:pt x="113" y="305"/>
                    </a:moveTo>
                    <a:lnTo>
                      <a:pt x="107" y="300"/>
                    </a:lnTo>
                    <a:lnTo>
                      <a:pt x="102" y="296"/>
                    </a:lnTo>
                    <a:lnTo>
                      <a:pt x="96" y="294"/>
                    </a:lnTo>
                    <a:lnTo>
                      <a:pt x="90" y="291"/>
                    </a:lnTo>
                    <a:lnTo>
                      <a:pt x="82" y="288"/>
                    </a:lnTo>
                    <a:lnTo>
                      <a:pt x="75" y="287"/>
                    </a:lnTo>
                    <a:lnTo>
                      <a:pt x="67" y="285"/>
                    </a:lnTo>
                    <a:lnTo>
                      <a:pt x="58" y="283"/>
                    </a:lnTo>
                    <a:lnTo>
                      <a:pt x="48" y="282"/>
                    </a:lnTo>
                    <a:lnTo>
                      <a:pt x="39" y="281"/>
                    </a:lnTo>
                    <a:lnTo>
                      <a:pt x="29" y="279"/>
                    </a:lnTo>
                    <a:lnTo>
                      <a:pt x="21" y="277"/>
                    </a:lnTo>
                    <a:lnTo>
                      <a:pt x="12" y="274"/>
                    </a:lnTo>
                    <a:lnTo>
                      <a:pt x="6" y="269"/>
                    </a:lnTo>
                    <a:lnTo>
                      <a:pt x="1" y="263"/>
                    </a:lnTo>
                    <a:lnTo>
                      <a:pt x="0" y="255"/>
                    </a:lnTo>
                    <a:lnTo>
                      <a:pt x="0" y="49"/>
                    </a:lnTo>
                    <a:lnTo>
                      <a:pt x="1" y="41"/>
                    </a:lnTo>
                    <a:lnTo>
                      <a:pt x="6" y="36"/>
                    </a:lnTo>
                    <a:lnTo>
                      <a:pt x="12" y="31"/>
                    </a:lnTo>
                    <a:lnTo>
                      <a:pt x="21" y="28"/>
                    </a:lnTo>
                    <a:lnTo>
                      <a:pt x="29" y="26"/>
                    </a:lnTo>
                    <a:lnTo>
                      <a:pt x="39" y="24"/>
                    </a:lnTo>
                    <a:lnTo>
                      <a:pt x="48" y="22"/>
                    </a:lnTo>
                    <a:lnTo>
                      <a:pt x="58" y="21"/>
                    </a:lnTo>
                    <a:lnTo>
                      <a:pt x="67" y="19"/>
                    </a:lnTo>
                    <a:lnTo>
                      <a:pt x="75" y="18"/>
                    </a:lnTo>
                    <a:lnTo>
                      <a:pt x="82" y="17"/>
                    </a:lnTo>
                    <a:lnTo>
                      <a:pt x="90" y="14"/>
                    </a:lnTo>
                    <a:lnTo>
                      <a:pt x="96" y="12"/>
                    </a:lnTo>
                    <a:lnTo>
                      <a:pt x="102" y="9"/>
                    </a:lnTo>
                    <a:lnTo>
                      <a:pt x="107" y="5"/>
                    </a:lnTo>
                    <a:lnTo>
                      <a:pt x="113" y="0"/>
                    </a:lnTo>
                    <a:lnTo>
                      <a:pt x="113" y="305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15" name="Freeform 93"/>
              <p:cNvSpPr>
                <a:spLocks/>
              </p:cNvSpPr>
              <p:nvPr/>
            </p:nvSpPr>
            <p:spPr bwMode="auto">
              <a:xfrm>
                <a:off x="440" y="1808"/>
                <a:ext cx="57" cy="29"/>
              </a:xfrm>
              <a:custGeom>
                <a:avLst/>
                <a:gdLst>
                  <a:gd name="T0" fmla="*/ 0 w 57"/>
                  <a:gd name="T1" fmla="*/ 8 h 29"/>
                  <a:gd name="T2" fmla="*/ 0 w 57"/>
                  <a:gd name="T3" fmla="*/ 8 h 29"/>
                  <a:gd name="T4" fmla="*/ 9 w 57"/>
                  <a:gd name="T5" fmla="*/ 9 h 29"/>
                  <a:gd name="T6" fmla="*/ 17 w 57"/>
                  <a:gd name="T7" fmla="*/ 12 h 29"/>
                  <a:gd name="T8" fmla="*/ 24 w 57"/>
                  <a:gd name="T9" fmla="*/ 13 h 29"/>
                  <a:gd name="T10" fmla="*/ 30 w 57"/>
                  <a:gd name="T11" fmla="*/ 16 h 29"/>
                  <a:gd name="T12" fmla="*/ 37 w 57"/>
                  <a:gd name="T13" fmla="*/ 18 h 29"/>
                  <a:gd name="T14" fmla="*/ 43 w 57"/>
                  <a:gd name="T15" fmla="*/ 21 h 29"/>
                  <a:gd name="T16" fmla="*/ 46 w 57"/>
                  <a:gd name="T17" fmla="*/ 25 h 29"/>
                  <a:gd name="T18" fmla="*/ 52 w 57"/>
                  <a:gd name="T19" fmla="*/ 29 h 29"/>
                  <a:gd name="T20" fmla="*/ 57 w 57"/>
                  <a:gd name="T21" fmla="*/ 24 h 29"/>
                  <a:gd name="T22" fmla="*/ 51 w 57"/>
                  <a:gd name="T23" fmla="*/ 17 h 29"/>
                  <a:gd name="T24" fmla="*/ 45 w 57"/>
                  <a:gd name="T25" fmla="*/ 13 h 29"/>
                  <a:gd name="T26" fmla="*/ 39 w 57"/>
                  <a:gd name="T27" fmla="*/ 11 h 29"/>
                  <a:gd name="T28" fmla="*/ 33 w 57"/>
                  <a:gd name="T29" fmla="*/ 8 h 29"/>
                  <a:gd name="T30" fmla="*/ 24 w 57"/>
                  <a:gd name="T31" fmla="*/ 6 h 29"/>
                  <a:gd name="T32" fmla="*/ 17 w 57"/>
                  <a:gd name="T33" fmla="*/ 4 h 29"/>
                  <a:gd name="T34" fmla="*/ 9 w 57"/>
                  <a:gd name="T35" fmla="*/ 2 h 29"/>
                  <a:gd name="T36" fmla="*/ 0 w 57"/>
                  <a:gd name="T37" fmla="*/ 0 h 29"/>
                  <a:gd name="T38" fmla="*/ 0 w 57"/>
                  <a:gd name="T39" fmla="*/ 0 h 29"/>
                  <a:gd name="T40" fmla="*/ 0 w 57"/>
                  <a:gd name="T41" fmla="*/ 8 h 2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7"/>
                  <a:gd name="T64" fmla="*/ 0 h 29"/>
                  <a:gd name="T65" fmla="*/ 57 w 57"/>
                  <a:gd name="T66" fmla="*/ 29 h 2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7" h="29">
                    <a:moveTo>
                      <a:pt x="0" y="8"/>
                    </a:moveTo>
                    <a:lnTo>
                      <a:pt x="0" y="8"/>
                    </a:lnTo>
                    <a:lnTo>
                      <a:pt x="9" y="9"/>
                    </a:lnTo>
                    <a:lnTo>
                      <a:pt x="17" y="12"/>
                    </a:lnTo>
                    <a:lnTo>
                      <a:pt x="24" y="13"/>
                    </a:lnTo>
                    <a:lnTo>
                      <a:pt x="30" y="16"/>
                    </a:lnTo>
                    <a:lnTo>
                      <a:pt x="37" y="18"/>
                    </a:lnTo>
                    <a:lnTo>
                      <a:pt x="43" y="21"/>
                    </a:lnTo>
                    <a:lnTo>
                      <a:pt x="46" y="25"/>
                    </a:lnTo>
                    <a:lnTo>
                      <a:pt x="52" y="29"/>
                    </a:lnTo>
                    <a:lnTo>
                      <a:pt x="57" y="24"/>
                    </a:lnTo>
                    <a:lnTo>
                      <a:pt x="51" y="17"/>
                    </a:lnTo>
                    <a:lnTo>
                      <a:pt x="45" y="13"/>
                    </a:lnTo>
                    <a:lnTo>
                      <a:pt x="39" y="11"/>
                    </a:lnTo>
                    <a:lnTo>
                      <a:pt x="33" y="8"/>
                    </a:lnTo>
                    <a:lnTo>
                      <a:pt x="24" y="6"/>
                    </a:lnTo>
                    <a:lnTo>
                      <a:pt x="17" y="4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16" name="Freeform 94"/>
              <p:cNvSpPr>
                <a:spLocks/>
              </p:cNvSpPr>
              <p:nvPr/>
            </p:nvSpPr>
            <p:spPr bwMode="auto">
              <a:xfrm>
                <a:off x="377" y="1784"/>
                <a:ext cx="63" cy="32"/>
              </a:xfrm>
              <a:custGeom>
                <a:avLst/>
                <a:gdLst>
                  <a:gd name="T0" fmla="*/ 0 w 63"/>
                  <a:gd name="T1" fmla="*/ 0 h 32"/>
                  <a:gd name="T2" fmla="*/ 0 w 63"/>
                  <a:gd name="T3" fmla="*/ 0 h 32"/>
                  <a:gd name="T4" fmla="*/ 3 w 63"/>
                  <a:gd name="T5" fmla="*/ 9 h 32"/>
                  <a:gd name="T6" fmla="*/ 9 w 63"/>
                  <a:gd name="T7" fmla="*/ 17 h 32"/>
                  <a:gd name="T8" fmla="*/ 16 w 63"/>
                  <a:gd name="T9" fmla="*/ 23 h 32"/>
                  <a:gd name="T10" fmla="*/ 24 w 63"/>
                  <a:gd name="T11" fmla="*/ 26 h 32"/>
                  <a:gd name="T12" fmla="*/ 34 w 63"/>
                  <a:gd name="T13" fmla="*/ 28 h 32"/>
                  <a:gd name="T14" fmla="*/ 44 w 63"/>
                  <a:gd name="T15" fmla="*/ 30 h 32"/>
                  <a:gd name="T16" fmla="*/ 53 w 63"/>
                  <a:gd name="T17" fmla="*/ 31 h 32"/>
                  <a:gd name="T18" fmla="*/ 63 w 63"/>
                  <a:gd name="T19" fmla="*/ 32 h 32"/>
                  <a:gd name="T20" fmla="*/ 63 w 63"/>
                  <a:gd name="T21" fmla="*/ 24 h 32"/>
                  <a:gd name="T22" fmla="*/ 53 w 63"/>
                  <a:gd name="T23" fmla="*/ 23 h 32"/>
                  <a:gd name="T24" fmla="*/ 44 w 63"/>
                  <a:gd name="T25" fmla="*/ 22 h 32"/>
                  <a:gd name="T26" fmla="*/ 34 w 63"/>
                  <a:gd name="T27" fmla="*/ 20 h 32"/>
                  <a:gd name="T28" fmla="*/ 27 w 63"/>
                  <a:gd name="T29" fmla="*/ 18 h 32"/>
                  <a:gd name="T30" fmla="*/ 18 w 63"/>
                  <a:gd name="T31" fmla="*/ 15 h 32"/>
                  <a:gd name="T32" fmla="*/ 13 w 63"/>
                  <a:gd name="T33" fmla="*/ 11 h 32"/>
                  <a:gd name="T34" fmla="*/ 10 w 63"/>
                  <a:gd name="T35" fmla="*/ 6 h 32"/>
                  <a:gd name="T36" fmla="*/ 10 w 63"/>
                  <a:gd name="T37" fmla="*/ 0 h 32"/>
                  <a:gd name="T38" fmla="*/ 10 w 63"/>
                  <a:gd name="T39" fmla="*/ 0 h 32"/>
                  <a:gd name="T40" fmla="*/ 0 w 63"/>
                  <a:gd name="T41" fmla="*/ 0 h 3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3"/>
                  <a:gd name="T64" fmla="*/ 0 h 32"/>
                  <a:gd name="T65" fmla="*/ 63 w 63"/>
                  <a:gd name="T66" fmla="*/ 32 h 3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3" h="32">
                    <a:moveTo>
                      <a:pt x="0" y="0"/>
                    </a:moveTo>
                    <a:lnTo>
                      <a:pt x="0" y="0"/>
                    </a:lnTo>
                    <a:lnTo>
                      <a:pt x="3" y="9"/>
                    </a:lnTo>
                    <a:lnTo>
                      <a:pt x="9" y="17"/>
                    </a:lnTo>
                    <a:lnTo>
                      <a:pt x="16" y="23"/>
                    </a:lnTo>
                    <a:lnTo>
                      <a:pt x="24" y="26"/>
                    </a:lnTo>
                    <a:lnTo>
                      <a:pt x="34" y="28"/>
                    </a:lnTo>
                    <a:lnTo>
                      <a:pt x="44" y="30"/>
                    </a:lnTo>
                    <a:lnTo>
                      <a:pt x="53" y="31"/>
                    </a:lnTo>
                    <a:lnTo>
                      <a:pt x="63" y="32"/>
                    </a:lnTo>
                    <a:lnTo>
                      <a:pt x="63" y="24"/>
                    </a:lnTo>
                    <a:lnTo>
                      <a:pt x="53" y="23"/>
                    </a:lnTo>
                    <a:lnTo>
                      <a:pt x="44" y="22"/>
                    </a:lnTo>
                    <a:lnTo>
                      <a:pt x="34" y="20"/>
                    </a:lnTo>
                    <a:lnTo>
                      <a:pt x="27" y="18"/>
                    </a:lnTo>
                    <a:lnTo>
                      <a:pt x="18" y="15"/>
                    </a:lnTo>
                    <a:lnTo>
                      <a:pt x="13" y="11"/>
                    </a:lnTo>
                    <a:lnTo>
                      <a:pt x="10" y="6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17" name="Freeform 95"/>
              <p:cNvSpPr>
                <a:spLocks/>
              </p:cNvSpPr>
              <p:nvPr/>
            </p:nvSpPr>
            <p:spPr bwMode="auto">
              <a:xfrm>
                <a:off x="377" y="1578"/>
                <a:ext cx="10" cy="206"/>
              </a:xfrm>
              <a:custGeom>
                <a:avLst/>
                <a:gdLst>
                  <a:gd name="T0" fmla="*/ 0 w 10"/>
                  <a:gd name="T1" fmla="*/ 0 h 206"/>
                  <a:gd name="T2" fmla="*/ 0 w 10"/>
                  <a:gd name="T3" fmla="*/ 0 h 206"/>
                  <a:gd name="T4" fmla="*/ 0 w 10"/>
                  <a:gd name="T5" fmla="*/ 206 h 206"/>
                  <a:gd name="T6" fmla="*/ 10 w 10"/>
                  <a:gd name="T7" fmla="*/ 206 h 206"/>
                  <a:gd name="T8" fmla="*/ 10 w 10"/>
                  <a:gd name="T9" fmla="*/ 0 h 206"/>
                  <a:gd name="T10" fmla="*/ 10 w 10"/>
                  <a:gd name="T11" fmla="*/ 0 h 206"/>
                  <a:gd name="T12" fmla="*/ 0 w 10"/>
                  <a:gd name="T13" fmla="*/ 0 h 2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206"/>
                  <a:gd name="T23" fmla="*/ 10 w 10"/>
                  <a:gd name="T24" fmla="*/ 206 h 20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206">
                    <a:moveTo>
                      <a:pt x="0" y="0"/>
                    </a:moveTo>
                    <a:lnTo>
                      <a:pt x="0" y="0"/>
                    </a:lnTo>
                    <a:lnTo>
                      <a:pt x="0" y="206"/>
                    </a:lnTo>
                    <a:lnTo>
                      <a:pt x="10" y="206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18" name="Freeform 96"/>
              <p:cNvSpPr>
                <a:spLocks/>
              </p:cNvSpPr>
              <p:nvPr/>
            </p:nvSpPr>
            <p:spPr bwMode="auto">
              <a:xfrm>
                <a:off x="377" y="1546"/>
                <a:ext cx="63" cy="32"/>
              </a:xfrm>
              <a:custGeom>
                <a:avLst/>
                <a:gdLst>
                  <a:gd name="T0" fmla="*/ 63 w 63"/>
                  <a:gd name="T1" fmla="*/ 0 h 32"/>
                  <a:gd name="T2" fmla="*/ 63 w 63"/>
                  <a:gd name="T3" fmla="*/ 0 h 32"/>
                  <a:gd name="T4" fmla="*/ 53 w 63"/>
                  <a:gd name="T5" fmla="*/ 1 h 32"/>
                  <a:gd name="T6" fmla="*/ 44 w 63"/>
                  <a:gd name="T7" fmla="*/ 4 h 32"/>
                  <a:gd name="T8" fmla="*/ 34 w 63"/>
                  <a:gd name="T9" fmla="*/ 5 h 32"/>
                  <a:gd name="T10" fmla="*/ 24 w 63"/>
                  <a:gd name="T11" fmla="*/ 7 h 32"/>
                  <a:gd name="T12" fmla="*/ 16 w 63"/>
                  <a:gd name="T13" fmla="*/ 10 h 32"/>
                  <a:gd name="T14" fmla="*/ 9 w 63"/>
                  <a:gd name="T15" fmla="*/ 17 h 32"/>
                  <a:gd name="T16" fmla="*/ 3 w 63"/>
                  <a:gd name="T17" fmla="*/ 23 h 32"/>
                  <a:gd name="T18" fmla="*/ 0 w 63"/>
                  <a:gd name="T19" fmla="*/ 32 h 32"/>
                  <a:gd name="T20" fmla="*/ 10 w 63"/>
                  <a:gd name="T21" fmla="*/ 32 h 32"/>
                  <a:gd name="T22" fmla="*/ 10 w 63"/>
                  <a:gd name="T23" fmla="*/ 26 h 32"/>
                  <a:gd name="T24" fmla="*/ 13 w 63"/>
                  <a:gd name="T25" fmla="*/ 22 h 32"/>
                  <a:gd name="T26" fmla="*/ 18 w 63"/>
                  <a:gd name="T27" fmla="*/ 18 h 32"/>
                  <a:gd name="T28" fmla="*/ 27 w 63"/>
                  <a:gd name="T29" fmla="*/ 15 h 32"/>
                  <a:gd name="T30" fmla="*/ 34 w 63"/>
                  <a:gd name="T31" fmla="*/ 13 h 32"/>
                  <a:gd name="T32" fmla="*/ 44 w 63"/>
                  <a:gd name="T33" fmla="*/ 11 h 32"/>
                  <a:gd name="T34" fmla="*/ 53 w 63"/>
                  <a:gd name="T35" fmla="*/ 9 h 32"/>
                  <a:gd name="T36" fmla="*/ 63 w 63"/>
                  <a:gd name="T37" fmla="*/ 7 h 32"/>
                  <a:gd name="T38" fmla="*/ 63 w 63"/>
                  <a:gd name="T39" fmla="*/ 7 h 32"/>
                  <a:gd name="T40" fmla="*/ 63 w 63"/>
                  <a:gd name="T41" fmla="*/ 0 h 3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3"/>
                  <a:gd name="T64" fmla="*/ 0 h 32"/>
                  <a:gd name="T65" fmla="*/ 63 w 63"/>
                  <a:gd name="T66" fmla="*/ 32 h 3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3" h="32">
                    <a:moveTo>
                      <a:pt x="63" y="0"/>
                    </a:moveTo>
                    <a:lnTo>
                      <a:pt x="63" y="0"/>
                    </a:lnTo>
                    <a:lnTo>
                      <a:pt x="53" y="1"/>
                    </a:lnTo>
                    <a:lnTo>
                      <a:pt x="44" y="4"/>
                    </a:lnTo>
                    <a:lnTo>
                      <a:pt x="34" y="5"/>
                    </a:lnTo>
                    <a:lnTo>
                      <a:pt x="24" y="7"/>
                    </a:lnTo>
                    <a:lnTo>
                      <a:pt x="16" y="10"/>
                    </a:lnTo>
                    <a:lnTo>
                      <a:pt x="9" y="17"/>
                    </a:lnTo>
                    <a:lnTo>
                      <a:pt x="3" y="23"/>
                    </a:lnTo>
                    <a:lnTo>
                      <a:pt x="0" y="32"/>
                    </a:lnTo>
                    <a:lnTo>
                      <a:pt x="10" y="32"/>
                    </a:lnTo>
                    <a:lnTo>
                      <a:pt x="10" y="26"/>
                    </a:lnTo>
                    <a:lnTo>
                      <a:pt x="13" y="22"/>
                    </a:lnTo>
                    <a:lnTo>
                      <a:pt x="18" y="18"/>
                    </a:lnTo>
                    <a:lnTo>
                      <a:pt x="27" y="15"/>
                    </a:lnTo>
                    <a:lnTo>
                      <a:pt x="34" y="13"/>
                    </a:lnTo>
                    <a:lnTo>
                      <a:pt x="44" y="11"/>
                    </a:lnTo>
                    <a:lnTo>
                      <a:pt x="53" y="9"/>
                    </a:lnTo>
                    <a:lnTo>
                      <a:pt x="63" y="7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19" name="Freeform 97"/>
              <p:cNvSpPr>
                <a:spLocks/>
              </p:cNvSpPr>
              <p:nvPr/>
            </p:nvSpPr>
            <p:spPr bwMode="auto">
              <a:xfrm>
                <a:off x="440" y="1517"/>
                <a:ext cx="60" cy="36"/>
              </a:xfrm>
              <a:custGeom>
                <a:avLst/>
                <a:gdLst>
                  <a:gd name="T0" fmla="*/ 60 w 60"/>
                  <a:gd name="T1" fmla="*/ 12 h 36"/>
                  <a:gd name="T2" fmla="*/ 52 w 60"/>
                  <a:gd name="T3" fmla="*/ 9 h 36"/>
                  <a:gd name="T4" fmla="*/ 46 w 60"/>
                  <a:gd name="T5" fmla="*/ 13 h 36"/>
                  <a:gd name="T6" fmla="*/ 43 w 60"/>
                  <a:gd name="T7" fmla="*/ 17 h 36"/>
                  <a:gd name="T8" fmla="*/ 37 w 60"/>
                  <a:gd name="T9" fmla="*/ 20 h 36"/>
                  <a:gd name="T10" fmla="*/ 30 w 60"/>
                  <a:gd name="T11" fmla="*/ 22 h 36"/>
                  <a:gd name="T12" fmla="*/ 24 w 60"/>
                  <a:gd name="T13" fmla="*/ 25 h 36"/>
                  <a:gd name="T14" fmla="*/ 17 w 60"/>
                  <a:gd name="T15" fmla="*/ 26 h 36"/>
                  <a:gd name="T16" fmla="*/ 9 w 60"/>
                  <a:gd name="T17" fmla="*/ 27 h 36"/>
                  <a:gd name="T18" fmla="*/ 0 w 60"/>
                  <a:gd name="T19" fmla="*/ 29 h 36"/>
                  <a:gd name="T20" fmla="*/ 0 w 60"/>
                  <a:gd name="T21" fmla="*/ 36 h 36"/>
                  <a:gd name="T22" fmla="*/ 9 w 60"/>
                  <a:gd name="T23" fmla="*/ 35 h 36"/>
                  <a:gd name="T24" fmla="*/ 17 w 60"/>
                  <a:gd name="T25" fmla="*/ 34 h 36"/>
                  <a:gd name="T26" fmla="*/ 24 w 60"/>
                  <a:gd name="T27" fmla="*/ 33 h 36"/>
                  <a:gd name="T28" fmla="*/ 33 w 60"/>
                  <a:gd name="T29" fmla="*/ 30 h 36"/>
                  <a:gd name="T30" fmla="*/ 39 w 60"/>
                  <a:gd name="T31" fmla="*/ 27 h 36"/>
                  <a:gd name="T32" fmla="*/ 45 w 60"/>
                  <a:gd name="T33" fmla="*/ 25 h 36"/>
                  <a:gd name="T34" fmla="*/ 51 w 60"/>
                  <a:gd name="T35" fmla="*/ 21 h 36"/>
                  <a:gd name="T36" fmla="*/ 57 w 60"/>
                  <a:gd name="T37" fmla="*/ 14 h 36"/>
                  <a:gd name="T38" fmla="*/ 50 w 60"/>
                  <a:gd name="T39" fmla="*/ 12 h 36"/>
                  <a:gd name="T40" fmla="*/ 60 w 60"/>
                  <a:gd name="T41" fmla="*/ 12 h 36"/>
                  <a:gd name="T42" fmla="*/ 60 w 60"/>
                  <a:gd name="T43" fmla="*/ 0 h 36"/>
                  <a:gd name="T44" fmla="*/ 52 w 60"/>
                  <a:gd name="T45" fmla="*/ 9 h 36"/>
                  <a:gd name="T46" fmla="*/ 60 w 60"/>
                  <a:gd name="T47" fmla="*/ 12 h 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6"/>
                  <a:gd name="T74" fmla="*/ 60 w 60"/>
                  <a:gd name="T75" fmla="*/ 36 h 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6">
                    <a:moveTo>
                      <a:pt x="60" y="12"/>
                    </a:moveTo>
                    <a:lnTo>
                      <a:pt x="52" y="9"/>
                    </a:lnTo>
                    <a:lnTo>
                      <a:pt x="46" y="13"/>
                    </a:lnTo>
                    <a:lnTo>
                      <a:pt x="43" y="17"/>
                    </a:lnTo>
                    <a:lnTo>
                      <a:pt x="37" y="20"/>
                    </a:lnTo>
                    <a:lnTo>
                      <a:pt x="30" y="22"/>
                    </a:lnTo>
                    <a:lnTo>
                      <a:pt x="24" y="25"/>
                    </a:lnTo>
                    <a:lnTo>
                      <a:pt x="17" y="26"/>
                    </a:lnTo>
                    <a:lnTo>
                      <a:pt x="9" y="27"/>
                    </a:lnTo>
                    <a:lnTo>
                      <a:pt x="0" y="29"/>
                    </a:lnTo>
                    <a:lnTo>
                      <a:pt x="0" y="36"/>
                    </a:lnTo>
                    <a:lnTo>
                      <a:pt x="9" y="35"/>
                    </a:lnTo>
                    <a:lnTo>
                      <a:pt x="17" y="34"/>
                    </a:lnTo>
                    <a:lnTo>
                      <a:pt x="24" y="33"/>
                    </a:lnTo>
                    <a:lnTo>
                      <a:pt x="33" y="30"/>
                    </a:lnTo>
                    <a:lnTo>
                      <a:pt x="39" y="27"/>
                    </a:lnTo>
                    <a:lnTo>
                      <a:pt x="45" y="25"/>
                    </a:lnTo>
                    <a:lnTo>
                      <a:pt x="51" y="21"/>
                    </a:lnTo>
                    <a:lnTo>
                      <a:pt x="57" y="14"/>
                    </a:lnTo>
                    <a:lnTo>
                      <a:pt x="50" y="12"/>
                    </a:lnTo>
                    <a:lnTo>
                      <a:pt x="60" y="12"/>
                    </a:lnTo>
                    <a:lnTo>
                      <a:pt x="60" y="0"/>
                    </a:lnTo>
                    <a:lnTo>
                      <a:pt x="52" y="9"/>
                    </a:lnTo>
                    <a:lnTo>
                      <a:pt x="6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20" name="Freeform 98"/>
              <p:cNvSpPr>
                <a:spLocks/>
              </p:cNvSpPr>
              <p:nvPr/>
            </p:nvSpPr>
            <p:spPr bwMode="auto">
              <a:xfrm>
                <a:off x="490" y="1529"/>
                <a:ext cx="10" cy="317"/>
              </a:xfrm>
              <a:custGeom>
                <a:avLst/>
                <a:gdLst>
                  <a:gd name="T0" fmla="*/ 2 w 10"/>
                  <a:gd name="T1" fmla="*/ 308 h 317"/>
                  <a:gd name="T2" fmla="*/ 10 w 10"/>
                  <a:gd name="T3" fmla="*/ 305 h 317"/>
                  <a:gd name="T4" fmla="*/ 10 w 10"/>
                  <a:gd name="T5" fmla="*/ 0 h 317"/>
                  <a:gd name="T6" fmla="*/ 0 w 10"/>
                  <a:gd name="T7" fmla="*/ 0 h 317"/>
                  <a:gd name="T8" fmla="*/ 0 w 10"/>
                  <a:gd name="T9" fmla="*/ 305 h 317"/>
                  <a:gd name="T10" fmla="*/ 7 w 10"/>
                  <a:gd name="T11" fmla="*/ 303 h 317"/>
                  <a:gd name="T12" fmla="*/ 2 w 10"/>
                  <a:gd name="T13" fmla="*/ 308 h 317"/>
                  <a:gd name="T14" fmla="*/ 10 w 10"/>
                  <a:gd name="T15" fmla="*/ 317 h 317"/>
                  <a:gd name="T16" fmla="*/ 10 w 10"/>
                  <a:gd name="T17" fmla="*/ 305 h 317"/>
                  <a:gd name="T18" fmla="*/ 2 w 10"/>
                  <a:gd name="T19" fmla="*/ 308 h 3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317"/>
                  <a:gd name="T32" fmla="*/ 10 w 10"/>
                  <a:gd name="T33" fmla="*/ 317 h 3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317">
                    <a:moveTo>
                      <a:pt x="2" y="308"/>
                    </a:moveTo>
                    <a:lnTo>
                      <a:pt x="10" y="305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305"/>
                    </a:lnTo>
                    <a:lnTo>
                      <a:pt x="7" y="303"/>
                    </a:lnTo>
                    <a:lnTo>
                      <a:pt x="2" y="308"/>
                    </a:lnTo>
                    <a:lnTo>
                      <a:pt x="10" y="317"/>
                    </a:lnTo>
                    <a:lnTo>
                      <a:pt x="10" y="305"/>
                    </a:lnTo>
                    <a:lnTo>
                      <a:pt x="2" y="30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21" name="Freeform 99"/>
              <p:cNvSpPr>
                <a:spLocks/>
              </p:cNvSpPr>
              <p:nvPr/>
            </p:nvSpPr>
            <p:spPr bwMode="auto">
              <a:xfrm>
                <a:off x="382" y="1249"/>
                <a:ext cx="113" cy="306"/>
              </a:xfrm>
              <a:custGeom>
                <a:avLst/>
                <a:gdLst>
                  <a:gd name="T0" fmla="*/ 113 w 113"/>
                  <a:gd name="T1" fmla="*/ 306 h 306"/>
                  <a:gd name="T2" fmla="*/ 107 w 113"/>
                  <a:gd name="T3" fmla="*/ 301 h 306"/>
                  <a:gd name="T4" fmla="*/ 102 w 113"/>
                  <a:gd name="T5" fmla="*/ 297 h 306"/>
                  <a:gd name="T6" fmla="*/ 96 w 113"/>
                  <a:gd name="T7" fmla="*/ 294 h 306"/>
                  <a:gd name="T8" fmla="*/ 90 w 113"/>
                  <a:gd name="T9" fmla="*/ 292 h 306"/>
                  <a:gd name="T10" fmla="*/ 82 w 113"/>
                  <a:gd name="T11" fmla="*/ 289 h 306"/>
                  <a:gd name="T12" fmla="*/ 75 w 113"/>
                  <a:gd name="T13" fmla="*/ 288 h 306"/>
                  <a:gd name="T14" fmla="*/ 67 w 113"/>
                  <a:gd name="T15" fmla="*/ 285 h 306"/>
                  <a:gd name="T16" fmla="*/ 58 w 113"/>
                  <a:gd name="T17" fmla="*/ 284 h 306"/>
                  <a:gd name="T18" fmla="*/ 48 w 113"/>
                  <a:gd name="T19" fmla="*/ 282 h 306"/>
                  <a:gd name="T20" fmla="*/ 39 w 113"/>
                  <a:gd name="T21" fmla="*/ 281 h 306"/>
                  <a:gd name="T22" fmla="*/ 29 w 113"/>
                  <a:gd name="T23" fmla="*/ 280 h 306"/>
                  <a:gd name="T24" fmla="*/ 21 w 113"/>
                  <a:gd name="T25" fmla="*/ 277 h 306"/>
                  <a:gd name="T26" fmla="*/ 12 w 113"/>
                  <a:gd name="T27" fmla="*/ 275 h 306"/>
                  <a:gd name="T28" fmla="*/ 6 w 113"/>
                  <a:gd name="T29" fmla="*/ 270 h 306"/>
                  <a:gd name="T30" fmla="*/ 1 w 113"/>
                  <a:gd name="T31" fmla="*/ 263 h 306"/>
                  <a:gd name="T32" fmla="*/ 0 w 113"/>
                  <a:gd name="T33" fmla="*/ 255 h 306"/>
                  <a:gd name="T34" fmla="*/ 0 w 113"/>
                  <a:gd name="T35" fmla="*/ 51 h 306"/>
                  <a:gd name="T36" fmla="*/ 1 w 113"/>
                  <a:gd name="T37" fmla="*/ 43 h 306"/>
                  <a:gd name="T38" fmla="*/ 6 w 113"/>
                  <a:gd name="T39" fmla="*/ 37 h 306"/>
                  <a:gd name="T40" fmla="*/ 12 w 113"/>
                  <a:gd name="T41" fmla="*/ 31 h 306"/>
                  <a:gd name="T42" fmla="*/ 21 w 113"/>
                  <a:gd name="T43" fmla="*/ 29 h 306"/>
                  <a:gd name="T44" fmla="*/ 29 w 113"/>
                  <a:gd name="T45" fmla="*/ 26 h 306"/>
                  <a:gd name="T46" fmla="*/ 39 w 113"/>
                  <a:gd name="T47" fmla="*/ 25 h 306"/>
                  <a:gd name="T48" fmla="*/ 48 w 113"/>
                  <a:gd name="T49" fmla="*/ 24 h 306"/>
                  <a:gd name="T50" fmla="*/ 58 w 113"/>
                  <a:gd name="T51" fmla="*/ 22 h 306"/>
                  <a:gd name="T52" fmla="*/ 67 w 113"/>
                  <a:gd name="T53" fmla="*/ 21 h 306"/>
                  <a:gd name="T54" fmla="*/ 75 w 113"/>
                  <a:gd name="T55" fmla="*/ 19 h 306"/>
                  <a:gd name="T56" fmla="*/ 82 w 113"/>
                  <a:gd name="T57" fmla="*/ 17 h 306"/>
                  <a:gd name="T58" fmla="*/ 90 w 113"/>
                  <a:gd name="T59" fmla="*/ 15 h 306"/>
                  <a:gd name="T60" fmla="*/ 96 w 113"/>
                  <a:gd name="T61" fmla="*/ 12 h 306"/>
                  <a:gd name="T62" fmla="*/ 102 w 113"/>
                  <a:gd name="T63" fmla="*/ 9 h 306"/>
                  <a:gd name="T64" fmla="*/ 107 w 113"/>
                  <a:gd name="T65" fmla="*/ 6 h 306"/>
                  <a:gd name="T66" fmla="*/ 113 w 113"/>
                  <a:gd name="T67" fmla="*/ 0 h 306"/>
                  <a:gd name="T68" fmla="*/ 113 w 113"/>
                  <a:gd name="T69" fmla="*/ 306 h 30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3"/>
                  <a:gd name="T106" fmla="*/ 0 h 306"/>
                  <a:gd name="T107" fmla="*/ 113 w 113"/>
                  <a:gd name="T108" fmla="*/ 306 h 30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3" h="306">
                    <a:moveTo>
                      <a:pt x="113" y="306"/>
                    </a:moveTo>
                    <a:lnTo>
                      <a:pt x="107" y="301"/>
                    </a:lnTo>
                    <a:lnTo>
                      <a:pt x="102" y="297"/>
                    </a:lnTo>
                    <a:lnTo>
                      <a:pt x="96" y="294"/>
                    </a:lnTo>
                    <a:lnTo>
                      <a:pt x="90" y="292"/>
                    </a:lnTo>
                    <a:lnTo>
                      <a:pt x="82" y="289"/>
                    </a:lnTo>
                    <a:lnTo>
                      <a:pt x="75" y="288"/>
                    </a:lnTo>
                    <a:lnTo>
                      <a:pt x="67" y="285"/>
                    </a:lnTo>
                    <a:lnTo>
                      <a:pt x="58" y="284"/>
                    </a:lnTo>
                    <a:lnTo>
                      <a:pt x="48" y="282"/>
                    </a:lnTo>
                    <a:lnTo>
                      <a:pt x="39" y="281"/>
                    </a:lnTo>
                    <a:lnTo>
                      <a:pt x="29" y="280"/>
                    </a:lnTo>
                    <a:lnTo>
                      <a:pt x="21" y="277"/>
                    </a:lnTo>
                    <a:lnTo>
                      <a:pt x="12" y="275"/>
                    </a:lnTo>
                    <a:lnTo>
                      <a:pt x="6" y="270"/>
                    </a:lnTo>
                    <a:lnTo>
                      <a:pt x="1" y="263"/>
                    </a:lnTo>
                    <a:lnTo>
                      <a:pt x="0" y="255"/>
                    </a:lnTo>
                    <a:lnTo>
                      <a:pt x="0" y="51"/>
                    </a:lnTo>
                    <a:lnTo>
                      <a:pt x="1" y="43"/>
                    </a:lnTo>
                    <a:lnTo>
                      <a:pt x="6" y="37"/>
                    </a:lnTo>
                    <a:lnTo>
                      <a:pt x="12" y="31"/>
                    </a:lnTo>
                    <a:lnTo>
                      <a:pt x="21" y="29"/>
                    </a:lnTo>
                    <a:lnTo>
                      <a:pt x="29" y="26"/>
                    </a:lnTo>
                    <a:lnTo>
                      <a:pt x="39" y="25"/>
                    </a:lnTo>
                    <a:lnTo>
                      <a:pt x="48" y="24"/>
                    </a:lnTo>
                    <a:lnTo>
                      <a:pt x="58" y="22"/>
                    </a:lnTo>
                    <a:lnTo>
                      <a:pt x="67" y="21"/>
                    </a:lnTo>
                    <a:lnTo>
                      <a:pt x="75" y="19"/>
                    </a:lnTo>
                    <a:lnTo>
                      <a:pt x="82" y="17"/>
                    </a:lnTo>
                    <a:lnTo>
                      <a:pt x="90" y="15"/>
                    </a:lnTo>
                    <a:lnTo>
                      <a:pt x="96" y="12"/>
                    </a:lnTo>
                    <a:lnTo>
                      <a:pt x="102" y="9"/>
                    </a:lnTo>
                    <a:lnTo>
                      <a:pt x="107" y="6"/>
                    </a:lnTo>
                    <a:lnTo>
                      <a:pt x="113" y="0"/>
                    </a:lnTo>
                    <a:lnTo>
                      <a:pt x="113" y="306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22" name="Freeform 100"/>
              <p:cNvSpPr>
                <a:spLocks/>
              </p:cNvSpPr>
              <p:nvPr/>
            </p:nvSpPr>
            <p:spPr bwMode="auto">
              <a:xfrm>
                <a:off x="440" y="1529"/>
                <a:ext cx="57" cy="28"/>
              </a:xfrm>
              <a:custGeom>
                <a:avLst/>
                <a:gdLst>
                  <a:gd name="T0" fmla="*/ 0 w 57"/>
                  <a:gd name="T1" fmla="*/ 8 h 28"/>
                  <a:gd name="T2" fmla="*/ 0 w 57"/>
                  <a:gd name="T3" fmla="*/ 8 h 28"/>
                  <a:gd name="T4" fmla="*/ 9 w 57"/>
                  <a:gd name="T5" fmla="*/ 9 h 28"/>
                  <a:gd name="T6" fmla="*/ 17 w 57"/>
                  <a:gd name="T7" fmla="*/ 12 h 28"/>
                  <a:gd name="T8" fmla="*/ 24 w 57"/>
                  <a:gd name="T9" fmla="*/ 13 h 28"/>
                  <a:gd name="T10" fmla="*/ 30 w 57"/>
                  <a:gd name="T11" fmla="*/ 15 h 28"/>
                  <a:gd name="T12" fmla="*/ 37 w 57"/>
                  <a:gd name="T13" fmla="*/ 18 h 28"/>
                  <a:gd name="T14" fmla="*/ 43 w 57"/>
                  <a:gd name="T15" fmla="*/ 21 h 28"/>
                  <a:gd name="T16" fmla="*/ 46 w 57"/>
                  <a:gd name="T17" fmla="*/ 24 h 28"/>
                  <a:gd name="T18" fmla="*/ 52 w 57"/>
                  <a:gd name="T19" fmla="*/ 28 h 28"/>
                  <a:gd name="T20" fmla="*/ 57 w 57"/>
                  <a:gd name="T21" fmla="*/ 23 h 28"/>
                  <a:gd name="T22" fmla="*/ 51 w 57"/>
                  <a:gd name="T23" fmla="*/ 17 h 28"/>
                  <a:gd name="T24" fmla="*/ 45 w 57"/>
                  <a:gd name="T25" fmla="*/ 13 h 28"/>
                  <a:gd name="T26" fmla="*/ 39 w 57"/>
                  <a:gd name="T27" fmla="*/ 10 h 28"/>
                  <a:gd name="T28" fmla="*/ 33 w 57"/>
                  <a:gd name="T29" fmla="*/ 8 h 28"/>
                  <a:gd name="T30" fmla="*/ 24 w 57"/>
                  <a:gd name="T31" fmla="*/ 5 h 28"/>
                  <a:gd name="T32" fmla="*/ 17 w 57"/>
                  <a:gd name="T33" fmla="*/ 4 h 28"/>
                  <a:gd name="T34" fmla="*/ 9 w 57"/>
                  <a:gd name="T35" fmla="*/ 1 h 28"/>
                  <a:gd name="T36" fmla="*/ 0 w 57"/>
                  <a:gd name="T37" fmla="*/ 0 h 28"/>
                  <a:gd name="T38" fmla="*/ 0 w 57"/>
                  <a:gd name="T39" fmla="*/ 0 h 28"/>
                  <a:gd name="T40" fmla="*/ 0 w 57"/>
                  <a:gd name="T41" fmla="*/ 8 h 2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7"/>
                  <a:gd name="T64" fmla="*/ 0 h 28"/>
                  <a:gd name="T65" fmla="*/ 57 w 57"/>
                  <a:gd name="T66" fmla="*/ 28 h 2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7" h="28">
                    <a:moveTo>
                      <a:pt x="0" y="8"/>
                    </a:moveTo>
                    <a:lnTo>
                      <a:pt x="0" y="8"/>
                    </a:lnTo>
                    <a:lnTo>
                      <a:pt x="9" y="9"/>
                    </a:lnTo>
                    <a:lnTo>
                      <a:pt x="17" y="12"/>
                    </a:lnTo>
                    <a:lnTo>
                      <a:pt x="24" y="13"/>
                    </a:lnTo>
                    <a:lnTo>
                      <a:pt x="30" y="15"/>
                    </a:lnTo>
                    <a:lnTo>
                      <a:pt x="37" y="18"/>
                    </a:lnTo>
                    <a:lnTo>
                      <a:pt x="43" y="21"/>
                    </a:lnTo>
                    <a:lnTo>
                      <a:pt x="46" y="24"/>
                    </a:lnTo>
                    <a:lnTo>
                      <a:pt x="52" y="28"/>
                    </a:lnTo>
                    <a:lnTo>
                      <a:pt x="57" y="23"/>
                    </a:lnTo>
                    <a:lnTo>
                      <a:pt x="51" y="17"/>
                    </a:lnTo>
                    <a:lnTo>
                      <a:pt x="45" y="13"/>
                    </a:lnTo>
                    <a:lnTo>
                      <a:pt x="39" y="10"/>
                    </a:lnTo>
                    <a:lnTo>
                      <a:pt x="33" y="8"/>
                    </a:lnTo>
                    <a:lnTo>
                      <a:pt x="24" y="5"/>
                    </a:lnTo>
                    <a:lnTo>
                      <a:pt x="17" y="4"/>
                    </a:lnTo>
                    <a:lnTo>
                      <a:pt x="9" y="1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23" name="Freeform 101"/>
              <p:cNvSpPr>
                <a:spLocks/>
              </p:cNvSpPr>
              <p:nvPr/>
            </p:nvSpPr>
            <p:spPr bwMode="auto">
              <a:xfrm>
                <a:off x="377" y="1504"/>
                <a:ext cx="63" cy="33"/>
              </a:xfrm>
              <a:custGeom>
                <a:avLst/>
                <a:gdLst>
                  <a:gd name="T0" fmla="*/ 0 w 63"/>
                  <a:gd name="T1" fmla="*/ 0 h 33"/>
                  <a:gd name="T2" fmla="*/ 0 w 63"/>
                  <a:gd name="T3" fmla="*/ 0 h 33"/>
                  <a:gd name="T4" fmla="*/ 3 w 63"/>
                  <a:gd name="T5" fmla="*/ 9 h 33"/>
                  <a:gd name="T6" fmla="*/ 9 w 63"/>
                  <a:gd name="T7" fmla="*/ 17 h 33"/>
                  <a:gd name="T8" fmla="*/ 16 w 63"/>
                  <a:gd name="T9" fmla="*/ 24 h 33"/>
                  <a:gd name="T10" fmla="*/ 24 w 63"/>
                  <a:gd name="T11" fmla="*/ 26 h 33"/>
                  <a:gd name="T12" fmla="*/ 34 w 63"/>
                  <a:gd name="T13" fmla="*/ 29 h 33"/>
                  <a:gd name="T14" fmla="*/ 44 w 63"/>
                  <a:gd name="T15" fmla="*/ 30 h 33"/>
                  <a:gd name="T16" fmla="*/ 53 w 63"/>
                  <a:gd name="T17" fmla="*/ 31 h 33"/>
                  <a:gd name="T18" fmla="*/ 63 w 63"/>
                  <a:gd name="T19" fmla="*/ 33 h 33"/>
                  <a:gd name="T20" fmla="*/ 63 w 63"/>
                  <a:gd name="T21" fmla="*/ 25 h 33"/>
                  <a:gd name="T22" fmla="*/ 53 w 63"/>
                  <a:gd name="T23" fmla="*/ 24 h 33"/>
                  <a:gd name="T24" fmla="*/ 44 w 63"/>
                  <a:gd name="T25" fmla="*/ 22 h 33"/>
                  <a:gd name="T26" fmla="*/ 34 w 63"/>
                  <a:gd name="T27" fmla="*/ 21 h 33"/>
                  <a:gd name="T28" fmla="*/ 27 w 63"/>
                  <a:gd name="T29" fmla="*/ 18 h 33"/>
                  <a:gd name="T30" fmla="*/ 18 w 63"/>
                  <a:gd name="T31" fmla="*/ 16 h 33"/>
                  <a:gd name="T32" fmla="*/ 13 w 63"/>
                  <a:gd name="T33" fmla="*/ 12 h 33"/>
                  <a:gd name="T34" fmla="*/ 10 w 63"/>
                  <a:gd name="T35" fmla="*/ 7 h 33"/>
                  <a:gd name="T36" fmla="*/ 10 w 63"/>
                  <a:gd name="T37" fmla="*/ 0 h 33"/>
                  <a:gd name="T38" fmla="*/ 10 w 63"/>
                  <a:gd name="T39" fmla="*/ 0 h 33"/>
                  <a:gd name="T40" fmla="*/ 0 w 63"/>
                  <a:gd name="T41" fmla="*/ 0 h 3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3"/>
                  <a:gd name="T64" fmla="*/ 0 h 33"/>
                  <a:gd name="T65" fmla="*/ 63 w 63"/>
                  <a:gd name="T66" fmla="*/ 33 h 3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3" h="33">
                    <a:moveTo>
                      <a:pt x="0" y="0"/>
                    </a:moveTo>
                    <a:lnTo>
                      <a:pt x="0" y="0"/>
                    </a:lnTo>
                    <a:lnTo>
                      <a:pt x="3" y="9"/>
                    </a:lnTo>
                    <a:lnTo>
                      <a:pt x="9" y="17"/>
                    </a:lnTo>
                    <a:lnTo>
                      <a:pt x="16" y="24"/>
                    </a:lnTo>
                    <a:lnTo>
                      <a:pt x="24" y="26"/>
                    </a:lnTo>
                    <a:lnTo>
                      <a:pt x="34" y="29"/>
                    </a:lnTo>
                    <a:lnTo>
                      <a:pt x="44" y="30"/>
                    </a:lnTo>
                    <a:lnTo>
                      <a:pt x="53" y="31"/>
                    </a:lnTo>
                    <a:lnTo>
                      <a:pt x="63" y="33"/>
                    </a:lnTo>
                    <a:lnTo>
                      <a:pt x="63" y="25"/>
                    </a:lnTo>
                    <a:lnTo>
                      <a:pt x="53" y="24"/>
                    </a:lnTo>
                    <a:lnTo>
                      <a:pt x="44" y="22"/>
                    </a:lnTo>
                    <a:lnTo>
                      <a:pt x="34" y="21"/>
                    </a:lnTo>
                    <a:lnTo>
                      <a:pt x="27" y="18"/>
                    </a:lnTo>
                    <a:lnTo>
                      <a:pt x="18" y="16"/>
                    </a:lnTo>
                    <a:lnTo>
                      <a:pt x="13" y="12"/>
                    </a:lnTo>
                    <a:lnTo>
                      <a:pt x="10" y="7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24" name="Freeform 102"/>
              <p:cNvSpPr>
                <a:spLocks/>
              </p:cNvSpPr>
              <p:nvPr/>
            </p:nvSpPr>
            <p:spPr bwMode="auto">
              <a:xfrm>
                <a:off x="377" y="1300"/>
                <a:ext cx="10" cy="204"/>
              </a:xfrm>
              <a:custGeom>
                <a:avLst/>
                <a:gdLst>
                  <a:gd name="T0" fmla="*/ 0 w 10"/>
                  <a:gd name="T1" fmla="*/ 0 h 204"/>
                  <a:gd name="T2" fmla="*/ 0 w 10"/>
                  <a:gd name="T3" fmla="*/ 0 h 204"/>
                  <a:gd name="T4" fmla="*/ 0 w 10"/>
                  <a:gd name="T5" fmla="*/ 204 h 204"/>
                  <a:gd name="T6" fmla="*/ 10 w 10"/>
                  <a:gd name="T7" fmla="*/ 204 h 204"/>
                  <a:gd name="T8" fmla="*/ 10 w 10"/>
                  <a:gd name="T9" fmla="*/ 0 h 204"/>
                  <a:gd name="T10" fmla="*/ 10 w 10"/>
                  <a:gd name="T11" fmla="*/ 0 h 204"/>
                  <a:gd name="T12" fmla="*/ 0 w 10"/>
                  <a:gd name="T13" fmla="*/ 0 h 2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204"/>
                  <a:gd name="T23" fmla="*/ 10 w 10"/>
                  <a:gd name="T24" fmla="*/ 204 h 2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204">
                    <a:moveTo>
                      <a:pt x="0" y="0"/>
                    </a:moveTo>
                    <a:lnTo>
                      <a:pt x="0" y="0"/>
                    </a:lnTo>
                    <a:lnTo>
                      <a:pt x="0" y="204"/>
                    </a:lnTo>
                    <a:lnTo>
                      <a:pt x="10" y="204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25" name="Freeform 103"/>
              <p:cNvSpPr>
                <a:spLocks/>
              </p:cNvSpPr>
              <p:nvPr/>
            </p:nvSpPr>
            <p:spPr bwMode="auto">
              <a:xfrm>
                <a:off x="377" y="1268"/>
                <a:ext cx="63" cy="32"/>
              </a:xfrm>
              <a:custGeom>
                <a:avLst/>
                <a:gdLst>
                  <a:gd name="T0" fmla="*/ 63 w 63"/>
                  <a:gd name="T1" fmla="*/ 0 h 32"/>
                  <a:gd name="T2" fmla="*/ 63 w 63"/>
                  <a:gd name="T3" fmla="*/ 0 h 32"/>
                  <a:gd name="T4" fmla="*/ 53 w 63"/>
                  <a:gd name="T5" fmla="*/ 1 h 32"/>
                  <a:gd name="T6" fmla="*/ 44 w 63"/>
                  <a:gd name="T7" fmla="*/ 2 h 32"/>
                  <a:gd name="T8" fmla="*/ 34 w 63"/>
                  <a:gd name="T9" fmla="*/ 3 h 32"/>
                  <a:gd name="T10" fmla="*/ 24 w 63"/>
                  <a:gd name="T11" fmla="*/ 6 h 32"/>
                  <a:gd name="T12" fmla="*/ 16 w 63"/>
                  <a:gd name="T13" fmla="*/ 9 h 32"/>
                  <a:gd name="T14" fmla="*/ 9 w 63"/>
                  <a:gd name="T15" fmla="*/ 15 h 32"/>
                  <a:gd name="T16" fmla="*/ 3 w 63"/>
                  <a:gd name="T17" fmla="*/ 23 h 32"/>
                  <a:gd name="T18" fmla="*/ 0 w 63"/>
                  <a:gd name="T19" fmla="*/ 32 h 32"/>
                  <a:gd name="T20" fmla="*/ 10 w 63"/>
                  <a:gd name="T21" fmla="*/ 32 h 32"/>
                  <a:gd name="T22" fmla="*/ 10 w 63"/>
                  <a:gd name="T23" fmla="*/ 25 h 32"/>
                  <a:gd name="T24" fmla="*/ 13 w 63"/>
                  <a:gd name="T25" fmla="*/ 20 h 32"/>
                  <a:gd name="T26" fmla="*/ 18 w 63"/>
                  <a:gd name="T27" fmla="*/ 16 h 32"/>
                  <a:gd name="T28" fmla="*/ 27 w 63"/>
                  <a:gd name="T29" fmla="*/ 14 h 32"/>
                  <a:gd name="T30" fmla="*/ 34 w 63"/>
                  <a:gd name="T31" fmla="*/ 11 h 32"/>
                  <a:gd name="T32" fmla="*/ 44 w 63"/>
                  <a:gd name="T33" fmla="*/ 10 h 32"/>
                  <a:gd name="T34" fmla="*/ 53 w 63"/>
                  <a:gd name="T35" fmla="*/ 9 h 32"/>
                  <a:gd name="T36" fmla="*/ 63 w 63"/>
                  <a:gd name="T37" fmla="*/ 7 h 32"/>
                  <a:gd name="T38" fmla="*/ 63 w 63"/>
                  <a:gd name="T39" fmla="*/ 7 h 32"/>
                  <a:gd name="T40" fmla="*/ 63 w 63"/>
                  <a:gd name="T41" fmla="*/ 0 h 3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3"/>
                  <a:gd name="T64" fmla="*/ 0 h 32"/>
                  <a:gd name="T65" fmla="*/ 63 w 63"/>
                  <a:gd name="T66" fmla="*/ 32 h 3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3" h="32">
                    <a:moveTo>
                      <a:pt x="63" y="0"/>
                    </a:moveTo>
                    <a:lnTo>
                      <a:pt x="63" y="0"/>
                    </a:lnTo>
                    <a:lnTo>
                      <a:pt x="53" y="1"/>
                    </a:lnTo>
                    <a:lnTo>
                      <a:pt x="44" y="2"/>
                    </a:lnTo>
                    <a:lnTo>
                      <a:pt x="34" y="3"/>
                    </a:lnTo>
                    <a:lnTo>
                      <a:pt x="24" y="6"/>
                    </a:lnTo>
                    <a:lnTo>
                      <a:pt x="16" y="9"/>
                    </a:lnTo>
                    <a:lnTo>
                      <a:pt x="9" y="15"/>
                    </a:lnTo>
                    <a:lnTo>
                      <a:pt x="3" y="23"/>
                    </a:lnTo>
                    <a:lnTo>
                      <a:pt x="0" y="32"/>
                    </a:lnTo>
                    <a:lnTo>
                      <a:pt x="10" y="32"/>
                    </a:lnTo>
                    <a:lnTo>
                      <a:pt x="10" y="25"/>
                    </a:lnTo>
                    <a:lnTo>
                      <a:pt x="13" y="20"/>
                    </a:lnTo>
                    <a:lnTo>
                      <a:pt x="18" y="16"/>
                    </a:lnTo>
                    <a:lnTo>
                      <a:pt x="27" y="14"/>
                    </a:lnTo>
                    <a:lnTo>
                      <a:pt x="34" y="11"/>
                    </a:lnTo>
                    <a:lnTo>
                      <a:pt x="44" y="10"/>
                    </a:lnTo>
                    <a:lnTo>
                      <a:pt x="53" y="9"/>
                    </a:lnTo>
                    <a:lnTo>
                      <a:pt x="63" y="7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26" name="Freeform 104"/>
              <p:cNvSpPr>
                <a:spLocks/>
              </p:cNvSpPr>
              <p:nvPr/>
            </p:nvSpPr>
            <p:spPr bwMode="auto">
              <a:xfrm>
                <a:off x="440" y="1238"/>
                <a:ext cx="60" cy="37"/>
              </a:xfrm>
              <a:custGeom>
                <a:avLst/>
                <a:gdLst>
                  <a:gd name="T0" fmla="*/ 60 w 60"/>
                  <a:gd name="T1" fmla="*/ 11 h 37"/>
                  <a:gd name="T2" fmla="*/ 52 w 60"/>
                  <a:gd name="T3" fmla="*/ 9 h 37"/>
                  <a:gd name="T4" fmla="*/ 46 w 60"/>
                  <a:gd name="T5" fmla="*/ 13 h 37"/>
                  <a:gd name="T6" fmla="*/ 43 w 60"/>
                  <a:gd name="T7" fmla="*/ 17 h 37"/>
                  <a:gd name="T8" fmla="*/ 37 w 60"/>
                  <a:gd name="T9" fmla="*/ 19 h 37"/>
                  <a:gd name="T10" fmla="*/ 30 w 60"/>
                  <a:gd name="T11" fmla="*/ 22 h 37"/>
                  <a:gd name="T12" fmla="*/ 24 w 60"/>
                  <a:gd name="T13" fmla="*/ 24 h 37"/>
                  <a:gd name="T14" fmla="*/ 17 w 60"/>
                  <a:gd name="T15" fmla="*/ 26 h 37"/>
                  <a:gd name="T16" fmla="*/ 9 w 60"/>
                  <a:gd name="T17" fmla="*/ 28 h 37"/>
                  <a:gd name="T18" fmla="*/ 0 w 60"/>
                  <a:gd name="T19" fmla="*/ 30 h 37"/>
                  <a:gd name="T20" fmla="*/ 0 w 60"/>
                  <a:gd name="T21" fmla="*/ 37 h 37"/>
                  <a:gd name="T22" fmla="*/ 9 w 60"/>
                  <a:gd name="T23" fmla="*/ 36 h 37"/>
                  <a:gd name="T24" fmla="*/ 17 w 60"/>
                  <a:gd name="T25" fmla="*/ 33 h 37"/>
                  <a:gd name="T26" fmla="*/ 24 w 60"/>
                  <a:gd name="T27" fmla="*/ 32 h 37"/>
                  <a:gd name="T28" fmla="*/ 33 w 60"/>
                  <a:gd name="T29" fmla="*/ 30 h 37"/>
                  <a:gd name="T30" fmla="*/ 39 w 60"/>
                  <a:gd name="T31" fmla="*/ 27 h 37"/>
                  <a:gd name="T32" fmla="*/ 45 w 60"/>
                  <a:gd name="T33" fmla="*/ 24 h 37"/>
                  <a:gd name="T34" fmla="*/ 51 w 60"/>
                  <a:gd name="T35" fmla="*/ 20 h 37"/>
                  <a:gd name="T36" fmla="*/ 57 w 60"/>
                  <a:gd name="T37" fmla="*/ 14 h 37"/>
                  <a:gd name="T38" fmla="*/ 50 w 60"/>
                  <a:gd name="T39" fmla="*/ 11 h 37"/>
                  <a:gd name="T40" fmla="*/ 60 w 60"/>
                  <a:gd name="T41" fmla="*/ 11 h 37"/>
                  <a:gd name="T42" fmla="*/ 60 w 60"/>
                  <a:gd name="T43" fmla="*/ 0 h 37"/>
                  <a:gd name="T44" fmla="*/ 52 w 60"/>
                  <a:gd name="T45" fmla="*/ 9 h 37"/>
                  <a:gd name="T46" fmla="*/ 60 w 60"/>
                  <a:gd name="T47" fmla="*/ 11 h 3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7"/>
                  <a:gd name="T74" fmla="*/ 60 w 60"/>
                  <a:gd name="T75" fmla="*/ 37 h 3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7">
                    <a:moveTo>
                      <a:pt x="60" y="11"/>
                    </a:moveTo>
                    <a:lnTo>
                      <a:pt x="52" y="9"/>
                    </a:lnTo>
                    <a:lnTo>
                      <a:pt x="46" y="13"/>
                    </a:lnTo>
                    <a:lnTo>
                      <a:pt x="43" y="17"/>
                    </a:lnTo>
                    <a:lnTo>
                      <a:pt x="37" y="19"/>
                    </a:lnTo>
                    <a:lnTo>
                      <a:pt x="30" y="22"/>
                    </a:lnTo>
                    <a:lnTo>
                      <a:pt x="24" y="24"/>
                    </a:lnTo>
                    <a:lnTo>
                      <a:pt x="17" y="26"/>
                    </a:lnTo>
                    <a:lnTo>
                      <a:pt x="9" y="28"/>
                    </a:lnTo>
                    <a:lnTo>
                      <a:pt x="0" y="30"/>
                    </a:lnTo>
                    <a:lnTo>
                      <a:pt x="0" y="37"/>
                    </a:lnTo>
                    <a:lnTo>
                      <a:pt x="9" y="36"/>
                    </a:lnTo>
                    <a:lnTo>
                      <a:pt x="17" y="33"/>
                    </a:lnTo>
                    <a:lnTo>
                      <a:pt x="24" y="32"/>
                    </a:lnTo>
                    <a:lnTo>
                      <a:pt x="33" y="30"/>
                    </a:lnTo>
                    <a:lnTo>
                      <a:pt x="39" y="27"/>
                    </a:lnTo>
                    <a:lnTo>
                      <a:pt x="45" y="24"/>
                    </a:lnTo>
                    <a:lnTo>
                      <a:pt x="51" y="20"/>
                    </a:lnTo>
                    <a:lnTo>
                      <a:pt x="57" y="14"/>
                    </a:lnTo>
                    <a:lnTo>
                      <a:pt x="50" y="11"/>
                    </a:lnTo>
                    <a:lnTo>
                      <a:pt x="60" y="11"/>
                    </a:lnTo>
                    <a:lnTo>
                      <a:pt x="60" y="0"/>
                    </a:lnTo>
                    <a:lnTo>
                      <a:pt x="52" y="9"/>
                    </a:lnTo>
                    <a:lnTo>
                      <a:pt x="6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27" name="Freeform 105"/>
              <p:cNvSpPr>
                <a:spLocks/>
              </p:cNvSpPr>
              <p:nvPr/>
            </p:nvSpPr>
            <p:spPr bwMode="auto">
              <a:xfrm>
                <a:off x="490" y="1249"/>
                <a:ext cx="10" cy="317"/>
              </a:xfrm>
              <a:custGeom>
                <a:avLst/>
                <a:gdLst>
                  <a:gd name="T0" fmla="*/ 2 w 10"/>
                  <a:gd name="T1" fmla="*/ 308 h 317"/>
                  <a:gd name="T2" fmla="*/ 10 w 10"/>
                  <a:gd name="T3" fmla="*/ 306 h 317"/>
                  <a:gd name="T4" fmla="*/ 10 w 10"/>
                  <a:gd name="T5" fmla="*/ 0 h 317"/>
                  <a:gd name="T6" fmla="*/ 0 w 10"/>
                  <a:gd name="T7" fmla="*/ 0 h 317"/>
                  <a:gd name="T8" fmla="*/ 0 w 10"/>
                  <a:gd name="T9" fmla="*/ 306 h 317"/>
                  <a:gd name="T10" fmla="*/ 7 w 10"/>
                  <a:gd name="T11" fmla="*/ 303 h 317"/>
                  <a:gd name="T12" fmla="*/ 2 w 10"/>
                  <a:gd name="T13" fmla="*/ 308 h 317"/>
                  <a:gd name="T14" fmla="*/ 10 w 10"/>
                  <a:gd name="T15" fmla="*/ 317 h 317"/>
                  <a:gd name="T16" fmla="*/ 10 w 10"/>
                  <a:gd name="T17" fmla="*/ 306 h 317"/>
                  <a:gd name="T18" fmla="*/ 2 w 10"/>
                  <a:gd name="T19" fmla="*/ 308 h 3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317"/>
                  <a:gd name="T32" fmla="*/ 10 w 10"/>
                  <a:gd name="T33" fmla="*/ 317 h 3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317">
                    <a:moveTo>
                      <a:pt x="2" y="308"/>
                    </a:moveTo>
                    <a:lnTo>
                      <a:pt x="10" y="306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306"/>
                    </a:lnTo>
                    <a:lnTo>
                      <a:pt x="7" y="303"/>
                    </a:lnTo>
                    <a:lnTo>
                      <a:pt x="2" y="308"/>
                    </a:lnTo>
                    <a:lnTo>
                      <a:pt x="10" y="317"/>
                    </a:lnTo>
                    <a:lnTo>
                      <a:pt x="10" y="306"/>
                    </a:lnTo>
                    <a:lnTo>
                      <a:pt x="2" y="30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28" name="Freeform 106"/>
              <p:cNvSpPr>
                <a:spLocks/>
              </p:cNvSpPr>
              <p:nvPr/>
            </p:nvSpPr>
            <p:spPr bwMode="auto">
              <a:xfrm>
                <a:off x="382" y="967"/>
                <a:ext cx="113" cy="306"/>
              </a:xfrm>
              <a:custGeom>
                <a:avLst/>
                <a:gdLst>
                  <a:gd name="T0" fmla="*/ 113 w 113"/>
                  <a:gd name="T1" fmla="*/ 306 h 306"/>
                  <a:gd name="T2" fmla="*/ 107 w 113"/>
                  <a:gd name="T3" fmla="*/ 301 h 306"/>
                  <a:gd name="T4" fmla="*/ 102 w 113"/>
                  <a:gd name="T5" fmla="*/ 297 h 306"/>
                  <a:gd name="T6" fmla="*/ 96 w 113"/>
                  <a:gd name="T7" fmla="*/ 294 h 306"/>
                  <a:gd name="T8" fmla="*/ 90 w 113"/>
                  <a:gd name="T9" fmla="*/ 291 h 306"/>
                  <a:gd name="T10" fmla="*/ 82 w 113"/>
                  <a:gd name="T11" fmla="*/ 289 h 306"/>
                  <a:gd name="T12" fmla="*/ 75 w 113"/>
                  <a:gd name="T13" fmla="*/ 288 h 306"/>
                  <a:gd name="T14" fmla="*/ 67 w 113"/>
                  <a:gd name="T15" fmla="*/ 286 h 306"/>
                  <a:gd name="T16" fmla="*/ 58 w 113"/>
                  <a:gd name="T17" fmla="*/ 285 h 306"/>
                  <a:gd name="T18" fmla="*/ 48 w 113"/>
                  <a:gd name="T19" fmla="*/ 284 h 306"/>
                  <a:gd name="T20" fmla="*/ 39 w 113"/>
                  <a:gd name="T21" fmla="*/ 281 h 306"/>
                  <a:gd name="T22" fmla="*/ 29 w 113"/>
                  <a:gd name="T23" fmla="*/ 280 h 306"/>
                  <a:gd name="T24" fmla="*/ 21 w 113"/>
                  <a:gd name="T25" fmla="*/ 277 h 306"/>
                  <a:gd name="T26" fmla="*/ 12 w 113"/>
                  <a:gd name="T27" fmla="*/ 275 h 306"/>
                  <a:gd name="T28" fmla="*/ 6 w 113"/>
                  <a:gd name="T29" fmla="*/ 269 h 306"/>
                  <a:gd name="T30" fmla="*/ 1 w 113"/>
                  <a:gd name="T31" fmla="*/ 264 h 306"/>
                  <a:gd name="T32" fmla="*/ 0 w 113"/>
                  <a:gd name="T33" fmla="*/ 257 h 306"/>
                  <a:gd name="T34" fmla="*/ 0 w 113"/>
                  <a:gd name="T35" fmla="*/ 51 h 306"/>
                  <a:gd name="T36" fmla="*/ 1 w 113"/>
                  <a:gd name="T37" fmla="*/ 43 h 306"/>
                  <a:gd name="T38" fmla="*/ 6 w 113"/>
                  <a:gd name="T39" fmla="*/ 38 h 306"/>
                  <a:gd name="T40" fmla="*/ 12 w 113"/>
                  <a:gd name="T41" fmla="*/ 33 h 306"/>
                  <a:gd name="T42" fmla="*/ 21 w 113"/>
                  <a:gd name="T43" fmla="*/ 30 h 306"/>
                  <a:gd name="T44" fmla="*/ 29 w 113"/>
                  <a:gd name="T45" fmla="*/ 28 h 306"/>
                  <a:gd name="T46" fmla="*/ 39 w 113"/>
                  <a:gd name="T47" fmla="*/ 26 h 306"/>
                  <a:gd name="T48" fmla="*/ 48 w 113"/>
                  <a:gd name="T49" fmla="*/ 24 h 306"/>
                  <a:gd name="T50" fmla="*/ 58 w 113"/>
                  <a:gd name="T51" fmla="*/ 22 h 306"/>
                  <a:gd name="T52" fmla="*/ 67 w 113"/>
                  <a:gd name="T53" fmla="*/ 21 h 306"/>
                  <a:gd name="T54" fmla="*/ 75 w 113"/>
                  <a:gd name="T55" fmla="*/ 18 h 306"/>
                  <a:gd name="T56" fmla="*/ 82 w 113"/>
                  <a:gd name="T57" fmla="*/ 17 h 306"/>
                  <a:gd name="T58" fmla="*/ 90 w 113"/>
                  <a:gd name="T59" fmla="*/ 15 h 306"/>
                  <a:gd name="T60" fmla="*/ 96 w 113"/>
                  <a:gd name="T61" fmla="*/ 12 h 306"/>
                  <a:gd name="T62" fmla="*/ 102 w 113"/>
                  <a:gd name="T63" fmla="*/ 9 h 306"/>
                  <a:gd name="T64" fmla="*/ 107 w 113"/>
                  <a:gd name="T65" fmla="*/ 6 h 306"/>
                  <a:gd name="T66" fmla="*/ 113 w 113"/>
                  <a:gd name="T67" fmla="*/ 0 h 306"/>
                  <a:gd name="T68" fmla="*/ 113 w 113"/>
                  <a:gd name="T69" fmla="*/ 306 h 30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3"/>
                  <a:gd name="T106" fmla="*/ 0 h 306"/>
                  <a:gd name="T107" fmla="*/ 113 w 113"/>
                  <a:gd name="T108" fmla="*/ 306 h 30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3" h="306">
                    <a:moveTo>
                      <a:pt x="113" y="306"/>
                    </a:moveTo>
                    <a:lnTo>
                      <a:pt x="107" y="301"/>
                    </a:lnTo>
                    <a:lnTo>
                      <a:pt x="102" y="297"/>
                    </a:lnTo>
                    <a:lnTo>
                      <a:pt x="96" y="294"/>
                    </a:lnTo>
                    <a:lnTo>
                      <a:pt x="90" y="291"/>
                    </a:lnTo>
                    <a:lnTo>
                      <a:pt x="82" y="289"/>
                    </a:lnTo>
                    <a:lnTo>
                      <a:pt x="75" y="288"/>
                    </a:lnTo>
                    <a:lnTo>
                      <a:pt x="67" y="286"/>
                    </a:lnTo>
                    <a:lnTo>
                      <a:pt x="58" y="285"/>
                    </a:lnTo>
                    <a:lnTo>
                      <a:pt x="48" y="284"/>
                    </a:lnTo>
                    <a:lnTo>
                      <a:pt x="39" y="281"/>
                    </a:lnTo>
                    <a:lnTo>
                      <a:pt x="29" y="280"/>
                    </a:lnTo>
                    <a:lnTo>
                      <a:pt x="21" y="277"/>
                    </a:lnTo>
                    <a:lnTo>
                      <a:pt x="12" y="275"/>
                    </a:lnTo>
                    <a:lnTo>
                      <a:pt x="6" y="269"/>
                    </a:lnTo>
                    <a:lnTo>
                      <a:pt x="1" y="264"/>
                    </a:lnTo>
                    <a:lnTo>
                      <a:pt x="0" y="257"/>
                    </a:lnTo>
                    <a:lnTo>
                      <a:pt x="0" y="51"/>
                    </a:lnTo>
                    <a:lnTo>
                      <a:pt x="1" y="43"/>
                    </a:lnTo>
                    <a:lnTo>
                      <a:pt x="6" y="38"/>
                    </a:lnTo>
                    <a:lnTo>
                      <a:pt x="12" y="33"/>
                    </a:lnTo>
                    <a:lnTo>
                      <a:pt x="21" y="30"/>
                    </a:lnTo>
                    <a:lnTo>
                      <a:pt x="29" y="28"/>
                    </a:lnTo>
                    <a:lnTo>
                      <a:pt x="39" y="26"/>
                    </a:lnTo>
                    <a:lnTo>
                      <a:pt x="48" y="24"/>
                    </a:lnTo>
                    <a:lnTo>
                      <a:pt x="58" y="22"/>
                    </a:lnTo>
                    <a:lnTo>
                      <a:pt x="67" y="21"/>
                    </a:lnTo>
                    <a:lnTo>
                      <a:pt x="75" y="18"/>
                    </a:lnTo>
                    <a:lnTo>
                      <a:pt x="82" y="17"/>
                    </a:lnTo>
                    <a:lnTo>
                      <a:pt x="90" y="15"/>
                    </a:lnTo>
                    <a:lnTo>
                      <a:pt x="96" y="12"/>
                    </a:lnTo>
                    <a:lnTo>
                      <a:pt x="102" y="9"/>
                    </a:lnTo>
                    <a:lnTo>
                      <a:pt x="107" y="6"/>
                    </a:lnTo>
                    <a:lnTo>
                      <a:pt x="113" y="0"/>
                    </a:lnTo>
                    <a:lnTo>
                      <a:pt x="113" y="306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29" name="Freeform 107"/>
              <p:cNvSpPr>
                <a:spLocks/>
              </p:cNvSpPr>
              <p:nvPr/>
            </p:nvSpPr>
            <p:spPr bwMode="auto">
              <a:xfrm>
                <a:off x="440" y="1248"/>
                <a:ext cx="57" cy="27"/>
              </a:xfrm>
              <a:custGeom>
                <a:avLst/>
                <a:gdLst>
                  <a:gd name="T0" fmla="*/ 0 w 57"/>
                  <a:gd name="T1" fmla="*/ 8 h 27"/>
                  <a:gd name="T2" fmla="*/ 0 w 57"/>
                  <a:gd name="T3" fmla="*/ 8 h 27"/>
                  <a:gd name="T4" fmla="*/ 9 w 57"/>
                  <a:gd name="T5" fmla="*/ 9 h 27"/>
                  <a:gd name="T6" fmla="*/ 17 w 57"/>
                  <a:gd name="T7" fmla="*/ 10 h 27"/>
                  <a:gd name="T8" fmla="*/ 24 w 57"/>
                  <a:gd name="T9" fmla="*/ 12 h 27"/>
                  <a:gd name="T10" fmla="*/ 30 w 57"/>
                  <a:gd name="T11" fmla="*/ 14 h 27"/>
                  <a:gd name="T12" fmla="*/ 37 w 57"/>
                  <a:gd name="T13" fmla="*/ 17 h 27"/>
                  <a:gd name="T14" fmla="*/ 43 w 57"/>
                  <a:gd name="T15" fmla="*/ 20 h 27"/>
                  <a:gd name="T16" fmla="*/ 46 w 57"/>
                  <a:gd name="T17" fmla="*/ 23 h 27"/>
                  <a:gd name="T18" fmla="*/ 52 w 57"/>
                  <a:gd name="T19" fmla="*/ 27 h 27"/>
                  <a:gd name="T20" fmla="*/ 57 w 57"/>
                  <a:gd name="T21" fmla="*/ 22 h 27"/>
                  <a:gd name="T22" fmla="*/ 51 w 57"/>
                  <a:gd name="T23" fmla="*/ 16 h 27"/>
                  <a:gd name="T24" fmla="*/ 45 w 57"/>
                  <a:gd name="T25" fmla="*/ 12 h 27"/>
                  <a:gd name="T26" fmla="*/ 39 w 57"/>
                  <a:gd name="T27" fmla="*/ 9 h 27"/>
                  <a:gd name="T28" fmla="*/ 33 w 57"/>
                  <a:gd name="T29" fmla="*/ 7 h 27"/>
                  <a:gd name="T30" fmla="*/ 24 w 57"/>
                  <a:gd name="T31" fmla="*/ 4 h 27"/>
                  <a:gd name="T32" fmla="*/ 17 w 57"/>
                  <a:gd name="T33" fmla="*/ 3 h 27"/>
                  <a:gd name="T34" fmla="*/ 9 w 57"/>
                  <a:gd name="T35" fmla="*/ 1 h 27"/>
                  <a:gd name="T36" fmla="*/ 0 w 57"/>
                  <a:gd name="T37" fmla="*/ 0 h 27"/>
                  <a:gd name="T38" fmla="*/ 0 w 57"/>
                  <a:gd name="T39" fmla="*/ 0 h 27"/>
                  <a:gd name="T40" fmla="*/ 0 w 57"/>
                  <a:gd name="T41" fmla="*/ 8 h 2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7"/>
                  <a:gd name="T64" fmla="*/ 0 h 27"/>
                  <a:gd name="T65" fmla="*/ 57 w 57"/>
                  <a:gd name="T66" fmla="*/ 27 h 2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7" h="27">
                    <a:moveTo>
                      <a:pt x="0" y="8"/>
                    </a:moveTo>
                    <a:lnTo>
                      <a:pt x="0" y="8"/>
                    </a:lnTo>
                    <a:lnTo>
                      <a:pt x="9" y="9"/>
                    </a:lnTo>
                    <a:lnTo>
                      <a:pt x="17" y="10"/>
                    </a:lnTo>
                    <a:lnTo>
                      <a:pt x="24" y="12"/>
                    </a:lnTo>
                    <a:lnTo>
                      <a:pt x="30" y="14"/>
                    </a:lnTo>
                    <a:lnTo>
                      <a:pt x="37" y="17"/>
                    </a:lnTo>
                    <a:lnTo>
                      <a:pt x="43" y="20"/>
                    </a:lnTo>
                    <a:lnTo>
                      <a:pt x="46" y="23"/>
                    </a:lnTo>
                    <a:lnTo>
                      <a:pt x="52" y="27"/>
                    </a:lnTo>
                    <a:lnTo>
                      <a:pt x="57" y="22"/>
                    </a:lnTo>
                    <a:lnTo>
                      <a:pt x="51" y="16"/>
                    </a:lnTo>
                    <a:lnTo>
                      <a:pt x="45" y="12"/>
                    </a:lnTo>
                    <a:lnTo>
                      <a:pt x="39" y="9"/>
                    </a:lnTo>
                    <a:lnTo>
                      <a:pt x="33" y="7"/>
                    </a:lnTo>
                    <a:lnTo>
                      <a:pt x="24" y="4"/>
                    </a:lnTo>
                    <a:lnTo>
                      <a:pt x="17" y="3"/>
                    </a:lnTo>
                    <a:lnTo>
                      <a:pt x="9" y="1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30" name="Freeform 108"/>
              <p:cNvSpPr>
                <a:spLocks/>
              </p:cNvSpPr>
              <p:nvPr/>
            </p:nvSpPr>
            <p:spPr bwMode="auto">
              <a:xfrm>
                <a:off x="377" y="1224"/>
                <a:ext cx="63" cy="32"/>
              </a:xfrm>
              <a:custGeom>
                <a:avLst/>
                <a:gdLst>
                  <a:gd name="T0" fmla="*/ 0 w 63"/>
                  <a:gd name="T1" fmla="*/ 0 h 32"/>
                  <a:gd name="T2" fmla="*/ 0 w 63"/>
                  <a:gd name="T3" fmla="*/ 0 h 32"/>
                  <a:gd name="T4" fmla="*/ 3 w 63"/>
                  <a:gd name="T5" fmla="*/ 9 h 32"/>
                  <a:gd name="T6" fmla="*/ 9 w 63"/>
                  <a:gd name="T7" fmla="*/ 15 h 32"/>
                  <a:gd name="T8" fmla="*/ 16 w 63"/>
                  <a:gd name="T9" fmla="*/ 22 h 32"/>
                  <a:gd name="T10" fmla="*/ 24 w 63"/>
                  <a:gd name="T11" fmla="*/ 24 h 32"/>
                  <a:gd name="T12" fmla="*/ 34 w 63"/>
                  <a:gd name="T13" fmla="*/ 27 h 32"/>
                  <a:gd name="T14" fmla="*/ 44 w 63"/>
                  <a:gd name="T15" fmla="*/ 28 h 32"/>
                  <a:gd name="T16" fmla="*/ 53 w 63"/>
                  <a:gd name="T17" fmla="*/ 31 h 32"/>
                  <a:gd name="T18" fmla="*/ 63 w 63"/>
                  <a:gd name="T19" fmla="*/ 32 h 32"/>
                  <a:gd name="T20" fmla="*/ 63 w 63"/>
                  <a:gd name="T21" fmla="*/ 24 h 32"/>
                  <a:gd name="T22" fmla="*/ 53 w 63"/>
                  <a:gd name="T23" fmla="*/ 23 h 32"/>
                  <a:gd name="T24" fmla="*/ 44 w 63"/>
                  <a:gd name="T25" fmla="*/ 20 h 32"/>
                  <a:gd name="T26" fmla="*/ 34 w 63"/>
                  <a:gd name="T27" fmla="*/ 19 h 32"/>
                  <a:gd name="T28" fmla="*/ 27 w 63"/>
                  <a:gd name="T29" fmla="*/ 16 h 32"/>
                  <a:gd name="T30" fmla="*/ 18 w 63"/>
                  <a:gd name="T31" fmla="*/ 14 h 32"/>
                  <a:gd name="T32" fmla="*/ 13 w 63"/>
                  <a:gd name="T33" fmla="*/ 10 h 32"/>
                  <a:gd name="T34" fmla="*/ 10 w 63"/>
                  <a:gd name="T35" fmla="*/ 6 h 32"/>
                  <a:gd name="T36" fmla="*/ 10 w 63"/>
                  <a:gd name="T37" fmla="*/ 0 h 32"/>
                  <a:gd name="T38" fmla="*/ 10 w 63"/>
                  <a:gd name="T39" fmla="*/ 0 h 32"/>
                  <a:gd name="T40" fmla="*/ 0 w 63"/>
                  <a:gd name="T41" fmla="*/ 0 h 3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3"/>
                  <a:gd name="T64" fmla="*/ 0 h 32"/>
                  <a:gd name="T65" fmla="*/ 63 w 63"/>
                  <a:gd name="T66" fmla="*/ 32 h 3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3" h="32">
                    <a:moveTo>
                      <a:pt x="0" y="0"/>
                    </a:moveTo>
                    <a:lnTo>
                      <a:pt x="0" y="0"/>
                    </a:lnTo>
                    <a:lnTo>
                      <a:pt x="3" y="9"/>
                    </a:lnTo>
                    <a:lnTo>
                      <a:pt x="9" y="15"/>
                    </a:lnTo>
                    <a:lnTo>
                      <a:pt x="16" y="22"/>
                    </a:lnTo>
                    <a:lnTo>
                      <a:pt x="24" y="24"/>
                    </a:lnTo>
                    <a:lnTo>
                      <a:pt x="34" y="27"/>
                    </a:lnTo>
                    <a:lnTo>
                      <a:pt x="44" y="28"/>
                    </a:lnTo>
                    <a:lnTo>
                      <a:pt x="53" y="31"/>
                    </a:lnTo>
                    <a:lnTo>
                      <a:pt x="63" y="32"/>
                    </a:lnTo>
                    <a:lnTo>
                      <a:pt x="63" y="24"/>
                    </a:lnTo>
                    <a:lnTo>
                      <a:pt x="53" y="23"/>
                    </a:lnTo>
                    <a:lnTo>
                      <a:pt x="44" y="20"/>
                    </a:lnTo>
                    <a:lnTo>
                      <a:pt x="34" y="19"/>
                    </a:lnTo>
                    <a:lnTo>
                      <a:pt x="27" y="16"/>
                    </a:lnTo>
                    <a:lnTo>
                      <a:pt x="18" y="14"/>
                    </a:lnTo>
                    <a:lnTo>
                      <a:pt x="13" y="10"/>
                    </a:lnTo>
                    <a:lnTo>
                      <a:pt x="10" y="6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31" name="Freeform 109"/>
              <p:cNvSpPr>
                <a:spLocks/>
              </p:cNvSpPr>
              <p:nvPr/>
            </p:nvSpPr>
            <p:spPr bwMode="auto">
              <a:xfrm>
                <a:off x="377" y="1018"/>
                <a:ext cx="10" cy="206"/>
              </a:xfrm>
              <a:custGeom>
                <a:avLst/>
                <a:gdLst>
                  <a:gd name="T0" fmla="*/ 0 w 10"/>
                  <a:gd name="T1" fmla="*/ 0 h 206"/>
                  <a:gd name="T2" fmla="*/ 0 w 10"/>
                  <a:gd name="T3" fmla="*/ 0 h 206"/>
                  <a:gd name="T4" fmla="*/ 0 w 10"/>
                  <a:gd name="T5" fmla="*/ 206 h 206"/>
                  <a:gd name="T6" fmla="*/ 10 w 10"/>
                  <a:gd name="T7" fmla="*/ 206 h 206"/>
                  <a:gd name="T8" fmla="*/ 10 w 10"/>
                  <a:gd name="T9" fmla="*/ 0 h 206"/>
                  <a:gd name="T10" fmla="*/ 10 w 10"/>
                  <a:gd name="T11" fmla="*/ 0 h 206"/>
                  <a:gd name="T12" fmla="*/ 0 w 10"/>
                  <a:gd name="T13" fmla="*/ 0 h 2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206"/>
                  <a:gd name="T23" fmla="*/ 10 w 10"/>
                  <a:gd name="T24" fmla="*/ 206 h 20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206">
                    <a:moveTo>
                      <a:pt x="0" y="0"/>
                    </a:moveTo>
                    <a:lnTo>
                      <a:pt x="0" y="0"/>
                    </a:lnTo>
                    <a:lnTo>
                      <a:pt x="0" y="206"/>
                    </a:lnTo>
                    <a:lnTo>
                      <a:pt x="10" y="206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32" name="Freeform 110"/>
              <p:cNvSpPr>
                <a:spLocks/>
              </p:cNvSpPr>
              <p:nvPr/>
            </p:nvSpPr>
            <p:spPr bwMode="auto">
              <a:xfrm>
                <a:off x="377" y="985"/>
                <a:ext cx="63" cy="33"/>
              </a:xfrm>
              <a:custGeom>
                <a:avLst/>
                <a:gdLst>
                  <a:gd name="T0" fmla="*/ 63 w 63"/>
                  <a:gd name="T1" fmla="*/ 0 h 33"/>
                  <a:gd name="T2" fmla="*/ 63 w 63"/>
                  <a:gd name="T3" fmla="*/ 0 h 33"/>
                  <a:gd name="T4" fmla="*/ 53 w 63"/>
                  <a:gd name="T5" fmla="*/ 2 h 33"/>
                  <a:gd name="T6" fmla="*/ 44 w 63"/>
                  <a:gd name="T7" fmla="*/ 4 h 33"/>
                  <a:gd name="T8" fmla="*/ 34 w 63"/>
                  <a:gd name="T9" fmla="*/ 6 h 33"/>
                  <a:gd name="T10" fmla="*/ 24 w 63"/>
                  <a:gd name="T11" fmla="*/ 8 h 33"/>
                  <a:gd name="T12" fmla="*/ 16 w 63"/>
                  <a:gd name="T13" fmla="*/ 11 h 33"/>
                  <a:gd name="T14" fmla="*/ 9 w 63"/>
                  <a:gd name="T15" fmla="*/ 17 h 33"/>
                  <a:gd name="T16" fmla="*/ 3 w 63"/>
                  <a:gd name="T17" fmla="*/ 24 h 33"/>
                  <a:gd name="T18" fmla="*/ 0 w 63"/>
                  <a:gd name="T19" fmla="*/ 33 h 33"/>
                  <a:gd name="T20" fmla="*/ 10 w 63"/>
                  <a:gd name="T21" fmla="*/ 33 h 33"/>
                  <a:gd name="T22" fmla="*/ 10 w 63"/>
                  <a:gd name="T23" fmla="*/ 26 h 33"/>
                  <a:gd name="T24" fmla="*/ 13 w 63"/>
                  <a:gd name="T25" fmla="*/ 22 h 33"/>
                  <a:gd name="T26" fmla="*/ 18 w 63"/>
                  <a:gd name="T27" fmla="*/ 19 h 33"/>
                  <a:gd name="T28" fmla="*/ 27 w 63"/>
                  <a:gd name="T29" fmla="*/ 16 h 33"/>
                  <a:gd name="T30" fmla="*/ 34 w 63"/>
                  <a:gd name="T31" fmla="*/ 13 h 33"/>
                  <a:gd name="T32" fmla="*/ 44 w 63"/>
                  <a:gd name="T33" fmla="*/ 12 h 33"/>
                  <a:gd name="T34" fmla="*/ 53 w 63"/>
                  <a:gd name="T35" fmla="*/ 10 h 33"/>
                  <a:gd name="T36" fmla="*/ 63 w 63"/>
                  <a:gd name="T37" fmla="*/ 8 h 33"/>
                  <a:gd name="T38" fmla="*/ 63 w 63"/>
                  <a:gd name="T39" fmla="*/ 8 h 33"/>
                  <a:gd name="T40" fmla="*/ 63 w 63"/>
                  <a:gd name="T41" fmla="*/ 0 h 3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3"/>
                  <a:gd name="T64" fmla="*/ 0 h 33"/>
                  <a:gd name="T65" fmla="*/ 63 w 63"/>
                  <a:gd name="T66" fmla="*/ 33 h 3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3" h="33">
                    <a:moveTo>
                      <a:pt x="63" y="0"/>
                    </a:moveTo>
                    <a:lnTo>
                      <a:pt x="63" y="0"/>
                    </a:lnTo>
                    <a:lnTo>
                      <a:pt x="53" y="2"/>
                    </a:lnTo>
                    <a:lnTo>
                      <a:pt x="44" y="4"/>
                    </a:lnTo>
                    <a:lnTo>
                      <a:pt x="34" y="6"/>
                    </a:lnTo>
                    <a:lnTo>
                      <a:pt x="24" y="8"/>
                    </a:lnTo>
                    <a:lnTo>
                      <a:pt x="16" y="11"/>
                    </a:lnTo>
                    <a:lnTo>
                      <a:pt x="9" y="17"/>
                    </a:lnTo>
                    <a:lnTo>
                      <a:pt x="3" y="24"/>
                    </a:lnTo>
                    <a:lnTo>
                      <a:pt x="0" y="33"/>
                    </a:lnTo>
                    <a:lnTo>
                      <a:pt x="10" y="33"/>
                    </a:lnTo>
                    <a:lnTo>
                      <a:pt x="10" y="26"/>
                    </a:lnTo>
                    <a:lnTo>
                      <a:pt x="13" y="22"/>
                    </a:lnTo>
                    <a:lnTo>
                      <a:pt x="18" y="19"/>
                    </a:lnTo>
                    <a:lnTo>
                      <a:pt x="27" y="16"/>
                    </a:lnTo>
                    <a:lnTo>
                      <a:pt x="34" y="13"/>
                    </a:lnTo>
                    <a:lnTo>
                      <a:pt x="44" y="12"/>
                    </a:lnTo>
                    <a:lnTo>
                      <a:pt x="53" y="10"/>
                    </a:lnTo>
                    <a:lnTo>
                      <a:pt x="63" y="8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33" name="Freeform 111"/>
              <p:cNvSpPr>
                <a:spLocks/>
              </p:cNvSpPr>
              <p:nvPr/>
            </p:nvSpPr>
            <p:spPr bwMode="auto">
              <a:xfrm>
                <a:off x="440" y="956"/>
                <a:ext cx="60" cy="37"/>
              </a:xfrm>
              <a:custGeom>
                <a:avLst/>
                <a:gdLst>
                  <a:gd name="T0" fmla="*/ 60 w 60"/>
                  <a:gd name="T1" fmla="*/ 11 h 37"/>
                  <a:gd name="T2" fmla="*/ 52 w 60"/>
                  <a:gd name="T3" fmla="*/ 9 h 37"/>
                  <a:gd name="T4" fmla="*/ 46 w 60"/>
                  <a:gd name="T5" fmla="*/ 13 h 37"/>
                  <a:gd name="T6" fmla="*/ 43 w 60"/>
                  <a:gd name="T7" fmla="*/ 17 h 37"/>
                  <a:gd name="T8" fmla="*/ 37 w 60"/>
                  <a:gd name="T9" fmla="*/ 19 h 37"/>
                  <a:gd name="T10" fmla="*/ 30 w 60"/>
                  <a:gd name="T11" fmla="*/ 22 h 37"/>
                  <a:gd name="T12" fmla="*/ 24 w 60"/>
                  <a:gd name="T13" fmla="*/ 24 h 37"/>
                  <a:gd name="T14" fmla="*/ 17 w 60"/>
                  <a:gd name="T15" fmla="*/ 26 h 37"/>
                  <a:gd name="T16" fmla="*/ 9 w 60"/>
                  <a:gd name="T17" fmla="*/ 28 h 37"/>
                  <a:gd name="T18" fmla="*/ 0 w 60"/>
                  <a:gd name="T19" fmla="*/ 29 h 37"/>
                  <a:gd name="T20" fmla="*/ 0 w 60"/>
                  <a:gd name="T21" fmla="*/ 37 h 37"/>
                  <a:gd name="T22" fmla="*/ 9 w 60"/>
                  <a:gd name="T23" fmla="*/ 36 h 37"/>
                  <a:gd name="T24" fmla="*/ 17 w 60"/>
                  <a:gd name="T25" fmla="*/ 33 h 37"/>
                  <a:gd name="T26" fmla="*/ 24 w 60"/>
                  <a:gd name="T27" fmla="*/ 32 h 37"/>
                  <a:gd name="T28" fmla="*/ 33 w 60"/>
                  <a:gd name="T29" fmla="*/ 29 h 37"/>
                  <a:gd name="T30" fmla="*/ 39 w 60"/>
                  <a:gd name="T31" fmla="*/ 27 h 37"/>
                  <a:gd name="T32" fmla="*/ 45 w 60"/>
                  <a:gd name="T33" fmla="*/ 24 h 37"/>
                  <a:gd name="T34" fmla="*/ 51 w 60"/>
                  <a:gd name="T35" fmla="*/ 20 h 37"/>
                  <a:gd name="T36" fmla="*/ 57 w 60"/>
                  <a:gd name="T37" fmla="*/ 14 h 37"/>
                  <a:gd name="T38" fmla="*/ 50 w 60"/>
                  <a:gd name="T39" fmla="*/ 11 h 37"/>
                  <a:gd name="T40" fmla="*/ 60 w 60"/>
                  <a:gd name="T41" fmla="*/ 11 h 37"/>
                  <a:gd name="T42" fmla="*/ 60 w 60"/>
                  <a:gd name="T43" fmla="*/ 0 h 37"/>
                  <a:gd name="T44" fmla="*/ 52 w 60"/>
                  <a:gd name="T45" fmla="*/ 9 h 37"/>
                  <a:gd name="T46" fmla="*/ 60 w 60"/>
                  <a:gd name="T47" fmla="*/ 11 h 3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7"/>
                  <a:gd name="T74" fmla="*/ 60 w 60"/>
                  <a:gd name="T75" fmla="*/ 37 h 3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7">
                    <a:moveTo>
                      <a:pt x="60" y="11"/>
                    </a:moveTo>
                    <a:lnTo>
                      <a:pt x="52" y="9"/>
                    </a:lnTo>
                    <a:lnTo>
                      <a:pt x="46" y="13"/>
                    </a:lnTo>
                    <a:lnTo>
                      <a:pt x="43" y="17"/>
                    </a:lnTo>
                    <a:lnTo>
                      <a:pt x="37" y="19"/>
                    </a:lnTo>
                    <a:lnTo>
                      <a:pt x="30" y="22"/>
                    </a:lnTo>
                    <a:lnTo>
                      <a:pt x="24" y="24"/>
                    </a:lnTo>
                    <a:lnTo>
                      <a:pt x="17" y="26"/>
                    </a:lnTo>
                    <a:lnTo>
                      <a:pt x="9" y="28"/>
                    </a:lnTo>
                    <a:lnTo>
                      <a:pt x="0" y="29"/>
                    </a:lnTo>
                    <a:lnTo>
                      <a:pt x="0" y="37"/>
                    </a:lnTo>
                    <a:lnTo>
                      <a:pt x="9" y="36"/>
                    </a:lnTo>
                    <a:lnTo>
                      <a:pt x="17" y="33"/>
                    </a:lnTo>
                    <a:lnTo>
                      <a:pt x="24" y="32"/>
                    </a:lnTo>
                    <a:lnTo>
                      <a:pt x="33" y="29"/>
                    </a:lnTo>
                    <a:lnTo>
                      <a:pt x="39" y="27"/>
                    </a:lnTo>
                    <a:lnTo>
                      <a:pt x="45" y="24"/>
                    </a:lnTo>
                    <a:lnTo>
                      <a:pt x="51" y="20"/>
                    </a:lnTo>
                    <a:lnTo>
                      <a:pt x="57" y="14"/>
                    </a:lnTo>
                    <a:lnTo>
                      <a:pt x="50" y="11"/>
                    </a:lnTo>
                    <a:lnTo>
                      <a:pt x="60" y="11"/>
                    </a:lnTo>
                    <a:lnTo>
                      <a:pt x="60" y="0"/>
                    </a:lnTo>
                    <a:lnTo>
                      <a:pt x="52" y="9"/>
                    </a:lnTo>
                    <a:lnTo>
                      <a:pt x="6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34" name="Freeform 112"/>
              <p:cNvSpPr>
                <a:spLocks/>
              </p:cNvSpPr>
              <p:nvPr/>
            </p:nvSpPr>
            <p:spPr bwMode="auto">
              <a:xfrm>
                <a:off x="490" y="967"/>
                <a:ext cx="10" cy="317"/>
              </a:xfrm>
              <a:custGeom>
                <a:avLst/>
                <a:gdLst>
                  <a:gd name="T0" fmla="*/ 2 w 10"/>
                  <a:gd name="T1" fmla="*/ 308 h 317"/>
                  <a:gd name="T2" fmla="*/ 10 w 10"/>
                  <a:gd name="T3" fmla="*/ 306 h 317"/>
                  <a:gd name="T4" fmla="*/ 10 w 10"/>
                  <a:gd name="T5" fmla="*/ 0 h 317"/>
                  <a:gd name="T6" fmla="*/ 0 w 10"/>
                  <a:gd name="T7" fmla="*/ 0 h 317"/>
                  <a:gd name="T8" fmla="*/ 0 w 10"/>
                  <a:gd name="T9" fmla="*/ 306 h 317"/>
                  <a:gd name="T10" fmla="*/ 7 w 10"/>
                  <a:gd name="T11" fmla="*/ 303 h 317"/>
                  <a:gd name="T12" fmla="*/ 2 w 10"/>
                  <a:gd name="T13" fmla="*/ 308 h 317"/>
                  <a:gd name="T14" fmla="*/ 10 w 10"/>
                  <a:gd name="T15" fmla="*/ 317 h 317"/>
                  <a:gd name="T16" fmla="*/ 10 w 10"/>
                  <a:gd name="T17" fmla="*/ 306 h 317"/>
                  <a:gd name="T18" fmla="*/ 2 w 10"/>
                  <a:gd name="T19" fmla="*/ 308 h 3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317"/>
                  <a:gd name="T32" fmla="*/ 10 w 10"/>
                  <a:gd name="T33" fmla="*/ 317 h 3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317">
                    <a:moveTo>
                      <a:pt x="2" y="308"/>
                    </a:moveTo>
                    <a:lnTo>
                      <a:pt x="10" y="306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306"/>
                    </a:lnTo>
                    <a:lnTo>
                      <a:pt x="7" y="303"/>
                    </a:lnTo>
                    <a:lnTo>
                      <a:pt x="2" y="308"/>
                    </a:lnTo>
                    <a:lnTo>
                      <a:pt x="10" y="317"/>
                    </a:lnTo>
                    <a:lnTo>
                      <a:pt x="10" y="306"/>
                    </a:lnTo>
                    <a:lnTo>
                      <a:pt x="2" y="30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35" name="Freeform 113"/>
              <p:cNvSpPr>
                <a:spLocks/>
              </p:cNvSpPr>
              <p:nvPr/>
            </p:nvSpPr>
            <p:spPr bwMode="auto">
              <a:xfrm>
                <a:off x="382" y="684"/>
                <a:ext cx="113" cy="305"/>
              </a:xfrm>
              <a:custGeom>
                <a:avLst/>
                <a:gdLst>
                  <a:gd name="T0" fmla="*/ 113 w 113"/>
                  <a:gd name="T1" fmla="*/ 305 h 305"/>
                  <a:gd name="T2" fmla="*/ 107 w 113"/>
                  <a:gd name="T3" fmla="*/ 300 h 305"/>
                  <a:gd name="T4" fmla="*/ 102 w 113"/>
                  <a:gd name="T5" fmla="*/ 296 h 305"/>
                  <a:gd name="T6" fmla="*/ 96 w 113"/>
                  <a:gd name="T7" fmla="*/ 294 h 305"/>
                  <a:gd name="T8" fmla="*/ 90 w 113"/>
                  <a:gd name="T9" fmla="*/ 291 h 305"/>
                  <a:gd name="T10" fmla="*/ 82 w 113"/>
                  <a:gd name="T11" fmla="*/ 289 h 305"/>
                  <a:gd name="T12" fmla="*/ 75 w 113"/>
                  <a:gd name="T13" fmla="*/ 287 h 305"/>
                  <a:gd name="T14" fmla="*/ 67 w 113"/>
                  <a:gd name="T15" fmla="*/ 285 h 305"/>
                  <a:gd name="T16" fmla="*/ 58 w 113"/>
                  <a:gd name="T17" fmla="*/ 283 h 305"/>
                  <a:gd name="T18" fmla="*/ 48 w 113"/>
                  <a:gd name="T19" fmla="*/ 282 h 305"/>
                  <a:gd name="T20" fmla="*/ 39 w 113"/>
                  <a:gd name="T21" fmla="*/ 281 h 305"/>
                  <a:gd name="T22" fmla="*/ 29 w 113"/>
                  <a:gd name="T23" fmla="*/ 279 h 305"/>
                  <a:gd name="T24" fmla="*/ 21 w 113"/>
                  <a:gd name="T25" fmla="*/ 277 h 305"/>
                  <a:gd name="T26" fmla="*/ 12 w 113"/>
                  <a:gd name="T27" fmla="*/ 274 h 305"/>
                  <a:gd name="T28" fmla="*/ 6 w 113"/>
                  <a:gd name="T29" fmla="*/ 269 h 305"/>
                  <a:gd name="T30" fmla="*/ 1 w 113"/>
                  <a:gd name="T31" fmla="*/ 263 h 305"/>
                  <a:gd name="T32" fmla="*/ 0 w 113"/>
                  <a:gd name="T33" fmla="*/ 255 h 305"/>
                  <a:gd name="T34" fmla="*/ 0 w 113"/>
                  <a:gd name="T35" fmla="*/ 50 h 305"/>
                  <a:gd name="T36" fmla="*/ 1 w 113"/>
                  <a:gd name="T37" fmla="*/ 43 h 305"/>
                  <a:gd name="T38" fmla="*/ 6 w 113"/>
                  <a:gd name="T39" fmla="*/ 36 h 305"/>
                  <a:gd name="T40" fmla="*/ 12 w 113"/>
                  <a:gd name="T41" fmla="*/ 31 h 305"/>
                  <a:gd name="T42" fmla="*/ 21 w 113"/>
                  <a:gd name="T43" fmla="*/ 28 h 305"/>
                  <a:gd name="T44" fmla="*/ 29 w 113"/>
                  <a:gd name="T45" fmla="*/ 26 h 305"/>
                  <a:gd name="T46" fmla="*/ 39 w 113"/>
                  <a:gd name="T47" fmla="*/ 25 h 305"/>
                  <a:gd name="T48" fmla="*/ 48 w 113"/>
                  <a:gd name="T49" fmla="*/ 22 h 305"/>
                  <a:gd name="T50" fmla="*/ 58 w 113"/>
                  <a:gd name="T51" fmla="*/ 21 h 305"/>
                  <a:gd name="T52" fmla="*/ 67 w 113"/>
                  <a:gd name="T53" fmla="*/ 19 h 305"/>
                  <a:gd name="T54" fmla="*/ 75 w 113"/>
                  <a:gd name="T55" fmla="*/ 18 h 305"/>
                  <a:gd name="T56" fmla="*/ 82 w 113"/>
                  <a:gd name="T57" fmla="*/ 17 h 305"/>
                  <a:gd name="T58" fmla="*/ 90 w 113"/>
                  <a:gd name="T59" fmla="*/ 14 h 305"/>
                  <a:gd name="T60" fmla="*/ 96 w 113"/>
                  <a:gd name="T61" fmla="*/ 12 h 305"/>
                  <a:gd name="T62" fmla="*/ 102 w 113"/>
                  <a:gd name="T63" fmla="*/ 9 h 305"/>
                  <a:gd name="T64" fmla="*/ 107 w 113"/>
                  <a:gd name="T65" fmla="*/ 5 h 305"/>
                  <a:gd name="T66" fmla="*/ 113 w 113"/>
                  <a:gd name="T67" fmla="*/ 0 h 305"/>
                  <a:gd name="T68" fmla="*/ 113 w 113"/>
                  <a:gd name="T69" fmla="*/ 305 h 30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3"/>
                  <a:gd name="T106" fmla="*/ 0 h 305"/>
                  <a:gd name="T107" fmla="*/ 113 w 113"/>
                  <a:gd name="T108" fmla="*/ 305 h 30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3" h="305">
                    <a:moveTo>
                      <a:pt x="113" y="305"/>
                    </a:moveTo>
                    <a:lnTo>
                      <a:pt x="107" y="300"/>
                    </a:lnTo>
                    <a:lnTo>
                      <a:pt x="102" y="296"/>
                    </a:lnTo>
                    <a:lnTo>
                      <a:pt x="96" y="294"/>
                    </a:lnTo>
                    <a:lnTo>
                      <a:pt x="90" y="291"/>
                    </a:lnTo>
                    <a:lnTo>
                      <a:pt x="82" y="289"/>
                    </a:lnTo>
                    <a:lnTo>
                      <a:pt x="75" y="287"/>
                    </a:lnTo>
                    <a:lnTo>
                      <a:pt x="67" y="285"/>
                    </a:lnTo>
                    <a:lnTo>
                      <a:pt x="58" y="283"/>
                    </a:lnTo>
                    <a:lnTo>
                      <a:pt x="48" y="282"/>
                    </a:lnTo>
                    <a:lnTo>
                      <a:pt x="39" y="281"/>
                    </a:lnTo>
                    <a:lnTo>
                      <a:pt x="29" y="279"/>
                    </a:lnTo>
                    <a:lnTo>
                      <a:pt x="21" y="277"/>
                    </a:lnTo>
                    <a:lnTo>
                      <a:pt x="12" y="274"/>
                    </a:lnTo>
                    <a:lnTo>
                      <a:pt x="6" y="269"/>
                    </a:lnTo>
                    <a:lnTo>
                      <a:pt x="1" y="263"/>
                    </a:lnTo>
                    <a:lnTo>
                      <a:pt x="0" y="255"/>
                    </a:lnTo>
                    <a:lnTo>
                      <a:pt x="0" y="50"/>
                    </a:lnTo>
                    <a:lnTo>
                      <a:pt x="1" y="43"/>
                    </a:lnTo>
                    <a:lnTo>
                      <a:pt x="6" y="36"/>
                    </a:lnTo>
                    <a:lnTo>
                      <a:pt x="12" y="31"/>
                    </a:lnTo>
                    <a:lnTo>
                      <a:pt x="21" y="28"/>
                    </a:lnTo>
                    <a:lnTo>
                      <a:pt x="29" y="26"/>
                    </a:lnTo>
                    <a:lnTo>
                      <a:pt x="39" y="25"/>
                    </a:lnTo>
                    <a:lnTo>
                      <a:pt x="48" y="22"/>
                    </a:lnTo>
                    <a:lnTo>
                      <a:pt x="58" y="21"/>
                    </a:lnTo>
                    <a:lnTo>
                      <a:pt x="67" y="19"/>
                    </a:lnTo>
                    <a:lnTo>
                      <a:pt x="75" y="18"/>
                    </a:lnTo>
                    <a:lnTo>
                      <a:pt x="82" y="17"/>
                    </a:lnTo>
                    <a:lnTo>
                      <a:pt x="90" y="14"/>
                    </a:lnTo>
                    <a:lnTo>
                      <a:pt x="96" y="12"/>
                    </a:lnTo>
                    <a:lnTo>
                      <a:pt x="102" y="9"/>
                    </a:lnTo>
                    <a:lnTo>
                      <a:pt x="107" y="5"/>
                    </a:lnTo>
                    <a:lnTo>
                      <a:pt x="113" y="0"/>
                    </a:lnTo>
                    <a:lnTo>
                      <a:pt x="113" y="305"/>
                    </a:lnTo>
                    <a:close/>
                  </a:path>
                </a:pathLst>
              </a:custGeom>
              <a:solidFill>
                <a:srgbClr val="6600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36" name="Freeform 114"/>
              <p:cNvSpPr>
                <a:spLocks/>
              </p:cNvSpPr>
              <p:nvPr/>
            </p:nvSpPr>
            <p:spPr bwMode="auto">
              <a:xfrm>
                <a:off x="440" y="963"/>
                <a:ext cx="57" cy="29"/>
              </a:xfrm>
              <a:custGeom>
                <a:avLst/>
                <a:gdLst>
                  <a:gd name="T0" fmla="*/ 0 w 57"/>
                  <a:gd name="T1" fmla="*/ 8 h 29"/>
                  <a:gd name="T2" fmla="*/ 0 w 57"/>
                  <a:gd name="T3" fmla="*/ 8 h 29"/>
                  <a:gd name="T4" fmla="*/ 9 w 57"/>
                  <a:gd name="T5" fmla="*/ 10 h 29"/>
                  <a:gd name="T6" fmla="*/ 17 w 57"/>
                  <a:gd name="T7" fmla="*/ 12 h 29"/>
                  <a:gd name="T8" fmla="*/ 24 w 57"/>
                  <a:gd name="T9" fmla="*/ 13 h 29"/>
                  <a:gd name="T10" fmla="*/ 30 w 57"/>
                  <a:gd name="T11" fmla="*/ 16 h 29"/>
                  <a:gd name="T12" fmla="*/ 37 w 57"/>
                  <a:gd name="T13" fmla="*/ 19 h 29"/>
                  <a:gd name="T14" fmla="*/ 43 w 57"/>
                  <a:gd name="T15" fmla="*/ 21 h 29"/>
                  <a:gd name="T16" fmla="*/ 46 w 57"/>
                  <a:gd name="T17" fmla="*/ 25 h 29"/>
                  <a:gd name="T18" fmla="*/ 52 w 57"/>
                  <a:gd name="T19" fmla="*/ 29 h 29"/>
                  <a:gd name="T20" fmla="*/ 57 w 57"/>
                  <a:gd name="T21" fmla="*/ 24 h 29"/>
                  <a:gd name="T22" fmla="*/ 51 w 57"/>
                  <a:gd name="T23" fmla="*/ 17 h 29"/>
                  <a:gd name="T24" fmla="*/ 45 w 57"/>
                  <a:gd name="T25" fmla="*/ 13 h 29"/>
                  <a:gd name="T26" fmla="*/ 39 w 57"/>
                  <a:gd name="T27" fmla="*/ 11 h 29"/>
                  <a:gd name="T28" fmla="*/ 33 w 57"/>
                  <a:gd name="T29" fmla="*/ 8 h 29"/>
                  <a:gd name="T30" fmla="*/ 24 w 57"/>
                  <a:gd name="T31" fmla="*/ 6 h 29"/>
                  <a:gd name="T32" fmla="*/ 17 w 57"/>
                  <a:gd name="T33" fmla="*/ 4 h 29"/>
                  <a:gd name="T34" fmla="*/ 9 w 57"/>
                  <a:gd name="T35" fmla="*/ 2 h 29"/>
                  <a:gd name="T36" fmla="*/ 0 w 57"/>
                  <a:gd name="T37" fmla="*/ 0 h 29"/>
                  <a:gd name="T38" fmla="*/ 0 w 57"/>
                  <a:gd name="T39" fmla="*/ 0 h 29"/>
                  <a:gd name="T40" fmla="*/ 0 w 57"/>
                  <a:gd name="T41" fmla="*/ 8 h 2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7"/>
                  <a:gd name="T64" fmla="*/ 0 h 29"/>
                  <a:gd name="T65" fmla="*/ 57 w 57"/>
                  <a:gd name="T66" fmla="*/ 29 h 2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7" h="29">
                    <a:moveTo>
                      <a:pt x="0" y="8"/>
                    </a:moveTo>
                    <a:lnTo>
                      <a:pt x="0" y="8"/>
                    </a:lnTo>
                    <a:lnTo>
                      <a:pt x="9" y="10"/>
                    </a:lnTo>
                    <a:lnTo>
                      <a:pt x="17" y="12"/>
                    </a:lnTo>
                    <a:lnTo>
                      <a:pt x="24" y="13"/>
                    </a:lnTo>
                    <a:lnTo>
                      <a:pt x="30" y="16"/>
                    </a:lnTo>
                    <a:lnTo>
                      <a:pt x="37" y="19"/>
                    </a:lnTo>
                    <a:lnTo>
                      <a:pt x="43" y="21"/>
                    </a:lnTo>
                    <a:lnTo>
                      <a:pt x="46" y="25"/>
                    </a:lnTo>
                    <a:lnTo>
                      <a:pt x="52" y="29"/>
                    </a:lnTo>
                    <a:lnTo>
                      <a:pt x="57" y="24"/>
                    </a:lnTo>
                    <a:lnTo>
                      <a:pt x="51" y="17"/>
                    </a:lnTo>
                    <a:lnTo>
                      <a:pt x="45" y="13"/>
                    </a:lnTo>
                    <a:lnTo>
                      <a:pt x="39" y="11"/>
                    </a:lnTo>
                    <a:lnTo>
                      <a:pt x="33" y="8"/>
                    </a:lnTo>
                    <a:lnTo>
                      <a:pt x="24" y="6"/>
                    </a:lnTo>
                    <a:lnTo>
                      <a:pt x="17" y="4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37" name="Freeform 115"/>
              <p:cNvSpPr>
                <a:spLocks/>
              </p:cNvSpPr>
              <p:nvPr/>
            </p:nvSpPr>
            <p:spPr bwMode="auto">
              <a:xfrm>
                <a:off x="377" y="939"/>
                <a:ext cx="63" cy="32"/>
              </a:xfrm>
              <a:custGeom>
                <a:avLst/>
                <a:gdLst>
                  <a:gd name="T0" fmla="*/ 0 w 63"/>
                  <a:gd name="T1" fmla="*/ 0 h 32"/>
                  <a:gd name="T2" fmla="*/ 0 w 63"/>
                  <a:gd name="T3" fmla="*/ 0 h 32"/>
                  <a:gd name="T4" fmla="*/ 3 w 63"/>
                  <a:gd name="T5" fmla="*/ 9 h 32"/>
                  <a:gd name="T6" fmla="*/ 9 w 63"/>
                  <a:gd name="T7" fmla="*/ 17 h 32"/>
                  <a:gd name="T8" fmla="*/ 16 w 63"/>
                  <a:gd name="T9" fmla="*/ 23 h 32"/>
                  <a:gd name="T10" fmla="*/ 24 w 63"/>
                  <a:gd name="T11" fmla="*/ 26 h 32"/>
                  <a:gd name="T12" fmla="*/ 34 w 63"/>
                  <a:gd name="T13" fmla="*/ 28 h 32"/>
                  <a:gd name="T14" fmla="*/ 44 w 63"/>
                  <a:gd name="T15" fmla="*/ 30 h 32"/>
                  <a:gd name="T16" fmla="*/ 53 w 63"/>
                  <a:gd name="T17" fmla="*/ 31 h 32"/>
                  <a:gd name="T18" fmla="*/ 63 w 63"/>
                  <a:gd name="T19" fmla="*/ 32 h 32"/>
                  <a:gd name="T20" fmla="*/ 63 w 63"/>
                  <a:gd name="T21" fmla="*/ 24 h 32"/>
                  <a:gd name="T22" fmla="*/ 53 w 63"/>
                  <a:gd name="T23" fmla="*/ 23 h 32"/>
                  <a:gd name="T24" fmla="*/ 44 w 63"/>
                  <a:gd name="T25" fmla="*/ 22 h 32"/>
                  <a:gd name="T26" fmla="*/ 34 w 63"/>
                  <a:gd name="T27" fmla="*/ 21 h 32"/>
                  <a:gd name="T28" fmla="*/ 27 w 63"/>
                  <a:gd name="T29" fmla="*/ 18 h 32"/>
                  <a:gd name="T30" fmla="*/ 18 w 63"/>
                  <a:gd name="T31" fmla="*/ 15 h 32"/>
                  <a:gd name="T32" fmla="*/ 13 w 63"/>
                  <a:gd name="T33" fmla="*/ 12 h 32"/>
                  <a:gd name="T34" fmla="*/ 10 w 63"/>
                  <a:gd name="T35" fmla="*/ 6 h 32"/>
                  <a:gd name="T36" fmla="*/ 10 w 63"/>
                  <a:gd name="T37" fmla="*/ 0 h 32"/>
                  <a:gd name="T38" fmla="*/ 10 w 63"/>
                  <a:gd name="T39" fmla="*/ 0 h 32"/>
                  <a:gd name="T40" fmla="*/ 0 w 63"/>
                  <a:gd name="T41" fmla="*/ 0 h 3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3"/>
                  <a:gd name="T64" fmla="*/ 0 h 32"/>
                  <a:gd name="T65" fmla="*/ 63 w 63"/>
                  <a:gd name="T66" fmla="*/ 32 h 3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3" h="32">
                    <a:moveTo>
                      <a:pt x="0" y="0"/>
                    </a:moveTo>
                    <a:lnTo>
                      <a:pt x="0" y="0"/>
                    </a:lnTo>
                    <a:lnTo>
                      <a:pt x="3" y="9"/>
                    </a:lnTo>
                    <a:lnTo>
                      <a:pt x="9" y="17"/>
                    </a:lnTo>
                    <a:lnTo>
                      <a:pt x="16" y="23"/>
                    </a:lnTo>
                    <a:lnTo>
                      <a:pt x="24" y="26"/>
                    </a:lnTo>
                    <a:lnTo>
                      <a:pt x="34" y="28"/>
                    </a:lnTo>
                    <a:lnTo>
                      <a:pt x="44" y="30"/>
                    </a:lnTo>
                    <a:lnTo>
                      <a:pt x="53" y="31"/>
                    </a:lnTo>
                    <a:lnTo>
                      <a:pt x="63" y="32"/>
                    </a:lnTo>
                    <a:lnTo>
                      <a:pt x="63" y="24"/>
                    </a:lnTo>
                    <a:lnTo>
                      <a:pt x="53" y="23"/>
                    </a:lnTo>
                    <a:lnTo>
                      <a:pt x="44" y="22"/>
                    </a:lnTo>
                    <a:lnTo>
                      <a:pt x="34" y="21"/>
                    </a:lnTo>
                    <a:lnTo>
                      <a:pt x="27" y="18"/>
                    </a:lnTo>
                    <a:lnTo>
                      <a:pt x="18" y="15"/>
                    </a:lnTo>
                    <a:lnTo>
                      <a:pt x="13" y="12"/>
                    </a:lnTo>
                    <a:lnTo>
                      <a:pt x="10" y="6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38" name="Freeform 116"/>
              <p:cNvSpPr>
                <a:spLocks/>
              </p:cNvSpPr>
              <p:nvPr/>
            </p:nvSpPr>
            <p:spPr bwMode="auto">
              <a:xfrm>
                <a:off x="377" y="734"/>
                <a:ext cx="10" cy="205"/>
              </a:xfrm>
              <a:custGeom>
                <a:avLst/>
                <a:gdLst>
                  <a:gd name="T0" fmla="*/ 0 w 10"/>
                  <a:gd name="T1" fmla="*/ 0 h 205"/>
                  <a:gd name="T2" fmla="*/ 0 w 10"/>
                  <a:gd name="T3" fmla="*/ 0 h 205"/>
                  <a:gd name="T4" fmla="*/ 0 w 10"/>
                  <a:gd name="T5" fmla="*/ 205 h 205"/>
                  <a:gd name="T6" fmla="*/ 10 w 10"/>
                  <a:gd name="T7" fmla="*/ 205 h 205"/>
                  <a:gd name="T8" fmla="*/ 10 w 10"/>
                  <a:gd name="T9" fmla="*/ 0 h 205"/>
                  <a:gd name="T10" fmla="*/ 10 w 10"/>
                  <a:gd name="T11" fmla="*/ 0 h 205"/>
                  <a:gd name="T12" fmla="*/ 0 w 10"/>
                  <a:gd name="T13" fmla="*/ 0 h 20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205"/>
                  <a:gd name="T23" fmla="*/ 10 w 10"/>
                  <a:gd name="T24" fmla="*/ 205 h 20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205">
                    <a:moveTo>
                      <a:pt x="0" y="0"/>
                    </a:moveTo>
                    <a:lnTo>
                      <a:pt x="0" y="0"/>
                    </a:lnTo>
                    <a:lnTo>
                      <a:pt x="0" y="205"/>
                    </a:lnTo>
                    <a:lnTo>
                      <a:pt x="10" y="205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39" name="Freeform 117"/>
              <p:cNvSpPr>
                <a:spLocks/>
              </p:cNvSpPr>
              <p:nvPr/>
            </p:nvSpPr>
            <p:spPr bwMode="auto">
              <a:xfrm>
                <a:off x="377" y="701"/>
                <a:ext cx="63" cy="33"/>
              </a:xfrm>
              <a:custGeom>
                <a:avLst/>
                <a:gdLst>
                  <a:gd name="T0" fmla="*/ 63 w 63"/>
                  <a:gd name="T1" fmla="*/ 0 h 33"/>
                  <a:gd name="T2" fmla="*/ 63 w 63"/>
                  <a:gd name="T3" fmla="*/ 0 h 33"/>
                  <a:gd name="T4" fmla="*/ 53 w 63"/>
                  <a:gd name="T5" fmla="*/ 1 h 33"/>
                  <a:gd name="T6" fmla="*/ 44 w 63"/>
                  <a:gd name="T7" fmla="*/ 4 h 33"/>
                  <a:gd name="T8" fmla="*/ 34 w 63"/>
                  <a:gd name="T9" fmla="*/ 5 h 33"/>
                  <a:gd name="T10" fmla="*/ 24 w 63"/>
                  <a:gd name="T11" fmla="*/ 8 h 33"/>
                  <a:gd name="T12" fmla="*/ 16 w 63"/>
                  <a:gd name="T13" fmla="*/ 10 h 33"/>
                  <a:gd name="T14" fmla="*/ 9 w 63"/>
                  <a:gd name="T15" fmla="*/ 17 h 33"/>
                  <a:gd name="T16" fmla="*/ 3 w 63"/>
                  <a:gd name="T17" fmla="*/ 24 h 33"/>
                  <a:gd name="T18" fmla="*/ 0 w 63"/>
                  <a:gd name="T19" fmla="*/ 33 h 33"/>
                  <a:gd name="T20" fmla="*/ 10 w 63"/>
                  <a:gd name="T21" fmla="*/ 33 h 33"/>
                  <a:gd name="T22" fmla="*/ 10 w 63"/>
                  <a:gd name="T23" fmla="*/ 27 h 33"/>
                  <a:gd name="T24" fmla="*/ 13 w 63"/>
                  <a:gd name="T25" fmla="*/ 22 h 33"/>
                  <a:gd name="T26" fmla="*/ 18 w 63"/>
                  <a:gd name="T27" fmla="*/ 18 h 33"/>
                  <a:gd name="T28" fmla="*/ 27 w 63"/>
                  <a:gd name="T29" fmla="*/ 15 h 33"/>
                  <a:gd name="T30" fmla="*/ 34 w 63"/>
                  <a:gd name="T31" fmla="*/ 13 h 33"/>
                  <a:gd name="T32" fmla="*/ 44 w 63"/>
                  <a:gd name="T33" fmla="*/ 11 h 33"/>
                  <a:gd name="T34" fmla="*/ 53 w 63"/>
                  <a:gd name="T35" fmla="*/ 9 h 33"/>
                  <a:gd name="T36" fmla="*/ 63 w 63"/>
                  <a:gd name="T37" fmla="*/ 8 h 33"/>
                  <a:gd name="T38" fmla="*/ 63 w 63"/>
                  <a:gd name="T39" fmla="*/ 8 h 33"/>
                  <a:gd name="T40" fmla="*/ 63 w 63"/>
                  <a:gd name="T41" fmla="*/ 0 h 3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3"/>
                  <a:gd name="T64" fmla="*/ 0 h 33"/>
                  <a:gd name="T65" fmla="*/ 63 w 63"/>
                  <a:gd name="T66" fmla="*/ 33 h 3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3" h="33">
                    <a:moveTo>
                      <a:pt x="63" y="0"/>
                    </a:moveTo>
                    <a:lnTo>
                      <a:pt x="63" y="0"/>
                    </a:lnTo>
                    <a:lnTo>
                      <a:pt x="53" y="1"/>
                    </a:lnTo>
                    <a:lnTo>
                      <a:pt x="44" y="4"/>
                    </a:lnTo>
                    <a:lnTo>
                      <a:pt x="34" y="5"/>
                    </a:lnTo>
                    <a:lnTo>
                      <a:pt x="24" y="8"/>
                    </a:lnTo>
                    <a:lnTo>
                      <a:pt x="16" y="10"/>
                    </a:lnTo>
                    <a:lnTo>
                      <a:pt x="9" y="17"/>
                    </a:lnTo>
                    <a:lnTo>
                      <a:pt x="3" y="24"/>
                    </a:lnTo>
                    <a:lnTo>
                      <a:pt x="0" y="33"/>
                    </a:lnTo>
                    <a:lnTo>
                      <a:pt x="10" y="33"/>
                    </a:lnTo>
                    <a:lnTo>
                      <a:pt x="10" y="27"/>
                    </a:lnTo>
                    <a:lnTo>
                      <a:pt x="13" y="22"/>
                    </a:lnTo>
                    <a:lnTo>
                      <a:pt x="18" y="18"/>
                    </a:lnTo>
                    <a:lnTo>
                      <a:pt x="27" y="15"/>
                    </a:lnTo>
                    <a:lnTo>
                      <a:pt x="34" y="13"/>
                    </a:lnTo>
                    <a:lnTo>
                      <a:pt x="44" y="11"/>
                    </a:lnTo>
                    <a:lnTo>
                      <a:pt x="53" y="9"/>
                    </a:lnTo>
                    <a:lnTo>
                      <a:pt x="63" y="8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40" name="Freeform 118"/>
              <p:cNvSpPr>
                <a:spLocks/>
              </p:cNvSpPr>
              <p:nvPr/>
            </p:nvSpPr>
            <p:spPr bwMode="auto">
              <a:xfrm>
                <a:off x="440" y="672"/>
                <a:ext cx="60" cy="37"/>
              </a:xfrm>
              <a:custGeom>
                <a:avLst/>
                <a:gdLst>
                  <a:gd name="T0" fmla="*/ 60 w 60"/>
                  <a:gd name="T1" fmla="*/ 12 h 37"/>
                  <a:gd name="T2" fmla="*/ 52 w 60"/>
                  <a:gd name="T3" fmla="*/ 9 h 37"/>
                  <a:gd name="T4" fmla="*/ 46 w 60"/>
                  <a:gd name="T5" fmla="*/ 13 h 37"/>
                  <a:gd name="T6" fmla="*/ 43 w 60"/>
                  <a:gd name="T7" fmla="*/ 17 h 37"/>
                  <a:gd name="T8" fmla="*/ 37 w 60"/>
                  <a:gd name="T9" fmla="*/ 20 h 37"/>
                  <a:gd name="T10" fmla="*/ 30 w 60"/>
                  <a:gd name="T11" fmla="*/ 22 h 37"/>
                  <a:gd name="T12" fmla="*/ 24 w 60"/>
                  <a:gd name="T13" fmla="*/ 25 h 37"/>
                  <a:gd name="T14" fmla="*/ 17 w 60"/>
                  <a:gd name="T15" fmla="*/ 26 h 37"/>
                  <a:gd name="T16" fmla="*/ 9 w 60"/>
                  <a:gd name="T17" fmla="*/ 27 h 37"/>
                  <a:gd name="T18" fmla="*/ 0 w 60"/>
                  <a:gd name="T19" fmla="*/ 29 h 37"/>
                  <a:gd name="T20" fmla="*/ 0 w 60"/>
                  <a:gd name="T21" fmla="*/ 37 h 37"/>
                  <a:gd name="T22" fmla="*/ 9 w 60"/>
                  <a:gd name="T23" fmla="*/ 35 h 37"/>
                  <a:gd name="T24" fmla="*/ 17 w 60"/>
                  <a:gd name="T25" fmla="*/ 34 h 37"/>
                  <a:gd name="T26" fmla="*/ 24 w 60"/>
                  <a:gd name="T27" fmla="*/ 33 h 37"/>
                  <a:gd name="T28" fmla="*/ 33 w 60"/>
                  <a:gd name="T29" fmla="*/ 30 h 37"/>
                  <a:gd name="T30" fmla="*/ 39 w 60"/>
                  <a:gd name="T31" fmla="*/ 27 h 37"/>
                  <a:gd name="T32" fmla="*/ 45 w 60"/>
                  <a:gd name="T33" fmla="*/ 25 h 37"/>
                  <a:gd name="T34" fmla="*/ 51 w 60"/>
                  <a:gd name="T35" fmla="*/ 21 h 37"/>
                  <a:gd name="T36" fmla="*/ 57 w 60"/>
                  <a:gd name="T37" fmla="*/ 15 h 37"/>
                  <a:gd name="T38" fmla="*/ 50 w 60"/>
                  <a:gd name="T39" fmla="*/ 12 h 37"/>
                  <a:gd name="T40" fmla="*/ 60 w 60"/>
                  <a:gd name="T41" fmla="*/ 12 h 37"/>
                  <a:gd name="T42" fmla="*/ 60 w 60"/>
                  <a:gd name="T43" fmla="*/ 0 h 37"/>
                  <a:gd name="T44" fmla="*/ 52 w 60"/>
                  <a:gd name="T45" fmla="*/ 9 h 37"/>
                  <a:gd name="T46" fmla="*/ 60 w 60"/>
                  <a:gd name="T47" fmla="*/ 12 h 3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7"/>
                  <a:gd name="T74" fmla="*/ 60 w 60"/>
                  <a:gd name="T75" fmla="*/ 37 h 3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7">
                    <a:moveTo>
                      <a:pt x="60" y="12"/>
                    </a:moveTo>
                    <a:lnTo>
                      <a:pt x="52" y="9"/>
                    </a:lnTo>
                    <a:lnTo>
                      <a:pt x="46" y="13"/>
                    </a:lnTo>
                    <a:lnTo>
                      <a:pt x="43" y="17"/>
                    </a:lnTo>
                    <a:lnTo>
                      <a:pt x="37" y="20"/>
                    </a:lnTo>
                    <a:lnTo>
                      <a:pt x="30" y="22"/>
                    </a:lnTo>
                    <a:lnTo>
                      <a:pt x="24" y="25"/>
                    </a:lnTo>
                    <a:lnTo>
                      <a:pt x="17" y="26"/>
                    </a:lnTo>
                    <a:lnTo>
                      <a:pt x="9" y="27"/>
                    </a:lnTo>
                    <a:lnTo>
                      <a:pt x="0" y="29"/>
                    </a:lnTo>
                    <a:lnTo>
                      <a:pt x="0" y="37"/>
                    </a:lnTo>
                    <a:lnTo>
                      <a:pt x="9" y="35"/>
                    </a:lnTo>
                    <a:lnTo>
                      <a:pt x="17" y="34"/>
                    </a:lnTo>
                    <a:lnTo>
                      <a:pt x="24" y="33"/>
                    </a:lnTo>
                    <a:lnTo>
                      <a:pt x="33" y="30"/>
                    </a:lnTo>
                    <a:lnTo>
                      <a:pt x="39" y="27"/>
                    </a:lnTo>
                    <a:lnTo>
                      <a:pt x="45" y="25"/>
                    </a:lnTo>
                    <a:lnTo>
                      <a:pt x="51" y="21"/>
                    </a:lnTo>
                    <a:lnTo>
                      <a:pt x="57" y="15"/>
                    </a:lnTo>
                    <a:lnTo>
                      <a:pt x="50" y="12"/>
                    </a:lnTo>
                    <a:lnTo>
                      <a:pt x="60" y="12"/>
                    </a:lnTo>
                    <a:lnTo>
                      <a:pt x="60" y="0"/>
                    </a:lnTo>
                    <a:lnTo>
                      <a:pt x="52" y="9"/>
                    </a:lnTo>
                    <a:lnTo>
                      <a:pt x="6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41" name="Freeform 119"/>
              <p:cNvSpPr>
                <a:spLocks/>
              </p:cNvSpPr>
              <p:nvPr/>
            </p:nvSpPr>
            <p:spPr bwMode="auto">
              <a:xfrm>
                <a:off x="490" y="684"/>
                <a:ext cx="10" cy="317"/>
              </a:xfrm>
              <a:custGeom>
                <a:avLst/>
                <a:gdLst>
                  <a:gd name="T0" fmla="*/ 2 w 10"/>
                  <a:gd name="T1" fmla="*/ 308 h 317"/>
                  <a:gd name="T2" fmla="*/ 10 w 10"/>
                  <a:gd name="T3" fmla="*/ 305 h 317"/>
                  <a:gd name="T4" fmla="*/ 10 w 10"/>
                  <a:gd name="T5" fmla="*/ 0 h 317"/>
                  <a:gd name="T6" fmla="*/ 0 w 10"/>
                  <a:gd name="T7" fmla="*/ 0 h 317"/>
                  <a:gd name="T8" fmla="*/ 0 w 10"/>
                  <a:gd name="T9" fmla="*/ 305 h 317"/>
                  <a:gd name="T10" fmla="*/ 7 w 10"/>
                  <a:gd name="T11" fmla="*/ 303 h 317"/>
                  <a:gd name="T12" fmla="*/ 2 w 10"/>
                  <a:gd name="T13" fmla="*/ 308 h 317"/>
                  <a:gd name="T14" fmla="*/ 10 w 10"/>
                  <a:gd name="T15" fmla="*/ 317 h 317"/>
                  <a:gd name="T16" fmla="*/ 10 w 10"/>
                  <a:gd name="T17" fmla="*/ 305 h 317"/>
                  <a:gd name="T18" fmla="*/ 2 w 10"/>
                  <a:gd name="T19" fmla="*/ 308 h 3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317"/>
                  <a:gd name="T32" fmla="*/ 10 w 10"/>
                  <a:gd name="T33" fmla="*/ 317 h 3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317">
                    <a:moveTo>
                      <a:pt x="2" y="308"/>
                    </a:moveTo>
                    <a:lnTo>
                      <a:pt x="10" y="305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305"/>
                    </a:lnTo>
                    <a:lnTo>
                      <a:pt x="7" y="303"/>
                    </a:lnTo>
                    <a:lnTo>
                      <a:pt x="2" y="308"/>
                    </a:lnTo>
                    <a:lnTo>
                      <a:pt x="10" y="317"/>
                    </a:lnTo>
                    <a:lnTo>
                      <a:pt x="10" y="305"/>
                    </a:lnTo>
                    <a:lnTo>
                      <a:pt x="2" y="30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42" name="Rectangle 120"/>
              <p:cNvSpPr>
                <a:spLocks noChangeArrowheads="1"/>
              </p:cNvSpPr>
              <p:nvPr/>
            </p:nvSpPr>
            <p:spPr bwMode="auto">
              <a:xfrm>
                <a:off x="599" y="775"/>
                <a:ext cx="1824" cy="295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43" name="Freeform 121"/>
              <p:cNvSpPr>
                <a:spLocks/>
              </p:cNvSpPr>
              <p:nvPr/>
            </p:nvSpPr>
            <p:spPr bwMode="auto">
              <a:xfrm>
                <a:off x="2418" y="769"/>
                <a:ext cx="9" cy="2963"/>
              </a:xfrm>
              <a:custGeom>
                <a:avLst/>
                <a:gdLst>
                  <a:gd name="T0" fmla="*/ 5 w 9"/>
                  <a:gd name="T1" fmla="*/ 11 h 2963"/>
                  <a:gd name="T2" fmla="*/ 0 w 9"/>
                  <a:gd name="T3" fmla="*/ 6 h 2963"/>
                  <a:gd name="T4" fmla="*/ 0 w 9"/>
                  <a:gd name="T5" fmla="*/ 2963 h 2963"/>
                  <a:gd name="T6" fmla="*/ 9 w 9"/>
                  <a:gd name="T7" fmla="*/ 2963 h 2963"/>
                  <a:gd name="T8" fmla="*/ 9 w 9"/>
                  <a:gd name="T9" fmla="*/ 6 h 2963"/>
                  <a:gd name="T10" fmla="*/ 5 w 9"/>
                  <a:gd name="T11" fmla="*/ 0 h 2963"/>
                  <a:gd name="T12" fmla="*/ 9 w 9"/>
                  <a:gd name="T13" fmla="*/ 6 h 2963"/>
                  <a:gd name="T14" fmla="*/ 9 w 9"/>
                  <a:gd name="T15" fmla="*/ 0 h 2963"/>
                  <a:gd name="T16" fmla="*/ 5 w 9"/>
                  <a:gd name="T17" fmla="*/ 0 h 2963"/>
                  <a:gd name="T18" fmla="*/ 5 w 9"/>
                  <a:gd name="T19" fmla="*/ 11 h 296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2963"/>
                  <a:gd name="T32" fmla="*/ 9 w 9"/>
                  <a:gd name="T33" fmla="*/ 2963 h 296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2963">
                    <a:moveTo>
                      <a:pt x="5" y="11"/>
                    </a:moveTo>
                    <a:lnTo>
                      <a:pt x="0" y="6"/>
                    </a:lnTo>
                    <a:lnTo>
                      <a:pt x="0" y="2963"/>
                    </a:lnTo>
                    <a:lnTo>
                      <a:pt x="9" y="2963"/>
                    </a:lnTo>
                    <a:lnTo>
                      <a:pt x="9" y="6"/>
                    </a:lnTo>
                    <a:lnTo>
                      <a:pt x="5" y="0"/>
                    </a:lnTo>
                    <a:lnTo>
                      <a:pt x="9" y="6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44" name="Freeform 122"/>
              <p:cNvSpPr>
                <a:spLocks/>
              </p:cNvSpPr>
              <p:nvPr/>
            </p:nvSpPr>
            <p:spPr bwMode="auto">
              <a:xfrm>
                <a:off x="594" y="769"/>
                <a:ext cx="1829" cy="11"/>
              </a:xfrm>
              <a:custGeom>
                <a:avLst/>
                <a:gdLst>
                  <a:gd name="T0" fmla="*/ 10 w 1829"/>
                  <a:gd name="T1" fmla="*/ 6 h 11"/>
                  <a:gd name="T2" fmla="*/ 5 w 1829"/>
                  <a:gd name="T3" fmla="*/ 11 h 11"/>
                  <a:gd name="T4" fmla="*/ 1829 w 1829"/>
                  <a:gd name="T5" fmla="*/ 11 h 11"/>
                  <a:gd name="T6" fmla="*/ 1829 w 1829"/>
                  <a:gd name="T7" fmla="*/ 0 h 11"/>
                  <a:gd name="T8" fmla="*/ 5 w 1829"/>
                  <a:gd name="T9" fmla="*/ 0 h 11"/>
                  <a:gd name="T10" fmla="*/ 0 w 1829"/>
                  <a:gd name="T11" fmla="*/ 6 h 11"/>
                  <a:gd name="T12" fmla="*/ 5 w 1829"/>
                  <a:gd name="T13" fmla="*/ 0 h 11"/>
                  <a:gd name="T14" fmla="*/ 0 w 1829"/>
                  <a:gd name="T15" fmla="*/ 0 h 11"/>
                  <a:gd name="T16" fmla="*/ 0 w 1829"/>
                  <a:gd name="T17" fmla="*/ 6 h 11"/>
                  <a:gd name="T18" fmla="*/ 10 w 1829"/>
                  <a:gd name="T19" fmla="*/ 6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29"/>
                  <a:gd name="T31" fmla="*/ 0 h 11"/>
                  <a:gd name="T32" fmla="*/ 1829 w 182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29" h="11">
                    <a:moveTo>
                      <a:pt x="10" y="6"/>
                    </a:moveTo>
                    <a:lnTo>
                      <a:pt x="5" y="11"/>
                    </a:lnTo>
                    <a:lnTo>
                      <a:pt x="1829" y="11"/>
                    </a:lnTo>
                    <a:lnTo>
                      <a:pt x="1829" y="0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45" name="Freeform 123"/>
              <p:cNvSpPr>
                <a:spLocks/>
              </p:cNvSpPr>
              <p:nvPr/>
            </p:nvSpPr>
            <p:spPr bwMode="auto">
              <a:xfrm>
                <a:off x="594" y="775"/>
                <a:ext cx="10" cy="2963"/>
              </a:xfrm>
              <a:custGeom>
                <a:avLst/>
                <a:gdLst>
                  <a:gd name="T0" fmla="*/ 5 w 10"/>
                  <a:gd name="T1" fmla="*/ 2952 h 2963"/>
                  <a:gd name="T2" fmla="*/ 10 w 10"/>
                  <a:gd name="T3" fmla="*/ 2957 h 2963"/>
                  <a:gd name="T4" fmla="*/ 10 w 10"/>
                  <a:gd name="T5" fmla="*/ 0 h 2963"/>
                  <a:gd name="T6" fmla="*/ 0 w 10"/>
                  <a:gd name="T7" fmla="*/ 0 h 2963"/>
                  <a:gd name="T8" fmla="*/ 0 w 10"/>
                  <a:gd name="T9" fmla="*/ 2957 h 2963"/>
                  <a:gd name="T10" fmla="*/ 5 w 10"/>
                  <a:gd name="T11" fmla="*/ 2963 h 2963"/>
                  <a:gd name="T12" fmla="*/ 0 w 10"/>
                  <a:gd name="T13" fmla="*/ 2957 h 2963"/>
                  <a:gd name="T14" fmla="*/ 0 w 10"/>
                  <a:gd name="T15" fmla="*/ 2963 h 2963"/>
                  <a:gd name="T16" fmla="*/ 5 w 10"/>
                  <a:gd name="T17" fmla="*/ 2963 h 2963"/>
                  <a:gd name="T18" fmla="*/ 5 w 10"/>
                  <a:gd name="T19" fmla="*/ 2952 h 296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2963"/>
                  <a:gd name="T32" fmla="*/ 10 w 10"/>
                  <a:gd name="T33" fmla="*/ 2963 h 296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2963">
                    <a:moveTo>
                      <a:pt x="5" y="2952"/>
                    </a:moveTo>
                    <a:lnTo>
                      <a:pt x="10" y="2957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2957"/>
                    </a:lnTo>
                    <a:lnTo>
                      <a:pt x="5" y="2963"/>
                    </a:lnTo>
                    <a:lnTo>
                      <a:pt x="0" y="2957"/>
                    </a:lnTo>
                    <a:lnTo>
                      <a:pt x="0" y="2963"/>
                    </a:lnTo>
                    <a:lnTo>
                      <a:pt x="5" y="2963"/>
                    </a:lnTo>
                    <a:lnTo>
                      <a:pt x="5" y="29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46" name="Freeform 124"/>
              <p:cNvSpPr>
                <a:spLocks/>
              </p:cNvSpPr>
              <p:nvPr/>
            </p:nvSpPr>
            <p:spPr bwMode="auto">
              <a:xfrm>
                <a:off x="599" y="3727"/>
                <a:ext cx="1828" cy="11"/>
              </a:xfrm>
              <a:custGeom>
                <a:avLst/>
                <a:gdLst>
                  <a:gd name="T0" fmla="*/ 1819 w 1828"/>
                  <a:gd name="T1" fmla="*/ 5 h 11"/>
                  <a:gd name="T2" fmla="*/ 1824 w 1828"/>
                  <a:gd name="T3" fmla="*/ 0 h 11"/>
                  <a:gd name="T4" fmla="*/ 0 w 1828"/>
                  <a:gd name="T5" fmla="*/ 0 h 11"/>
                  <a:gd name="T6" fmla="*/ 0 w 1828"/>
                  <a:gd name="T7" fmla="*/ 11 h 11"/>
                  <a:gd name="T8" fmla="*/ 1824 w 1828"/>
                  <a:gd name="T9" fmla="*/ 11 h 11"/>
                  <a:gd name="T10" fmla="*/ 1828 w 1828"/>
                  <a:gd name="T11" fmla="*/ 5 h 11"/>
                  <a:gd name="T12" fmla="*/ 1824 w 1828"/>
                  <a:gd name="T13" fmla="*/ 11 h 11"/>
                  <a:gd name="T14" fmla="*/ 1828 w 1828"/>
                  <a:gd name="T15" fmla="*/ 11 h 11"/>
                  <a:gd name="T16" fmla="*/ 1828 w 1828"/>
                  <a:gd name="T17" fmla="*/ 5 h 11"/>
                  <a:gd name="T18" fmla="*/ 1819 w 1828"/>
                  <a:gd name="T19" fmla="*/ 5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28"/>
                  <a:gd name="T31" fmla="*/ 0 h 11"/>
                  <a:gd name="T32" fmla="*/ 1828 w 182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28" h="11">
                    <a:moveTo>
                      <a:pt x="1819" y="5"/>
                    </a:moveTo>
                    <a:lnTo>
                      <a:pt x="1824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824" y="11"/>
                    </a:lnTo>
                    <a:lnTo>
                      <a:pt x="1828" y="5"/>
                    </a:lnTo>
                    <a:lnTo>
                      <a:pt x="1824" y="11"/>
                    </a:lnTo>
                    <a:lnTo>
                      <a:pt x="1828" y="11"/>
                    </a:lnTo>
                    <a:lnTo>
                      <a:pt x="1828" y="5"/>
                    </a:lnTo>
                    <a:lnTo>
                      <a:pt x="1819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47" name="Rectangle 125"/>
              <p:cNvSpPr>
                <a:spLocks noChangeArrowheads="1"/>
              </p:cNvSpPr>
              <p:nvPr/>
            </p:nvSpPr>
            <p:spPr bwMode="auto">
              <a:xfrm>
                <a:off x="2614" y="775"/>
                <a:ext cx="1833" cy="295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48" name="Freeform 126"/>
              <p:cNvSpPr>
                <a:spLocks/>
              </p:cNvSpPr>
              <p:nvPr/>
            </p:nvSpPr>
            <p:spPr bwMode="auto">
              <a:xfrm>
                <a:off x="4442" y="769"/>
                <a:ext cx="10" cy="2963"/>
              </a:xfrm>
              <a:custGeom>
                <a:avLst/>
                <a:gdLst>
                  <a:gd name="T0" fmla="*/ 5 w 10"/>
                  <a:gd name="T1" fmla="*/ 11 h 2963"/>
                  <a:gd name="T2" fmla="*/ 0 w 10"/>
                  <a:gd name="T3" fmla="*/ 6 h 2963"/>
                  <a:gd name="T4" fmla="*/ 0 w 10"/>
                  <a:gd name="T5" fmla="*/ 2963 h 2963"/>
                  <a:gd name="T6" fmla="*/ 10 w 10"/>
                  <a:gd name="T7" fmla="*/ 2963 h 2963"/>
                  <a:gd name="T8" fmla="*/ 10 w 10"/>
                  <a:gd name="T9" fmla="*/ 6 h 2963"/>
                  <a:gd name="T10" fmla="*/ 5 w 10"/>
                  <a:gd name="T11" fmla="*/ 0 h 2963"/>
                  <a:gd name="T12" fmla="*/ 10 w 10"/>
                  <a:gd name="T13" fmla="*/ 6 h 2963"/>
                  <a:gd name="T14" fmla="*/ 10 w 10"/>
                  <a:gd name="T15" fmla="*/ 0 h 2963"/>
                  <a:gd name="T16" fmla="*/ 5 w 10"/>
                  <a:gd name="T17" fmla="*/ 0 h 2963"/>
                  <a:gd name="T18" fmla="*/ 5 w 10"/>
                  <a:gd name="T19" fmla="*/ 11 h 296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2963"/>
                  <a:gd name="T32" fmla="*/ 10 w 10"/>
                  <a:gd name="T33" fmla="*/ 2963 h 296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2963">
                    <a:moveTo>
                      <a:pt x="5" y="11"/>
                    </a:moveTo>
                    <a:lnTo>
                      <a:pt x="0" y="6"/>
                    </a:lnTo>
                    <a:lnTo>
                      <a:pt x="0" y="2963"/>
                    </a:lnTo>
                    <a:lnTo>
                      <a:pt x="10" y="2963"/>
                    </a:lnTo>
                    <a:lnTo>
                      <a:pt x="10" y="6"/>
                    </a:lnTo>
                    <a:lnTo>
                      <a:pt x="5" y="0"/>
                    </a:lnTo>
                    <a:lnTo>
                      <a:pt x="10" y="6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49" name="Freeform 127"/>
              <p:cNvSpPr>
                <a:spLocks/>
              </p:cNvSpPr>
              <p:nvPr/>
            </p:nvSpPr>
            <p:spPr bwMode="auto">
              <a:xfrm>
                <a:off x="2609" y="769"/>
                <a:ext cx="1838" cy="11"/>
              </a:xfrm>
              <a:custGeom>
                <a:avLst/>
                <a:gdLst>
                  <a:gd name="T0" fmla="*/ 10 w 1838"/>
                  <a:gd name="T1" fmla="*/ 6 h 11"/>
                  <a:gd name="T2" fmla="*/ 5 w 1838"/>
                  <a:gd name="T3" fmla="*/ 11 h 11"/>
                  <a:gd name="T4" fmla="*/ 1838 w 1838"/>
                  <a:gd name="T5" fmla="*/ 11 h 11"/>
                  <a:gd name="T6" fmla="*/ 1838 w 1838"/>
                  <a:gd name="T7" fmla="*/ 0 h 11"/>
                  <a:gd name="T8" fmla="*/ 5 w 1838"/>
                  <a:gd name="T9" fmla="*/ 0 h 11"/>
                  <a:gd name="T10" fmla="*/ 0 w 1838"/>
                  <a:gd name="T11" fmla="*/ 6 h 11"/>
                  <a:gd name="T12" fmla="*/ 5 w 1838"/>
                  <a:gd name="T13" fmla="*/ 0 h 11"/>
                  <a:gd name="T14" fmla="*/ 0 w 1838"/>
                  <a:gd name="T15" fmla="*/ 0 h 11"/>
                  <a:gd name="T16" fmla="*/ 0 w 1838"/>
                  <a:gd name="T17" fmla="*/ 6 h 11"/>
                  <a:gd name="T18" fmla="*/ 10 w 1838"/>
                  <a:gd name="T19" fmla="*/ 6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38"/>
                  <a:gd name="T31" fmla="*/ 0 h 11"/>
                  <a:gd name="T32" fmla="*/ 1838 w 183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38" h="11">
                    <a:moveTo>
                      <a:pt x="10" y="6"/>
                    </a:moveTo>
                    <a:lnTo>
                      <a:pt x="5" y="11"/>
                    </a:lnTo>
                    <a:lnTo>
                      <a:pt x="1838" y="11"/>
                    </a:lnTo>
                    <a:lnTo>
                      <a:pt x="1838" y="0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50" name="Freeform 128"/>
              <p:cNvSpPr>
                <a:spLocks/>
              </p:cNvSpPr>
              <p:nvPr/>
            </p:nvSpPr>
            <p:spPr bwMode="auto">
              <a:xfrm>
                <a:off x="2609" y="775"/>
                <a:ext cx="10" cy="2963"/>
              </a:xfrm>
              <a:custGeom>
                <a:avLst/>
                <a:gdLst>
                  <a:gd name="T0" fmla="*/ 5 w 10"/>
                  <a:gd name="T1" fmla="*/ 2952 h 2963"/>
                  <a:gd name="T2" fmla="*/ 10 w 10"/>
                  <a:gd name="T3" fmla="*/ 2957 h 2963"/>
                  <a:gd name="T4" fmla="*/ 10 w 10"/>
                  <a:gd name="T5" fmla="*/ 0 h 2963"/>
                  <a:gd name="T6" fmla="*/ 0 w 10"/>
                  <a:gd name="T7" fmla="*/ 0 h 2963"/>
                  <a:gd name="T8" fmla="*/ 0 w 10"/>
                  <a:gd name="T9" fmla="*/ 2957 h 2963"/>
                  <a:gd name="T10" fmla="*/ 5 w 10"/>
                  <a:gd name="T11" fmla="*/ 2963 h 2963"/>
                  <a:gd name="T12" fmla="*/ 0 w 10"/>
                  <a:gd name="T13" fmla="*/ 2957 h 2963"/>
                  <a:gd name="T14" fmla="*/ 0 w 10"/>
                  <a:gd name="T15" fmla="*/ 2963 h 2963"/>
                  <a:gd name="T16" fmla="*/ 5 w 10"/>
                  <a:gd name="T17" fmla="*/ 2963 h 2963"/>
                  <a:gd name="T18" fmla="*/ 5 w 10"/>
                  <a:gd name="T19" fmla="*/ 2952 h 296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2963"/>
                  <a:gd name="T32" fmla="*/ 10 w 10"/>
                  <a:gd name="T33" fmla="*/ 2963 h 296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2963">
                    <a:moveTo>
                      <a:pt x="5" y="2952"/>
                    </a:moveTo>
                    <a:lnTo>
                      <a:pt x="10" y="2957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2957"/>
                    </a:lnTo>
                    <a:lnTo>
                      <a:pt x="5" y="2963"/>
                    </a:lnTo>
                    <a:lnTo>
                      <a:pt x="0" y="2957"/>
                    </a:lnTo>
                    <a:lnTo>
                      <a:pt x="0" y="2963"/>
                    </a:lnTo>
                    <a:lnTo>
                      <a:pt x="5" y="2963"/>
                    </a:lnTo>
                    <a:lnTo>
                      <a:pt x="5" y="29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51" name="Freeform 129"/>
              <p:cNvSpPr>
                <a:spLocks/>
              </p:cNvSpPr>
              <p:nvPr/>
            </p:nvSpPr>
            <p:spPr bwMode="auto">
              <a:xfrm>
                <a:off x="2614" y="3727"/>
                <a:ext cx="1838" cy="11"/>
              </a:xfrm>
              <a:custGeom>
                <a:avLst/>
                <a:gdLst>
                  <a:gd name="T0" fmla="*/ 1828 w 1838"/>
                  <a:gd name="T1" fmla="*/ 5 h 11"/>
                  <a:gd name="T2" fmla="*/ 1833 w 1838"/>
                  <a:gd name="T3" fmla="*/ 0 h 11"/>
                  <a:gd name="T4" fmla="*/ 0 w 1838"/>
                  <a:gd name="T5" fmla="*/ 0 h 11"/>
                  <a:gd name="T6" fmla="*/ 0 w 1838"/>
                  <a:gd name="T7" fmla="*/ 11 h 11"/>
                  <a:gd name="T8" fmla="*/ 1833 w 1838"/>
                  <a:gd name="T9" fmla="*/ 11 h 11"/>
                  <a:gd name="T10" fmla="*/ 1838 w 1838"/>
                  <a:gd name="T11" fmla="*/ 5 h 11"/>
                  <a:gd name="T12" fmla="*/ 1833 w 1838"/>
                  <a:gd name="T13" fmla="*/ 11 h 11"/>
                  <a:gd name="T14" fmla="*/ 1838 w 1838"/>
                  <a:gd name="T15" fmla="*/ 11 h 11"/>
                  <a:gd name="T16" fmla="*/ 1838 w 1838"/>
                  <a:gd name="T17" fmla="*/ 5 h 11"/>
                  <a:gd name="T18" fmla="*/ 1828 w 1838"/>
                  <a:gd name="T19" fmla="*/ 5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38"/>
                  <a:gd name="T31" fmla="*/ 0 h 11"/>
                  <a:gd name="T32" fmla="*/ 1838 w 183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38" h="11">
                    <a:moveTo>
                      <a:pt x="1828" y="5"/>
                    </a:moveTo>
                    <a:lnTo>
                      <a:pt x="1833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833" y="11"/>
                    </a:lnTo>
                    <a:lnTo>
                      <a:pt x="1838" y="5"/>
                    </a:lnTo>
                    <a:lnTo>
                      <a:pt x="1833" y="11"/>
                    </a:lnTo>
                    <a:lnTo>
                      <a:pt x="1838" y="11"/>
                    </a:lnTo>
                    <a:lnTo>
                      <a:pt x="1838" y="5"/>
                    </a:lnTo>
                    <a:lnTo>
                      <a:pt x="1828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52" name="Freeform 130"/>
              <p:cNvSpPr>
                <a:spLocks/>
              </p:cNvSpPr>
              <p:nvPr/>
            </p:nvSpPr>
            <p:spPr bwMode="auto">
              <a:xfrm>
                <a:off x="2396" y="3794"/>
                <a:ext cx="269" cy="86"/>
              </a:xfrm>
              <a:custGeom>
                <a:avLst/>
                <a:gdLst>
                  <a:gd name="T0" fmla="*/ 269 w 269"/>
                  <a:gd name="T1" fmla="*/ 74 h 86"/>
                  <a:gd name="T2" fmla="*/ 258 w 269"/>
                  <a:gd name="T3" fmla="*/ 65 h 86"/>
                  <a:gd name="T4" fmla="*/ 242 w 269"/>
                  <a:gd name="T5" fmla="*/ 55 h 86"/>
                  <a:gd name="T6" fmla="*/ 224 w 269"/>
                  <a:gd name="T7" fmla="*/ 42 h 86"/>
                  <a:gd name="T8" fmla="*/ 205 w 269"/>
                  <a:gd name="T9" fmla="*/ 30 h 86"/>
                  <a:gd name="T10" fmla="*/ 183 w 269"/>
                  <a:gd name="T11" fmla="*/ 19 h 86"/>
                  <a:gd name="T12" fmla="*/ 162 w 269"/>
                  <a:gd name="T13" fmla="*/ 10 h 86"/>
                  <a:gd name="T14" fmla="*/ 143 w 269"/>
                  <a:gd name="T15" fmla="*/ 3 h 86"/>
                  <a:gd name="T16" fmla="*/ 126 w 269"/>
                  <a:gd name="T17" fmla="*/ 0 h 86"/>
                  <a:gd name="T18" fmla="*/ 110 w 269"/>
                  <a:gd name="T19" fmla="*/ 2 h 86"/>
                  <a:gd name="T20" fmla="*/ 94 w 269"/>
                  <a:gd name="T21" fmla="*/ 7 h 86"/>
                  <a:gd name="T22" fmla="*/ 80 w 269"/>
                  <a:gd name="T23" fmla="*/ 13 h 86"/>
                  <a:gd name="T24" fmla="*/ 64 w 269"/>
                  <a:gd name="T25" fmla="*/ 24 h 86"/>
                  <a:gd name="T26" fmla="*/ 50 w 269"/>
                  <a:gd name="T27" fmla="*/ 34 h 86"/>
                  <a:gd name="T28" fmla="*/ 34 w 269"/>
                  <a:gd name="T29" fmla="*/ 47 h 86"/>
                  <a:gd name="T30" fmla="*/ 17 w 269"/>
                  <a:gd name="T31" fmla="*/ 60 h 86"/>
                  <a:gd name="T32" fmla="*/ 0 w 269"/>
                  <a:gd name="T33" fmla="*/ 74 h 86"/>
                  <a:gd name="T34" fmla="*/ 1 w 269"/>
                  <a:gd name="T35" fmla="*/ 77 h 86"/>
                  <a:gd name="T36" fmla="*/ 6 w 269"/>
                  <a:gd name="T37" fmla="*/ 79 h 86"/>
                  <a:gd name="T38" fmla="*/ 16 w 269"/>
                  <a:gd name="T39" fmla="*/ 78 h 86"/>
                  <a:gd name="T40" fmla="*/ 29 w 269"/>
                  <a:gd name="T41" fmla="*/ 68 h 86"/>
                  <a:gd name="T42" fmla="*/ 39 w 269"/>
                  <a:gd name="T43" fmla="*/ 59 h 86"/>
                  <a:gd name="T44" fmla="*/ 50 w 269"/>
                  <a:gd name="T45" fmla="*/ 51 h 86"/>
                  <a:gd name="T46" fmla="*/ 60 w 269"/>
                  <a:gd name="T47" fmla="*/ 43 h 86"/>
                  <a:gd name="T48" fmla="*/ 73 w 269"/>
                  <a:gd name="T49" fmla="*/ 35 h 86"/>
                  <a:gd name="T50" fmla="*/ 86 w 269"/>
                  <a:gd name="T51" fmla="*/ 30 h 86"/>
                  <a:gd name="T52" fmla="*/ 99 w 269"/>
                  <a:gd name="T53" fmla="*/ 26 h 86"/>
                  <a:gd name="T54" fmla="*/ 111 w 269"/>
                  <a:gd name="T55" fmla="*/ 24 h 86"/>
                  <a:gd name="T56" fmla="*/ 123 w 269"/>
                  <a:gd name="T57" fmla="*/ 22 h 86"/>
                  <a:gd name="T58" fmla="*/ 137 w 269"/>
                  <a:gd name="T59" fmla="*/ 24 h 86"/>
                  <a:gd name="T60" fmla="*/ 153 w 269"/>
                  <a:gd name="T61" fmla="*/ 28 h 86"/>
                  <a:gd name="T62" fmla="*/ 172 w 269"/>
                  <a:gd name="T63" fmla="*/ 34 h 86"/>
                  <a:gd name="T64" fmla="*/ 190 w 269"/>
                  <a:gd name="T65" fmla="*/ 42 h 86"/>
                  <a:gd name="T66" fmla="*/ 210 w 269"/>
                  <a:gd name="T67" fmla="*/ 50 h 86"/>
                  <a:gd name="T68" fmla="*/ 226 w 269"/>
                  <a:gd name="T69" fmla="*/ 59 h 86"/>
                  <a:gd name="T70" fmla="*/ 241 w 269"/>
                  <a:gd name="T71" fmla="*/ 68 h 86"/>
                  <a:gd name="T72" fmla="*/ 252 w 269"/>
                  <a:gd name="T73" fmla="*/ 77 h 86"/>
                  <a:gd name="T74" fmla="*/ 264 w 269"/>
                  <a:gd name="T75" fmla="*/ 86 h 86"/>
                  <a:gd name="T76" fmla="*/ 269 w 269"/>
                  <a:gd name="T77" fmla="*/ 83 h 86"/>
                  <a:gd name="T78" fmla="*/ 269 w 269"/>
                  <a:gd name="T79" fmla="*/ 78 h 86"/>
                  <a:gd name="T80" fmla="*/ 269 w 269"/>
                  <a:gd name="T81" fmla="*/ 74 h 8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69"/>
                  <a:gd name="T124" fmla="*/ 0 h 86"/>
                  <a:gd name="T125" fmla="*/ 269 w 269"/>
                  <a:gd name="T126" fmla="*/ 86 h 8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69" h="86">
                    <a:moveTo>
                      <a:pt x="269" y="74"/>
                    </a:moveTo>
                    <a:lnTo>
                      <a:pt x="258" y="65"/>
                    </a:lnTo>
                    <a:lnTo>
                      <a:pt x="242" y="55"/>
                    </a:lnTo>
                    <a:lnTo>
                      <a:pt x="224" y="42"/>
                    </a:lnTo>
                    <a:lnTo>
                      <a:pt x="205" y="30"/>
                    </a:lnTo>
                    <a:lnTo>
                      <a:pt x="183" y="19"/>
                    </a:lnTo>
                    <a:lnTo>
                      <a:pt x="162" y="10"/>
                    </a:lnTo>
                    <a:lnTo>
                      <a:pt x="143" y="3"/>
                    </a:lnTo>
                    <a:lnTo>
                      <a:pt x="126" y="0"/>
                    </a:lnTo>
                    <a:lnTo>
                      <a:pt x="110" y="2"/>
                    </a:lnTo>
                    <a:lnTo>
                      <a:pt x="94" y="7"/>
                    </a:lnTo>
                    <a:lnTo>
                      <a:pt x="80" y="13"/>
                    </a:lnTo>
                    <a:lnTo>
                      <a:pt x="64" y="24"/>
                    </a:lnTo>
                    <a:lnTo>
                      <a:pt x="50" y="34"/>
                    </a:lnTo>
                    <a:lnTo>
                      <a:pt x="34" y="47"/>
                    </a:lnTo>
                    <a:lnTo>
                      <a:pt x="17" y="60"/>
                    </a:lnTo>
                    <a:lnTo>
                      <a:pt x="0" y="74"/>
                    </a:lnTo>
                    <a:lnTo>
                      <a:pt x="1" y="77"/>
                    </a:lnTo>
                    <a:lnTo>
                      <a:pt x="6" y="79"/>
                    </a:lnTo>
                    <a:lnTo>
                      <a:pt x="16" y="78"/>
                    </a:lnTo>
                    <a:lnTo>
                      <a:pt x="29" y="68"/>
                    </a:lnTo>
                    <a:lnTo>
                      <a:pt x="39" y="59"/>
                    </a:lnTo>
                    <a:lnTo>
                      <a:pt x="50" y="51"/>
                    </a:lnTo>
                    <a:lnTo>
                      <a:pt x="60" y="43"/>
                    </a:lnTo>
                    <a:lnTo>
                      <a:pt x="73" y="35"/>
                    </a:lnTo>
                    <a:lnTo>
                      <a:pt x="86" y="30"/>
                    </a:lnTo>
                    <a:lnTo>
                      <a:pt x="99" y="26"/>
                    </a:lnTo>
                    <a:lnTo>
                      <a:pt x="111" y="24"/>
                    </a:lnTo>
                    <a:lnTo>
                      <a:pt x="123" y="22"/>
                    </a:lnTo>
                    <a:lnTo>
                      <a:pt x="137" y="24"/>
                    </a:lnTo>
                    <a:lnTo>
                      <a:pt x="153" y="28"/>
                    </a:lnTo>
                    <a:lnTo>
                      <a:pt x="172" y="34"/>
                    </a:lnTo>
                    <a:lnTo>
                      <a:pt x="190" y="42"/>
                    </a:lnTo>
                    <a:lnTo>
                      <a:pt x="210" y="50"/>
                    </a:lnTo>
                    <a:lnTo>
                      <a:pt x="226" y="59"/>
                    </a:lnTo>
                    <a:lnTo>
                      <a:pt x="241" y="68"/>
                    </a:lnTo>
                    <a:lnTo>
                      <a:pt x="252" y="77"/>
                    </a:lnTo>
                    <a:lnTo>
                      <a:pt x="264" y="86"/>
                    </a:lnTo>
                    <a:lnTo>
                      <a:pt x="269" y="83"/>
                    </a:lnTo>
                    <a:lnTo>
                      <a:pt x="269" y="78"/>
                    </a:lnTo>
                    <a:lnTo>
                      <a:pt x="269" y="74"/>
                    </a:lnTo>
                    <a:close/>
                  </a:path>
                </a:pathLst>
              </a:custGeom>
              <a:solidFill>
                <a:srgbClr val="BFCC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53" name="Freeform 131"/>
              <p:cNvSpPr>
                <a:spLocks/>
              </p:cNvSpPr>
              <p:nvPr/>
            </p:nvSpPr>
            <p:spPr bwMode="auto">
              <a:xfrm>
                <a:off x="2522" y="3789"/>
                <a:ext cx="145" cy="83"/>
              </a:xfrm>
              <a:custGeom>
                <a:avLst/>
                <a:gdLst>
                  <a:gd name="T0" fmla="*/ 0 w 145"/>
                  <a:gd name="T1" fmla="*/ 11 h 83"/>
                  <a:gd name="T2" fmla="*/ 0 w 145"/>
                  <a:gd name="T3" fmla="*/ 11 h 83"/>
                  <a:gd name="T4" fmla="*/ 17 w 145"/>
                  <a:gd name="T5" fmla="*/ 12 h 83"/>
                  <a:gd name="T6" fmla="*/ 35 w 145"/>
                  <a:gd name="T7" fmla="*/ 18 h 83"/>
                  <a:gd name="T8" fmla="*/ 56 w 145"/>
                  <a:gd name="T9" fmla="*/ 27 h 83"/>
                  <a:gd name="T10" fmla="*/ 77 w 145"/>
                  <a:gd name="T11" fmla="*/ 39 h 83"/>
                  <a:gd name="T12" fmla="*/ 96 w 145"/>
                  <a:gd name="T13" fmla="*/ 51 h 83"/>
                  <a:gd name="T14" fmla="*/ 114 w 145"/>
                  <a:gd name="T15" fmla="*/ 64 h 83"/>
                  <a:gd name="T16" fmla="*/ 130 w 145"/>
                  <a:gd name="T17" fmla="*/ 74 h 83"/>
                  <a:gd name="T18" fmla="*/ 140 w 145"/>
                  <a:gd name="T19" fmla="*/ 83 h 83"/>
                  <a:gd name="T20" fmla="*/ 145 w 145"/>
                  <a:gd name="T21" fmla="*/ 75 h 83"/>
                  <a:gd name="T22" fmla="*/ 134 w 145"/>
                  <a:gd name="T23" fmla="*/ 66 h 83"/>
                  <a:gd name="T24" fmla="*/ 119 w 145"/>
                  <a:gd name="T25" fmla="*/ 56 h 83"/>
                  <a:gd name="T26" fmla="*/ 100 w 145"/>
                  <a:gd name="T27" fmla="*/ 43 h 83"/>
                  <a:gd name="T28" fmla="*/ 80 w 145"/>
                  <a:gd name="T29" fmla="*/ 31 h 83"/>
                  <a:gd name="T30" fmla="*/ 58 w 145"/>
                  <a:gd name="T31" fmla="*/ 20 h 83"/>
                  <a:gd name="T32" fmla="*/ 37 w 145"/>
                  <a:gd name="T33" fmla="*/ 11 h 83"/>
                  <a:gd name="T34" fmla="*/ 17 w 145"/>
                  <a:gd name="T35" fmla="*/ 4 h 83"/>
                  <a:gd name="T36" fmla="*/ 0 w 145"/>
                  <a:gd name="T37" fmla="*/ 0 h 83"/>
                  <a:gd name="T38" fmla="*/ 0 w 145"/>
                  <a:gd name="T39" fmla="*/ 0 h 83"/>
                  <a:gd name="T40" fmla="*/ 0 w 145"/>
                  <a:gd name="T41" fmla="*/ 11 h 8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5"/>
                  <a:gd name="T64" fmla="*/ 0 h 83"/>
                  <a:gd name="T65" fmla="*/ 145 w 145"/>
                  <a:gd name="T66" fmla="*/ 83 h 8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5" h="83">
                    <a:moveTo>
                      <a:pt x="0" y="11"/>
                    </a:moveTo>
                    <a:lnTo>
                      <a:pt x="0" y="11"/>
                    </a:lnTo>
                    <a:lnTo>
                      <a:pt x="17" y="12"/>
                    </a:lnTo>
                    <a:lnTo>
                      <a:pt x="35" y="18"/>
                    </a:lnTo>
                    <a:lnTo>
                      <a:pt x="56" y="27"/>
                    </a:lnTo>
                    <a:lnTo>
                      <a:pt x="77" y="39"/>
                    </a:lnTo>
                    <a:lnTo>
                      <a:pt x="96" y="51"/>
                    </a:lnTo>
                    <a:lnTo>
                      <a:pt x="114" y="64"/>
                    </a:lnTo>
                    <a:lnTo>
                      <a:pt x="130" y="74"/>
                    </a:lnTo>
                    <a:lnTo>
                      <a:pt x="140" y="83"/>
                    </a:lnTo>
                    <a:lnTo>
                      <a:pt x="145" y="75"/>
                    </a:lnTo>
                    <a:lnTo>
                      <a:pt x="134" y="66"/>
                    </a:lnTo>
                    <a:lnTo>
                      <a:pt x="119" y="56"/>
                    </a:lnTo>
                    <a:lnTo>
                      <a:pt x="100" y="43"/>
                    </a:lnTo>
                    <a:lnTo>
                      <a:pt x="80" y="31"/>
                    </a:lnTo>
                    <a:lnTo>
                      <a:pt x="58" y="20"/>
                    </a:lnTo>
                    <a:lnTo>
                      <a:pt x="37" y="11"/>
                    </a:lnTo>
                    <a:lnTo>
                      <a:pt x="17" y="4"/>
                    </a:lnTo>
                    <a:lnTo>
                      <a:pt x="0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54" name="Freeform 132"/>
              <p:cNvSpPr>
                <a:spLocks/>
              </p:cNvSpPr>
              <p:nvPr/>
            </p:nvSpPr>
            <p:spPr bwMode="auto">
              <a:xfrm>
                <a:off x="2392" y="3789"/>
                <a:ext cx="130" cy="83"/>
              </a:xfrm>
              <a:custGeom>
                <a:avLst/>
                <a:gdLst>
                  <a:gd name="T0" fmla="*/ 8 w 130"/>
                  <a:gd name="T1" fmla="*/ 78 h 83"/>
                  <a:gd name="T2" fmla="*/ 6 w 130"/>
                  <a:gd name="T3" fmla="*/ 83 h 83"/>
                  <a:gd name="T4" fmla="*/ 23 w 130"/>
                  <a:gd name="T5" fmla="*/ 69 h 83"/>
                  <a:gd name="T6" fmla="*/ 40 w 130"/>
                  <a:gd name="T7" fmla="*/ 56 h 83"/>
                  <a:gd name="T8" fmla="*/ 56 w 130"/>
                  <a:gd name="T9" fmla="*/ 43 h 83"/>
                  <a:gd name="T10" fmla="*/ 71 w 130"/>
                  <a:gd name="T11" fmla="*/ 33 h 83"/>
                  <a:gd name="T12" fmla="*/ 85 w 130"/>
                  <a:gd name="T13" fmla="*/ 22 h 83"/>
                  <a:gd name="T14" fmla="*/ 100 w 130"/>
                  <a:gd name="T15" fmla="*/ 16 h 83"/>
                  <a:gd name="T16" fmla="*/ 114 w 130"/>
                  <a:gd name="T17" fmla="*/ 11 h 83"/>
                  <a:gd name="T18" fmla="*/ 130 w 130"/>
                  <a:gd name="T19" fmla="*/ 11 h 83"/>
                  <a:gd name="T20" fmla="*/ 130 w 130"/>
                  <a:gd name="T21" fmla="*/ 0 h 83"/>
                  <a:gd name="T22" fmla="*/ 114 w 130"/>
                  <a:gd name="T23" fmla="*/ 3 h 83"/>
                  <a:gd name="T24" fmla="*/ 97 w 130"/>
                  <a:gd name="T25" fmla="*/ 8 h 83"/>
                  <a:gd name="T26" fmla="*/ 83 w 130"/>
                  <a:gd name="T27" fmla="*/ 15 h 83"/>
                  <a:gd name="T28" fmla="*/ 66 w 130"/>
                  <a:gd name="T29" fmla="*/ 25 h 83"/>
                  <a:gd name="T30" fmla="*/ 51 w 130"/>
                  <a:gd name="T31" fmla="*/ 35 h 83"/>
                  <a:gd name="T32" fmla="*/ 35 w 130"/>
                  <a:gd name="T33" fmla="*/ 48 h 83"/>
                  <a:gd name="T34" fmla="*/ 18 w 130"/>
                  <a:gd name="T35" fmla="*/ 61 h 83"/>
                  <a:gd name="T36" fmla="*/ 1 w 130"/>
                  <a:gd name="T37" fmla="*/ 75 h 83"/>
                  <a:gd name="T38" fmla="*/ 0 w 130"/>
                  <a:gd name="T39" fmla="*/ 81 h 83"/>
                  <a:gd name="T40" fmla="*/ 8 w 130"/>
                  <a:gd name="T41" fmla="*/ 78 h 8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30"/>
                  <a:gd name="T64" fmla="*/ 0 h 83"/>
                  <a:gd name="T65" fmla="*/ 130 w 130"/>
                  <a:gd name="T66" fmla="*/ 83 h 8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30" h="83">
                    <a:moveTo>
                      <a:pt x="8" y="78"/>
                    </a:moveTo>
                    <a:lnTo>
                      <a:pt x="6" y="83"/>
                    </a:lnTo>
                    <a:lnTo>
                      <a:pt x="23" y="69"/>
                    </a:lnTo>
                    <a:lnTo>
                      <a:pt x="40" y="56"/>
                    </a:lnTo>
                    <a:lnTo>
                      <a:pt x="56" y="43"/>
                    </a:lnTo>
                    <a:lnTo>
                      <a:pt x="71" y="33"/>
                    </a:lnTo>
                    <a:lnTo>
                      <a:pt x="85" y="22"/>
                    </a:lnTo>
                    <a:lnTo>
                      <a:pt x="100" y="16"/>
                    </a:lnTo>
                    <a:lnTo>
                      <a:pt x="114" y="11"/>
                    </a:lnTo>
                    <a:lnTo>
                      <a:pt x="130" y="11"/>
                    </a:lnTo>
                    <a:lnTo>
                      <a:pt x="130" y="0"/>
                    </a:lnTo>
                    <a:lnTo>
                      <a:pt x="114" y="3"/>
                    </a:lnTo>
                    <a:lnTo>
                      <a:pt x="97" y="8"/>
                    </a:lnTo>
                    <a:lnTo>
                      <a:pt x="83" y="15"/>
                    </a:lnTo>
                    <a:lnTo>
                      <a:pt x="66" y="25"/>
                    </a:lnTo>
                    <a:lnTo>
                      <a:pt x="51" y="35"/>
                    </a:lnTo>
                    <a:lnTo>
                      <a:pt x="35" y="48"/>
                    </a:lnTo>
                    <a:lnTo>
                      <a:pt x="18" y="61"/>
                    </a:lnTo>
                    <a:lnTo>
                      <a:pt x="1" y="75"/>
                    </a:lnTo>
                    <a:lnTo>
                      <a:pt x="0" y="81"/>
                    </a:lnTo>
                    <a:lnTo>
                      <a:pt x="8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55" name="Freeform 133"/>
              <p:cNvSpPr>
                <a:spLocks/>
              </p:cNvSpPr>
              <p:nvPr/>
            </p:nvSpPr>
            <p:spPr bwMode="auto">
              <a:xfrm>
                <a:off x="2392" y="3859"/>
                <a:ext cx="35" cy="18"/>
              </a:xfrm>
              <a:custGeom>
                <a:avLst/>
                <a:gdLst>
                  <a:gd name="T0" fmla="*/ 31 w 35"/>
                  <a:gd name="T1" fmla="*/ 0 h 18"/>
                  <a:gd name="T2" fmla="*/ 31 w 35"/>
                  <a:gd name="T3" fmla="*/ 0 h 18"/>
                  <a:gd name="T4" fmla="*/ 18 w 35"/>
                  <a:gd name="T5" fmla="*/ 9 h 18"/>
                  <a:gd name="T6" fmla="*/ 10 w 35"/>
                  <a:gd name="T7" fmla="*/ 11 h 18"/>
                  <a:gd name="T8" fmla="*/ 8 w 35"/>
                  <a:gd name="T9" fmla="*/ 8 h 18"/>
                  <a:gd name="T10" fmla="*/ 8 w 35"/>
                  <a:gd name="T11" fmla="*/ 8 h 18"/>
                  <a:gd name="T12" fmla="*/ 0 w 35"/>
                  <a:gd name="T13" fmla="*/ 11 h 18"/>
                  <a:gd name="T14" fmla="*/ 3 w 35"/>
                  <a:gd name="T15" fmla="*/ 16 h 18"/>
                  <a:gd name="T16" fmla="*/ 10 w 35"/>
                  <a:gd name="T17" fmla="*/ 18 h 18"/>
                  <a:gd name="T18" fmla="*/ 21 w 35"/>
                  <a:gd name="T19" fmla="*/ 17 h 18"/>
                  <a:gd name="T20" fmla="*/ 35 w 35"/>
                  <a:gd name="T21" fmla="*/ 5 h 18"/>
                  <a:gd name="T22" fmla="*/ 35 w 35"/>
                  <a:gd name="T23" fmla="*/ 5 h 18"/>
                  <a:gd name="T24" fmla="*/ 31 w 35"/>
                  <a:gd name="T25" fmla="*/ 0 h 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5"/>
                  <a:gd name="T40" fmla="*/ 0 h 18"/>
                  <a:gd name="T41" fmla="*/ 35 w 35"/>
                  <a:gd name="T42" fmla="*/ 18 h 1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5" h="18">
                    <a:moveTo>
                      <a:pt x="31" y="0"/>
                    </a:moveTo>
                    <a:lnTo>
                      <a:pt x="31" y="0"/>
                    </a:lnTo>
                    <a:lnTo>
                      <a:pt x="18" y="9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0" y="11"/>
                    </a:lnTo>
                    <a:lnTo>
                      <a:pt x="3" y="16"/>
                    </a:lnTo>
                    <a:lnTo>
                      <a:pt x="10" y="18"/>
                    </a:lnTo>
                    <a:lnTo>
                      <a:pt x="21" y="17"/>
                    </a:lnTo>
                    <a:lnTo>
                      <a:pt x="35" y="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56" name="Freeform 134"/>
              <p:cNvSpPr>
                <a:spLocks/>
              </p:cNvSpPr>
              <p:nvPr/>
            </p:nvSpPr>
            <p:spPr bwMode="auto">
              <a:xfrm>
                <a:off x="2423" y="3811"/>
                <a:ext cx="96" cy="53"/>
              </a:xfrm>
              <a:custGeom>
                <a:avLst/>
                <a:gdLst>
                  <a:gd name="T0" fmla="*/ 96 w 96"/>
                  <a:gd name="T1" fmla="*/ 0 h 53"/>
                  <a:gd name="T2" fmla="*/ 96 w 96"/>
                  <a:gd name="T3" fmla="*/ 0 h 53"/>
                  <a:gd name="T4" fmla="*/ 84 w 96"/>
                  <a:gd name="T5" fmla="*/ 3 h 53"/>
                  <a:gd name="T6" fmla="*/ 72 w 96"/>
                  <a:gd name="T7" fmla="*/ 5 h 53"/>
                  <a:gd name="T8" fmla="*/ 58 w 96"/>
                  <a:gd name="T9" fmla="*/ 9 h 53"/>
                  <a:gd name="T10" fmla="*/ 44 w 96"/>
                  <a:gd name="T11" fmla="*/ 15 h 53"/>
                  <a:gd name="T12" fmla="*/ 31 w 96"/>
                  <a:gd name="T13" fmla="*/ 22 h 53"/>
                  <a:gd name="T14" fmla="*/ 20 w 96"/>
                  <a:gd name="T15" fmla="*/ 30 h 53"/>
                  <a:gd name="T16" fmla="*/ 9 w 96"/>
                  <a:gd name="T17" fmla="*/ 38 h 53"/>
                  <a:gd name="T18" fmla="*/ 0 w 96"/>
                  <a:gd name="T19" fmla="*/ 48 h 53"/>
                  <a:gd name="T20" fmla="*/ 4 w 96"/>
                  <a:gd name="T21" fmla="*/ 53 h 53"/>
                  <a:gd name="T22" fmla="*/ 14 w 96"/>
                  <a:gd name="T23" fmla="*/ 46 h 53"/>
                  <a:gd name="T24" fmla="*/ 25 w 96"/>
                  <a:gd name="T25" fmla="*/ 38 h 53"/>
                  <a:gd name="T26" fmla="*/ 36 w 96"/>
                  <a:gd name="T27" fmla="*/ 30 h 53"/>
                  <a:gd name="T28" fmla="*/ 47 w 96"/>
                  <a:gd name="T29" fmla="*/ 22 h 53"/>
                  <a:gd name="T30" fmla="*/ 60 w 96"/>
                  <a:gd name="T31" fmla="*/ 17 h 53"/>
                  <a:gd name="T32" fmla="*/ 72 w 96"/>
                  <a:gd name="T33" fmla="*/ 13 h 53"/>
                  <a:gd name="T34" fmla="*/ 84 w 96"/>
                  <a:gd name="T35" fmla="*/ 11 h 53"/>
                  <a:gd name="T36" fmla="*/ 96 w 96"/>
                  <a:gd name="T37" fmla="*/ 11 h 53"/>
                  <a:gd name="T38" fmla="*/ 96 w 96"/>
                  <a:gd name="T39" fmla="*/ 11 h 53"/>
                  <a:gd name="T40" fmla="*/ 96 w 96"/>
                  <a:gd name="T41" fmla="*/ 0 h 5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6"/>
                  <a:gd name="T64" fmla="*/ 0 h 53"/>
                  <a:gd name="T65" fmla="*/ 96 w 96"/>
                  <a:gd name="T66" fmla="*/ 53 h 5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6" h="53">
                    <a:moveTo>
                      <a:pt x="96" y="0"/>
                    </a:moveTo>
                    <a:lnTo>
                      <a:pt x="96" y="0"/>
                    </a:lnTo>
                    <a:lnTo>
                      <a:pt x="84" y="3"/>
                    </a:lnTo>
                    <a:lnTo>
                      <a:pt x="72" y="5"/>
                    </a:lnTo>
                    <a:lnTo>
                      <a:pt x="58" y="9"/>
                    </a:lnTo>
                    <a:lnTo>
                      <a:pt x="44" y="15"/>
                    </a:lnTo>
                    <a:lnTo>
                      <a:pt x="31" y="22"/>
                    </a:lnTo>
                    <a:lnTo>
                      <a:pt x="20" y="30"/>
                    </a:lnTo>
                    <a:lnTo>
                      <a:pt x="9" y="38"/>
                    </a:lnTo>
                    <a:lnTo>
                      <a:pt x="0" y="48"/>
                    </a:lnTo>
                    <a:lnTo>
                      <a:pt x="4" y="53"/>
                    </a:lnTo>
                    <a:lnTo>
                      <a:pt x="14" y="46"/>
                    </a:lnTo>
                    <a:lnTo>
                      <a:pt x="25" y="38"/>
                    </a:lnTo>
                    <a:lnTo>
                      <a:pt x="36" y="30"/>
                    </a:lnTo>
                    <a:lnTo>
                      <a:pt x="47" y="22"/>
                    </a:lnTo>
                    <a:lnTo>
                      <a:pt x="60" y="17"/>
                    </a:lnTo>
                    <a:lnTo>
                      <a:pt x="72" y="13"/>
                    </a:lnTo>
                    <a:lnTo>
                      <a:pt x="84" y="11"/>
                    </a:lnTo>
                    <a:lnTo>
                      <a:pt x="96" y="11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57" name="Freeform 135"/>
              <p:cNvSpPr>
                <a:spLocks/>
              </p:cNvSpPr>
              <p:nvPr/>
            </p:nvSpPr>
            <p:spPr bwMode="auto">
              <a:xfrm>
                <a:off x="2519" y="3811"/>
                <a:ext cx="131" cy="62"/>
              </a:xfrm>
              <a:custGeom>
                <a:avLst/>
                <a:gdLst>
                  <a:gd name="T0" fmla="*/ 131 w 131"/>
                  <a:gd name="T1" fmla="*/ 57 h 62"/>
                  <a:gd name="T2" fmla="*/ 131 w 131"/>
                  <a:gd name="T3" fmla="*/ 57 h 62"/>
                  <a:gd name="T4" fmla="*/ 120 w 131"/>
                  <a:gd name="T5" fmla="*/ 47 h 62"/>
                  <a:gd name="T6" fmla="*/ 105 w 131"/>
                  <a:gd name="T7" fmla="*/ 38 h 62"/>
                  <a:gd name="T8" fmla="*/ 88 w 131"/>
                  <a:gd name="T9" fmla="*/ 29 h 62"/>
                  <a:gd name="T10" fmla="*/ 68 w 131"/>
                  <a:gd name="T11" fmla="*/ 21 h 62"/>
                  <a:gd name="T12" fmla="*/ 50 w 131"/>
                  <a:gd name="T13" fmla="*/ 13 h 62"/>
                  <a:gd name="T14" fmla="*/ 31 w 131"/>
                  <a:gd name="T15" fmla="*/ 7 h 62"/>
                  <a:gd name="T16" fmla="*/ 14 w 131"/>
                  <a:gd name="T17" fmla="*/ 3 h 62"/>
                  <a:gd name="T18" fmla="*/ 0 w 131"/>
                  <a:gd name="T19" fmla="*/ 0 h 62"/>
                  <a:gd name="T20" fmla="*/ 0 w 131"/>
                  <a:gd name="T21" fmla="*/ 11 h 62"/>
                  <a:gd name="T22" fmla="*/ 14 w 131"/>
                  <a:gd name="T23" fmla="*/ 11 h 62"/>
                  <a:gd name="T24" fmla="*/ 28 w 131"/>
                  <a:gd name="T25" fmla="*/ 15 h 62"/>
                  <a:gd name="T26" fmla="*/ 48 w 131"/>
                  <a:gd name="T27" fmla="*/ 21 h 62"/>
                  <a:gd name="T28" fmla="*/ 66 w 131"/>
                  <a:gd name="T29" fmla="*/ 29 h 62"/>
                  <a:gd name="T30" fmla="*/ 85 w 131"/>
                  <a:gd name="T31" fmla="*/ 37 h 62"/>
                  <a:gd name="T32" fmla="*/ 102 w 131"/>
                  <a:gd name="T33" fmla="*/ 46 h 62"/>
                  <a:gd name="T34" fmla="*/ 116 w 131"/>
                  <a:gd name="T35" fmla="*/ 55 h 62"/>
                  <a:gd name="T36" fmla="*/ 126 w 131"/>
                  <a:gd name="T37" fmla="*/ 62 h 62"/>
                  <a:gd name="T38" fmla="*/ 126 w 131"/>
                  <a:gd name="T39" fmla="*/ 62 h 62"/>
                  <a:gd name="T40" fmla="*/ 131 w 131"/>
                  <a:gd name="T41" fmla="*/ 57 h 6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31"/>
                  <a:gd name="T64" fmla="*/ 0 h 62"/>
                  <a:gd name="T65" fmla="*/ 131 w 131"/>
                  <a:gd name="T66" fmla="*/ 62 h 6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31" h="62">
                    <a:moveTo>
                      <a:pt x="131" y="57"/>
                    </a:moveTo>
                    <a:lnTo>
                      <a:pt x="131" y="57"/>
                    </a:lnTo>
                    <a:lnTo>
                      <a:pt x="120" y="47"/>
                    </a:lnTo>
                    <a:lnTo>
                      <a:pt x="105" y="38"/>
                    </a:lnTo>
                    <a:lnTo>
                      <a:pt x="88" y="29"/>
                    </a:lnTo>
                    <a:lnTo>
                      <a:pt x="68" y="21"/>
                    </a:lnTo>
                    <a:lnTo>
                      <a:pt x="50" y="13"/>
                    </a:lnTo>
                    <a:lnTo>
                      <a:pt x="31" y="7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4" y="11"/>
                    </a:lnTo>
                    <a:lnTo>
                      <a:pt x="28" y="15"/>
                    </a:lnTo>
                    <a:lnTo>
                      <a:pt x="48" y="21"/>
                    </a:lnTo>
                    <a:lnTo>
                      <a:pt x="66" y="29"/>
                    </a:lnTo>
                    <a:lnTo>
                      <a:pt x="85" y="37"/>
                    </a:lnTo>
                    <a:lnTo>
                      <a:pt x="102" y="46"/>
                    </a:lnTo>
                    <a:lnTo>
                      <a:pt x="116" y="55"/>
                    </a:lnTo>
                    <a:lnTo>
                      <a:pt x="126" y="62"/>
                    </a:lnTo>
                    <a:lnTo>
                      <a:pt x="131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58" name="Freeform 136"/>
              <p:cNvSpPr>
                <a:spLocks/>
              </p:cNvSpPr>
              <p:nvPr/>
            </p:nvSpPr>
            <p:spPr bwMode="auto">
              <a:xfrm>
                <a:off x="2645" y="3864"/>
                <a:ext cx="25" cy="20"/>
              </a:xfrm>
              <a:custGeom>
                <a:avLst/>
                <a:gdLst>
                  <a:gd name="T0" fmla="*/ 17 w 25"/>
                  <a:gd name="T1" fmla="*/ 8 h 20"/>
                  <a:gd name="T2" fmla="*/ 16 w 25"/>
                  <a:gd name="T3" fmla="*/ 4 h 20"/>
                  <a:gd name="T4" fmla="*/ 15 w 25"/>
                  <a:gd name="T5" fmla="*/ 8 h 20"/>
                  <a:gd name="T6" fmla="*/ 16 w 25"/>
                  <a:gd name="T7" fmla="*/ 11 h 20"/>
                  <a:gd name="T8" fmla="*/ 16 w 25"/>
                  <a:gd name="T9" fmla="*/ 12 h 20"/>
                  <a:gd name="T10" fmla="*/ 5 w 25"/>
                  <a:gd name="T11" fmla="*/ 4 h 20"/>
                  <a:gd name="T12" fmla="*/ 0 w 25"/>
                  <a:gd name="T13" fmla="*/ 9 h 20"/>
                  <a:gd name="T14" fmla="*/ 14 w 25"/>
                  <a:gd name="T15" fmla="*/ 20 h 20"/>
                  <a:gd name="T16" fmla="*/ 24 w 25"/>
                  <a:gd name="T17" fmla="*/ 16 h 20"/>
                  <a:gd name="T18" fmla="*/ 25 w 25"/>
                  <a:gd name="T19" fmla="*/ 8 h 20"/>
                  <a:gd name="T20" fmla="*/ 24 w 25"/>
                  <a:gd name="T21" fmla="*/ 4 h 20"/>
                  <a:gd name="T22" fmla="*/ 22 w 25"/>
                  <a:gd name="T23" fmla="*/ 0 h 20"/>
                  <a:gd name="T24" fmla="*/ 24 w 25"/>
                  <a:gd name="T25" fmla="*/ 4 h 20"/>
                  <a:gd name="T26" fmla="*/ 24 w 25"/>
                  <a:gd name="T27" fmla="*/ 2 h 20"/>
                  <a:gd name="T28" fmla="*/ 22 w 25"/>
                  <a:gd name="T29" fmla="*/ 0 h 20"/>
                  <a:gd name="T30" fmla="*/ 17 w 25"/>
                  <a:gd name="T31" fmla="*/ 8 h 2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5"/>
                  <a:gd name="T49" fmla="*/ 0 h 20"/>
                  <a:gd name="T50" fmla="*/ 25 w 25"/>
                  <a:gd name="T51" fmla="*/ 20 h 2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5" h="20">
                    <a:moveTo>
                      <a:pt x="17" y="8"/>
                    </a:moveTo>
                    <a:lnTo>
                      <a:pt x="16" y="4"/>
                    </a:lnTo>
                    <a:lnTo>
                      <a:pt x="15" y="8"/>
                    </a:lnTo>
                    <a:lnTo>
                      <a:pt x="16" y="11"/>
                    </a:lnTo>
                    <a:lnTo>
                      <a:pt x="16" y="12"/>
                    </a:lnTo>
                    <a:lnTo>
                      <a:pt x="5" y="4"/>
                    </a:lnTo>
                    <a:lnTo>
                      <a:pt x="0" y="9"/>
                    </a:lnTo>
                    <a:lnTo>
                      <a:pt x="14" y="20"/>
                    </a:lnTo>
                    <a:lnTo>
                      <a:pt x="24" y="16"/>
                    </a:lnTo>
                    <a:lnTo>
                      <a:pt x="25" y="8"/>
                    </a:lnTo>
                    <a:lnTo>
                      <a:pt x="24" y="4"/>
                    </a:lnTo>
                    <a:lnTo>
                      <a:pt x="22" y="0"/>
                    </a:lnTo>
                    <a:lnTo>
                      <a:pt x="24" y="4"/>
                    </a:lnTo>
                    <a:lnTo>
                      <a:pt x="24" y="2"/>
                    </a:lnTo>
                    <a:lnTo>
                      <a:pt x="22" y="0"/>
                    </a:lnTo>
                    <a:lnTo>
                      <a:pt x="17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59" name="Freeform 137"/>
              <p:cNvSpPr>
                <a:spLocks/>
              </p:cNvSpPr>
              <p:nvPr/>
            </p:nvSpPr>
            <p:spPr bwMode="auto">
              <a:xfrm>
                <a:off x="2396" y="3816"/>
                <a:ext cx="269" cy="81"/>
              </a:xfrm>
              <a:custGeom>
                <a:avLst/>
                <a:gdLst>
                  <a:gd name="T0" fmla="*/ 269 w 269"/>
                  <a:gd name="T1" fmla="*/ 52 h 81"/>
                  <a:gd name="T2" fmla="*/ 269 w 269"/>
                  <a:gd name="T3" fmla="*/ 56 h 81"/>
                  <a:gd name="T4" fmla="*/ 269 w 269"/>
                  <a:gd name="T5" fmla="*/ 61 h 81"/>
                  <a:gd name="T6" fmla="*/ 264 w 269"/>
                  <a:gd name="T7" fmla="*/ 64 h 81"/>
                  <a:gd name="T8" fmla="*/ 252 w 269"/>
                  <a:gd name="T9" fmla="*/ 55 h 81"/>
                  <a:gd name="T10" fmla="*/ 241 w 269"/>
                  <a:gd name="T11" fmla="*/ 46 h 81"/>
                  <a:gd name="T12" fmla="*/ 226 w 269"/>
                  <a:gd name="T13" fmla="*/ 37 h 81"/>
                  <a:gd name="T14" fmla="*/ 210 w 269"/>
                  <a:gd name="T15" fmla="*/ 28 h 81"/>
                  <a:gd name="T16" fmla="*/ 190 w 269"/>
                  <a:gd name="T17" fmla="*/ 20 h 81"/>
                  <a:gd name="T18" fmla="*/ 172 w 269"/>
                  <a:gd name="T19" fmla="*/ 12 h 81"/>
                  <a:gd name="T20" fmla="*/ 153 w 269"/>
                  <a:gd name="T21" fmla="*/ 6 h 81"/>
                  <a:gd name="T22" fmla="*/ 137 w 269"/>
                  <a:gd name="T23" fmla="*/ 2 h 81"/>
                  <a:gd name="T24" fmla="*/ 123 w 269"/>
                  <a:gd name="T25" fmla="*/ 0 h 81"/>
                  <a:gd name="T26" fmla="*/ 111 w 269"/>
                  <a:gd name="T27" fmla="*/ 2 h 81"/>
                  <a:gd name="T28" fmla="*/ 99 w 269"/>
                  <a:gd name="T29" fmla="*/ 4 h 81"/>
                  <a:gd name="T30" fmla="*/ 86 w 269"/>
                  <a:gd name="T31" fmla="*/ 8 h 81"/>
                  <a:gd name="T32" fmla="*/ 73 w 269"/>
                  <a:gd name="T33" fmla="*/ 13 h 81"/>
                  <a:gd name="T34" fmla="*/ 60 w 269"/>
                  <a:gd name="T35" fmla="*/ 21 h 81"/>
                  <a:gd name="T36" fmla="*/ 50 w 269"/>
                  <a:gd name="T37" fmla="*/ 29 h 81"/>
                  <a:gd name="T38" fmla="*/ 39 w 269"/>
                  <a:gd name="T39" fmla="*/ 37 h 81"/>
                  <a:gd name="T40" fmla="*/ 29 w 269"/>
                  <a:gd name="T41" fmla="*/ 46 h 81"/>
                  <a:gd name="T42" fmla="*/ 16 w 269"/>
                  <a:gd name="T43" fmla="*/ 56 h 81"/>
                  <a:gd name="T44" fmla="*/ 6 w 269"/>
                  <a:gd name="T45" fmla="*/ 57 h 81"/>
                  <a:gd name="T46" fmla="*/ 1 w 269"/>
                  <a:gd name="T47" fmla="*/ 55 h 81"/>
                  <a:gd name="T48" fmla="*/ 0 w 269"/>
                  <a:gd name="T49" fmla="*/ 52 h 81"/>
                  <a:gd name="T50" fmla="*/ 1 w 269"/>
                  <a:gd name="T51" fmla="*/ 60 h 81"/>
                  <a:gd name="T52" fmla="*/ 11 w 269"/>
                  <a:gd name="T53" fmla="*/ 65 h 81"/>
                  <a:gd name="T54" fmla="*/ 27 w 269"/>
                  <a:gd name="T55" fmla="*/ 70 h 81"/>
                  <a:gd name="T56" fmla="*/ 47 w 269"/>
                  <a:gd name="T57" fmla="*/ 74 h 81"/>
                  <a:gd name="T58" fmla="*/ 69 w 269"/>
                  <a:gd name="T59" fmla="*/ 77 h 81"/>
                  <a:gd name="T60" fmla="*/ 91 w 269"/>
                  <a:gd name="T61" fmla="*/ 79 h 81"/>
                  <a:gd name="T62" fmla="*/ 111 w 269"/>
                  <a:gd name="T63" fmla="*/ 81 h 81"/>
                  <a:gd name="T64" fmla="*/ 128 w 269"/>
                  <a:gd name="T65" fmla="*/ 81 h 81"/>
                  <a:gd name="T66" fmla="*/ 146 w 269"/>
                  <a:gd name="T67" fmla="*/ 81 h 81"/>
                  <a:gd name="T68" fmla="*/ 168 w 269"/>
                  <a:gd name="T69" fmla="*/ 81 h 81"/>
                  <a:gd name="T70" fmla="*/ 194 w 269"/>
                  <a:gd name="T71" fmla="*/ 79 h 81"/>
                  <a:gd name="T72" fmla="*/ 218 w 269"/>
                  <a:gd name="T73" fmla="*/ 78 h 81"/>
                  <a:gd name="T74" fmla="*/ 241 w 269"/>
                  <a:gd name="T75" fmla="*/ 74 h 81"/>
                  <a:gd name="T76" fmla="*/ 258 w 269"/>
                  <a:gd name="T77" fmla="*/ 69 h 81"/>
                  <a:gd name="T78" fmla="*/ 268 w 269"/>
                  <a:gd name="T79" fmla="*/ 63 h 81"/>
                  <a:gd name="T80" fmla="*/ 269 w 269"/>
                  <a:gd name="T81" fmla="*/ 52 h 8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69"/>
                  <a:gd name="T124" fmla="*/ 0 h 81"/>
                  <a:gd name="T125" fmla="*/ 269 w 269"/>
                  <a:gd name="T126" fmla="*/ 81 h 8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69" h="81">
                    <a:moveTo>
                      <a:pt x="269" y="52"/>
                    </a:moveTo>
                    <a:lnTo>
                      <a:pt x="269" y="56"/>
                    </a:lnTo>
                    <a:lnTo>
                      <a:pt x="269" y="61"/>
                    </a:lnTo>
                    <a:lnTo>
                      <a:pt x="264" y="64"/>
                    </a:lnTo>
                    <a:lnTo>
                      <a:pt x="252" y="55"/>
                    </a:lnTo>
                    <a:lnTo>
                      <a:pt x="241" y="46"/>
                    </a:lnTo>
                    <a:lnTo>
                      <a:pt x="226" y="37"/>
                    </a:lnTo>
                    <a:lnTo>
                      <a:pt x="210" y="28"/>
                    </a:lnTo>
                    <a:lnTo>
                      <a:pt x="190" y="20"/>
                    </a:lnTo>
                    <a:lnTo>
                      <a:pt x="172" y="12"/>
                    </a:lnTo>
                    <a:lnTo>
                      <a:pt x="153" y="6"/>
                    </a:lnTo>
                    <a:lnTo>
                      <a:pt x="137" y="2"/>
                    </a:lnTo>
                    <a:lnTo>
                      <a:pt x="123" y="0"/>
                    </a:lnTo>
                    <a:lnTo>
                      <a:pt x="111" y="2"/>
                    </a:lnTo>
                    <a:lnTo>
                      <a:pt x="99" y="4"/>
                    </a:lnTo>
                    <a:lnTo>
                      <a:pt x="86" y="8"/>
                    </a:lnTo>
                    <a:lnTo>
                      <a:pt x="73" y="13"/>
                    </a:lnTo>
                    <a:lnTo>
                      <a:pt x="60" y="21"/>
                    </a:lnTo>
                    <a:lnTo>
                      <a:pt x="50" y="29"/>
                    </a:lnTo>
                    <a:lnTo>
                      <a:pt x="39" y="37"/>
                    </a:lnTo>
                    <a:lnTo>
                      <a:pt x="29" y="46"/>
                    </a:lnTo>
                    <a:lnTo>
                      <a:pt x="16" y="56"/>
                    </a:lnTo>
                    <a:lnTo>
                      <a:pt x="6" y="57"/>
                    </a:lnTo>
                    <a:lnTo>
                      <a:pt x="1" y="55"/>
                    </a:lnTo>
                    <a:lnTo>
                      <a:pt x="0" y="52"/>
                    </a:lnTo>
                    <a:lnTo>
                      <a:pt x="1" y="60"/>
                    </a:lnTo>
                    <a:lnTo>
                      <a:pt x="11" y="65"/>
                    </a:lnTo>
                    <a:lnTo>
                      <a:pt x="27" y="70"/>
                    </a:lnTo>
                    <a:lnTo>
                      <a:pt x="47" y="74"/>
                    </a:lnTo>
                    <a:lnTo>
                      <a:pt x="69" y="77"/>
                    </a:lnTo>
                    <a:lnTo>
                      <a:pt x="91" y="79"/>
                    </a:lnTo>
                    <a:lnTo>
                      <a:pt x="111" y="81"/>
                    </a:lnTo>
                    <a:lnTo>
                      <a:pt x="128" y="81"/>
                    </a:lnTo>
                    <a:lnTo>
                      <a:pt x="146" y="81"/>
                    </a:lnTo>
                    <a:lnTo>
                      <a:pt x="168" y="81"/>
                    </a:lnTo>
                    <a:lnTo>
                      <a:pt x="194" y="79"/>
                    </a:lnTo>
                    <a:lnTo>
                      <a:pt x="218" y="78"/>
                    </a:lnTo>
                    <a:lnTo>
                      <a:pt x="241" y="74"/>
                    </a:lnTo>
                    <a:lnTo>
                      <a:pt x="258" y="69"/>
                    </a:lnTo>
                    <a:lnTo>
                      <a:pt x="268" y="63"/>
                    </a:lnTo>
                    <a:lnTo>
                      <a:pt x="269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60" name="Freeform 138"/>
              <p:cNvSpPr>
                <a:spLocks/>
              </p:cNvSpPr>
              <p:nvPr/>
            </p:nvSpPr>
            <p:spPr bwMode="auto">
              <a:xfrm>
                <a:off x="2496" y="3866"/>
                <a:ext cx="53" cy="22"/>
              </a:xfrm>
              <a:custGeom>
                <a:avLst/>
                <a:gdLst>
                  <a:gd name="T0" fmla="*/ 5 w 53"/>
                  <a:gd name="T1" fmla="*/ 0 h 22"/>
                  <a:gd name="T2" fmla="*/ 10 w 53"/>
                  <a:gd name="T3" fmla="*/ 2 h 22"/>
                  <a:gd name="T4" fmla="*/ 15 w 53"/>
                  <a:gd name="T5" fmla="*/ 5 h 22"/>
                  <a:gd name="T6" fmla="*/ 21 w 53"/>
                  <a:gd name="T7" fmla="*/ 6 h 22"/>
                  <a:gd name="T8" fmla="*/ 27 w 53"/>
                  <a:gd name="T9" fmla="*/ 7 h 22"/>
                  <a:gd name="T10" fmla="*/ 32 w 53"/>
                  <a:gd name="T11" fmla="*/ 7 h 22"/>
                  <a:gd name="T12" fmla="*/ 38 w 53"/>
                  <a:gd name="T13" fmla="*/ 7 h 22"/>
                  <a:gd name="T14" fmla="*/ 43 w 53"/>
                  <a:gd name="T15" fmla="*/ 6 h 22"/>
                  <a:gd name="T16" fmla="*/ 48 w 53"/>
                  <a:gd name="T17" fmla="*/ 5 h 22"/>
                  <a:gd name="T18" fmla="*/ 53 w 53"/>
                  <a:gd name="T19" fmla="*/ 5 h 22"/>
                  <a:gd name="T20" fmla="*/ 51 w 53"/>
                  <a:gd name="T21" fmla="*/ 11 h 22"/>
                  <a:gd name="T22" fmla="*/ 44 w 53"/>
                  <a:gd name="T23" fmla="*/ 18 h 22"/>
                  <a:gd name="T24" fmla="*/ 32 w 53"/>
                  <a:gd name="T25" fmla="*/ 22 h 22"/>
                  <a:gd name="T26" fmla="*/ 25 w 53"/>
                  <a:gd name="T27" fmla="*/ 20 h 22"/>
                  <a:gd name="T28" fmla="*/ 17 w 53"/>
                  <a:gd name="T29" fmla="*/ 19 h 22"/>
                  <a:gd name="T30" fmla="*/ 11 w 53"/>
                  <a:gd name="T31" fmla="*/ 16 h 22"/>
                  <a:gd name="T32" fmla="*/ 7 w 53"/>
                  <a:gd name="T33" fmla="*/ 13 h 22"/>
                  <a:gd name="T34" fmla="*/ 2 w 53"/>
                  <a:gd name="T35" fmla="*/ 10 h 22"/>
                  <a:gd name="T36" fmla="*/ 0 w 53"/>
                  <a:gd name="T37" fmla="*/ 6 h 22"/>
                  <a:gd name="T38" fmla="*/ 2 w 53"/>
                  <a:gd name="T39" fmla="*/ 2 h 22"/>
                  <a:gd name="T40" fmla="*/ 5 w 53"/>
                  <a:gd name="T41" fmla="*/ 0 h 2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3"/>
                  <a:gd name="T64" fmla="*/ 0 h 22"/>
                  <a:gd name="T65" fmla="*/ 53 w 53"/>
                  <a:gd name="T66" fmla="*/ 22 h 2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3" h="22">
                    <a:moveTo>
                      <a:pt x="5" y="0"/>
                    </a:moveTo>
                    <a:lnTo>
                      <a:pt x="10" y="2"/>
                    </a:lnTo>
                    <a:lnTo>
                      <a:pt x="15" y="5"/>
                    </a:lnTo>
                    <a:lnTo>
                      <a:pt x="21" y="6"/>
                    </a:lnTo>
                    <a:lnTo>
                      <a:pt x="27" y="7"/>
                    </a:lnTo>
                    <a:lnTo>
                      <a:pt x="32" y="7"/>
                    </a:lnTo>
                    <a:lnTo>
                      <a:pt x="38" y="7"/>
                    </a:lnTo>
                    <a:lnTo>
                      <a:pt x="43" y="6"/>
                    </a:lnTo>
                    <a:lnTo>
                      <a:pt x="48" y="5"/>
                    </a:lnTo>
                    <a:lnTo>
                      <a:pt x="53" y="5"/>
                    </a:lnTo>
                    <a:lnTo>
                      <a:pt x="51" y="11"/>
                    </a:lnTo>
                    <a:lnTo>
                      <a:pt x="44" y="18"/>
                    </a:lnTo>
                    <a:lnTo>
                      <a:pt x="32" y="22"/>
                    </a:lnTo>
                    <a:lnTo>
                      <a:pt x="25" y="20"/>
                    </a:lnTo>
                    <a:lnTo>
                      <a:pt x="17" y="19"/>
                    </a:lnTo>
                    <a:lnTo>
                      <a:pt x="11" y="16"/>
                    </a:lnTo>
                    <a:lnTo>
                      <a:pt x="7" y="13"/>
                    </a:lnTo>
                    <a:lnTo>
                      <a:pt x="2" y="10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FCC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61" name="Freeform 139"/>
              <p:cNvSpPr>
                <a:spLocks/>
              </p:cNvSpPr>
              <p:nvPr/>
            </p:nvSpPr>
            <p:spPr bwMode="auto">
              <a:xfrm>
                <a:off x="2505" y="1575"/>
                <a:ext cx="57" cy="59"/>
              </a:xfrm>
              <a:custGeom>
                <a:avLst/>
                <a:gdLst>
                  <a:gd name="T0" fmla="*/ 57 w 57"/>
                  <a:gd name="T1" fmla="*/ 22 h 59"/>
                  <a:gd name="T2" fmla="*/ 57 w 57"/>
                  <a:gd name="T3" fmla="*/ 17 h 59"/>
                  <a:gd name="T4" fmla="*/ 56 w 57"/>
                  <a:gd name="T5" fmla="*/ 13 h 59"/>
                  <a:gd name="T6" fmla="*/ 52 w 57"/>
                  <a:gd name="T7" fmla="*/ 8 h 59"/>
                  <a:gd name="T8" fmla="*/ 47 w 57"/>
                  <a:gd name="T9" fmla="*/ 4 h 59"/>
                  <a:gd name="T10" fmla="*/ 41 w 57"/>
                  <a:gd name="T11" fmla="*/ 2 h 59"/>
                  <a:gd name="T12" fmla="*/ 34 w 57"/>
                  <a:gd name="T13" fmla="*/ 0 h 59"/>
                  <a:gd name="T14" fmla="*/ 27 w 57"/>
                  <a:gd name="T15" fmla="*/ 0 h 59"/>
                  <a:gd name="T16" fmla="*/ 18 w 57"/>
                  <a:gd name="T17" fmla="*/ 3 h 59"/>
                  <a:gd name="T18" fmla="*/ 11 w 57"/>
                  <a:gd name="T19" fmla="*/ 8 h 59"/>
                  <a:gd name="T20" fmla="*/ 5 w 57"/>
                  <a:gd name="T21" fmla="*/ 16 h 59"/>
                  <a:gd name="T22" fmla="*/ 1 w 57"/>
                  <a:gd name="T23" fmla="*/ 25 h 59"/>
                  <a:gd name="T24" fmla="*/ 0 w 57"/>
                  <a:gd name="T25" fmla="*/ 34 h 59"/>
                  <a:gd name="T26" fmla="*/ 1 w 57"/>
                  <a:gd name="T27" fmla="*/ 43 h 59"/>
                  <a:gd name="T28" fmla="*/ 6 w 57"/>
                  <a:gd name="T29" fmla="*/ 51 h 59"/>
                  <a:gd name="T30" fmla="*/ 13 w 57"/>
                  <a:gd name="T31" fmla="*/ 56 h 59"/>
                  <a:gd name="T32" fmla="*/ 25 w 57"/>
                  <a:gd name="T33" fmla="*/ 59 h 59"/>
                  <a:gd name="T34" fmla="*/ 41 w 57"/>
                  <a:gd name="T35" fmla="*/ 56 h 59"/>
                  <a:gd name="T36" fmla="*/ 41 w 57"/>
                  <a:gd name="T37" fmla="*/ 48 h 59"/>
                  <a:gd name="T38" fmla="*/ 34 w 57"/>
                  <a:gd name="T39" fmla="*/ 41 h 59"/>
                  <a:gd name="T40" fmla="*/ 30 w 57"/>
                  <a:gd name="T41" fmla="*/ 37 h 59"/>
                  <a:gd name="T42" fmla="*/ 29 w 57"/>
                  <a:gd name="T43" fmla="*/ 33 h 59"/>
                  <a:gd name="T44" fmla="*/ 28 w 57"/>
                  <a:gd name="T45" fmla="*/ 25 h 59"/>
                  <a:gd name="T46" fmla="*/ 30 w 57"/>
                  <a:gd name="T47" fmla="*/ 20 h 59"/>
                  <a:gd name="T48" fmla="*/ 40 w 57"/>
                  <a:gd name="T49" fmla="*/ 21 h 59"/>
                  <a:gd name="T50" fmla="*/ 51 w 57"/>
                  <a:gd name="T51" fmla="*/ 26 h 59"/>
                  <a:gd name="T52" fmla="*/ 56 w 57"/>
                  <a:gd name="T53" fmla="*/ 25 h 59"/>
                  <a:gd name="T54" fmla="*/ 57 w 57"/>
                  <a:gd name="T55" fmla="*/ 24 h 59"/>
                  <a:gd name="T56" fmla="*/ 57 w 57"/>
                  <a:gd name="T57" fmla="*/ 22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7"/>
                  <a:gd name="T88" fmla="*/ 0 h 59"/>
                  <a:gd name="T89" fmla="*/ 57 w 57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7" h="59">
                    <a:moveTo>
                      <a:pt x="57" y="22"/>
                    </a:moveTo>
                    <a:lnTo>
                      <a:pt x="57" y="17"/>
                    </a:lnTo>
                    <a:lnTo>
                      <a:pt x="56" y="13"/>
                    </a:lnTo>
                    <a:lnTo>
                      <a:pt x="52" y="8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18" y="3"/>
                    </a:lnTo>
                    <a:lnTo>
                      <a:pt x="11" y="8"/>
                    </a:lnTo>
                    <a:lnTo>
                      <a:pt x="5" y="16"/>
                    </a:lnTo>
                    <a:lnTo>
                      <a:pt x="1" y="25"/>
                    </a:lnTo>
                    <a:lnTo>
                      <a:pt x="0" y="34"/>
                    </a:lnTo>
                    <a:lnTo>
                      <a:pt x="1" y="43"/>
                    </a:lnTo>
                    <a:lnTo>
                      <a:pt x="6" y="51"/>
                    </a:lnTo>
                    <a:lnTo>
                      <a:pt x="13" y="56"/>
                    </a:lnTo>
                    <a:lnTo>
                      <a:pt x="25" y="59"/>
                    </a:lnTo>
                    <a:lnTo>
                      <a:pt x="41" y="56"/>
                    </a:lnTo>
                    <a:lnTo>
                      <a:pt x="41" y="48"/>
                    </a:lnTo>
                    <a:lnTo>
                      <a:pt x="34" y="41"/>
                    </a:lnTo>
                    <a:lnTo>
                      <a:pt x="30" y="37"/>
                    </a:lnTo>
                    <a:lnTo>
                      <a:pt x="29" y="33"/>
                    </a:lnTo>
                    <a:lnTo>
                      <a:pt x="28" y="25"/>
                    </a:lnTo>
                    <a:lnTo>
                      <a:pt x="30" y="20"/>
                    </a:lnTo>
                    <a:lnTo>
                      <a:pt x="40" y="21"/>
                    </a:lnTo>
                    <a:lnTo>
                      <a:pt x="51" y="26"/>
                    </a:lnTo>
                    <a:lnTo>
                      <a:pt x="56" y="25"/>
                    </a:lnTo>
                    <a:lnTo>
                      <a:pt x="57" y="24"/>
                    </a:lnTo>
                    <a:lnTo>
                      <a:pt x="57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62" name="Freeform 140"/>
              <p:cNvSpPr>
                <a:spLocks/>
              </p:cNvSpPr>
              <p:nvPr/>
            </p:nvSpPr>
            <p:spPr bwMode="auto">
              <a:xfrm>
                <a:off x="2318" y="2133"/>
                <a:ext cx="89" cy="95"/>
              </a:xfrm>
              <a:custGeom>
                <a:avLst/>
                <a:gdLst>
                  <a:gd name="T0" fmla="*/ 44 w 89"/>
                  <a:gd name="T1" fmla="*/ 95 h 95"/>
                  <a:gd name="T2" fmla="*/ 52 w 89"/>
                  <a:gd name="T3" fmla="*/ 93 h 95"/>
                  <a:gd name="T4" fmla="*/ 61 w 89"/>
                  <a:gd name="T5" fmla="*/ 91 h 95"/>
                  <a:gd name="T6" fmla="*/ 68 w 89"/>
                  <a:gd name="T7" fmla="*/ 87 h 95"/>
                  <a:gd name="T8" fmla="*/ 75 w 89"/>
                  <a:gd name="T9" fmla="*/ 80 h 95"/>
                  <a:gd name="T10" fmla="*/ 82 w 89"/>
                  <a:gd name="T11" fmla="*/ 73 h 95"/>
                  <a:gd name="T12" fmla="*/ 85 w 89"/>
                  <a:gd name="T13" fmla="*/ 65 h 95"/>
                  <a:gd name="T14" fmla="*/ 88 w 89"/>
                  <a:gd name="T15" fmla="*/ 56 h 95"/>
                  <a:gd name="T16" fmla="*/ 89 w 89"/>
                  <a:gd name="T17" fmla="*/ 47 h 95"/>
                  <a:gd name="T18" fmla="*/ 88 w 89"/>
                  <a:gd name="T19" fmla="*/ 38 h 95"/>
                  <a:gd name="T20" fmla="*/ 85 w 89"/>
                  <a:gd name="T21" fmla="*/ 29 h 95"/>
                  <a:gd name="T22" fmla="*/ 82 w 89"/>
                  <a:gd name="T23" fmla="*/ 21 h 95"/>
                  <a:gd name="T24" fmla="*/ 75 w 89"/>
                  <a:gd name="T25" fmla="*/ 13 h 95"/>
                  <a:gd name="T26" fmla="*/ 68 w 89"/>
                  <a:gd name="T27" fmla="*/ 8 h 95"/>
                  <a:gd name="T28" fmla="*/ 61 w 89"/>
                  <a:gd name="T29" fmla="*/ 4 h 95"/>
                  <a:gd name="T30" fmla="*/ 52 w 89"/>
                  <a:gd name="T31" fmla="*/ 1 h 95"/>
                  <a:gd name="T32" fmla="*/ 44 w 89"/>
                  <a:gd name="T33" fmla="*/ 0 h 95"/>
                  <a:gd name="T34" fmla="*/ 35 w 89"/>
                  <a:gd name="T35" fmla="*/ 1 h 95"/>
                  <a:gd name="T36" fmla="*/ 27 w 89"/>
                  <a:gd name="T37" fmla="*/ 4 h 95"/>
                  <a:gd name="T38" fmla="*/ 20 w 89"/>
                  <a:gd name="T39" fmla="*/ 8 h 95"/>
                  <a:gd name="T40" fmla="*/ 14 w 89"/>
                  <a:gd name="T41" fmla="*/ 13 h 95"/>
                  <a:gd name="T42" fmla="*/ 8 w 89"/>
                  <a:gd name="T43" fmla="*/ 21 h 95"/>
                  <a:gd name="T44" fmla="*/ 4 w 89"/>
                  <a:gd name="T45" fmla="*/ 29 h 95"/>
                  <a:gd name="T46" fmla="*/ 2 w 89"/>
                  <a:gd name="T47" fmla="*/ 38 h 95"/>
                  <a:gd name="T48" fmla="*/ 0 w 89"/>
                  <a:gd name="T49" fmla="*/ 47 h 95"/>
                  <a:gd name="T50" fmla="*/ 2 w 89"/>
                  <a:gd name="T51" fmla="*/ 56 h 95"/>
                  <a:gd name="T52" fmla="*/ 4 w 89"/>
                  <a:gd name="T53" fmla="*/ 65 h 95"/>
                  <a:gd name="T54" fmla="*/ 8 w 89"/>
                  <a:gd name="T55" fmla="*/ 73 h 95"/>
                  <a:gd name="T56" fmla="*/ 14 w 89"/>
                  <a:gd name="T57" fmla="*/ 80 h 95"/>
                  <a:gd name="T58" fmla="*/ 20 w 89"/>
                  <a:gd name="T59" fmla="*/ 87 h 95"/>
                  <a:gd name="T60" fmla="*/ 27 w 89"/>
                  <a:gd name="T61" fmla="*/ 91 h 95"/>
                  <a:gd name="T62" fmla="*/ 35 w 89"/>
                  <a:gd name="T63" fmla="*/ 93 h 95"/>
                  <a:gd name="T64" fmla="*/ 44 w 89"/>
                  <a:gd name="T65" fmla="*/ 95 h 9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9"/>
                  <a:gd name="T100" fmla="*/ 0 h 95"/>
                  <a:gd name="T101" fmla="*/ 89 w 89"/>
                  <a:gd name="T102" fmla="*/ 95 h 9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9" h="95">
                    <a:moveTo>
                      <a:pt x="44" y="95"/>
                    </a:moveTo>
                    <a:lnTo>
                      <a:pt x="52" y="93"/>
                    </a:lnTo>
                    <a:lnTo>
                      <a:pt x="61" y="91"/>
                    </a:lnTo>
                    <a:lnTo>
                      <a:pt x="68" y="87"/>
                    </a:lnTo>
                    <a:lnTo>
                      <a:pt x="75" y="80"/>
                    </a:lnTo>
                    <a:lnTo>
                      <a:pt x="82" y="73"/>
                    </a:lnTo>
                    <a:lnTo>
                      <a:pt x="85" y="65"/>
                    </a:lnTo>
                    <a:lnTo>
                      <a:pt x="88" y="56"/>
                    </a:lnTo>
                    <a:lnTo>
                      <a:pt x="89" y="47"/>
                    </a:lnTo>
                    <a:lnTo>
                      <a:pt x="88" y="38"/>
                    </a:lnTo>
                    <a:lnTo>
                      <a:pt x="85" y="29"/>
                    </a:lnTo>
                    <a:lnTo>
                      <a:pt x="82" y="21"/>
                    </a:lnTo>
                    <a:lnTo>
                      <a:pt x="75" y="13"/>
                    </a:lnTo>
                    <a:lnTo>
                      <a:pt x="68" y="8"/>
                    </a:lnTo>
                    <a:lnTo>
                      <a:pt x="61" y="4"/>
                    </a:lnTo>
                    <a:lnTo>
                      <a:pt x="52" y="1"/>
                    </a:lnTo>
                    <a:lnTo>
                      <a:pt x="44" y="0"/>
                    </a:lnTo>
                    <a:lnTo>
                      <a:pt x="35" y="1"/>
                    </a:lnTo>
                    <a:lnTo>
                      <a:pt x="27" y="4"/>
                    </a:lnTo>
                    <a:lnTo>
                      <a:pt x="20" y="8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9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6"/>
                    </a:lnTo>
                    <a:lnTo>
                      <a:pt x="4" y="65"/>
                    </a:lnTo>
                    <a:lnTo>
                      <a:pt x="8" y="73"/>
                    </a:lnTo>
                    <a:lnTo>
                      <a:pt x="14" y="80"/>
                    </a:lnTo>
                    <a:lnTo>
                      <a:pt x="20" y="87"/>
                    </a:lnTo>
                    <a:lnTo>
                      <a:pt x="27" y="91"/>
                    </a:lnTo>
                    <a:lnTo>
                      <a:pt x="35" y="93"/>
                    </a:lnTo>
                    <a:lnTo>
                      <a:pt x="44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63" name="Freeform 141"/>
              <p:cNvSpPr>
                <a:spLocks/>
              </p:cNvSpPr>
              <p:nvPr/>
            </p:nvSpPr>
            <p:spPr bwMode="auto">
              <a:xfrm>
                <a:off x="2645" y="2133"/>
                <a:ext cx="89" cy="95"/>
              </a:xfrm>
              <a:custGeom>
                <a:avLst/>
                <a:gdLst>
                  <a:gd name="T0" fmla="*/ 44 w 89"/>
                  <a:gd name="T1" fmla="*/ 95 h 95"/>
                  <a:gd name="T2" fmla="*/ 53 w 89"/>
                  <a:gd name="T3" fmla="*/ 93 h 95"/>
                  <a:gd name="T4" fmla="*/ 61 w 89"/>
                  <a:gd name="T5" fmla="*/ 91 h 95"/>
                  <a:gd name="T6" fmla="*/ 68 w 89"/>
                  <a:gd name="T7" fmla="*/ 87 h 95"/>
                  <a:gd name="T8" fmla="*/ 76 w 89"/>
                  <a:gd name="T9" fmla="*/ 80 h 95"/>
                  <a:gd name="T10" fmla="*/ 82 w 89"/>
                  <a:gd name="T11" fmla="*/ 73 h 95"/>
                  <a:gd name="T12" fmla="*/ 85 w 89"/>
                  <a:gd name="T13" fmla="*/ 65 h 95"/>
                  <a:gd name="T14" fmla="*/ 88 w 89"/>
                  <a:gd name="T15" fmla="*/ 56 h 95"/>
                  <a:gd name="T16" fmla="*/ 89 w 89"/>
                  <a:gd name="T17" fmla="*/ 47 h 95"/>
                  <a:gd name="T18" fmla="*/ 88 w 89"/>
                  <a:gd name="T19" fmla="*/ 38 h 95"/>
                  <a:gd name="T20" fmla="*/ 85 w 89"/>
                  <a:gd name="T21" fmla="*/ 29 h 95"/>
                  <a:gd name="T22" fmla="*/ 82 w 89"/>
                  <a:gd name="T23" fmla="*/ 21 h 95"/>
                  <a:gd name="T24" fmla="*/ 76 w 89"/>
                  <a:gd name="T25" fmla="*/ 13 h 95"/>
                  <a:gd name="T26" fmla="*/ 68 w 89"/>
                  <a:gd name="T27" fmla="*/ 8 h 95"/>
                  <a:gd name="T28" fmla="*/ 61 w 89"/>
                  <a:gd name="T29" fmla="*/ 4 h 95"/>
                  <a:gd name="T30" fmla="*/ 53 w 89"/>
                  <a:gd name="T31" fmla="*/ 1 h 95"/>
                  <a:gd name="T32" fmla="*/ 44 w 89"/>
                  <a:gd name="T33" fmla="*/ 0 h 95"/>
                  <a:gd name="T34" fmla="*/ 36 w 89"/>
                  <a:gd name="T35" fmla="*/ 1 h 95"/>
                  <a:gd name="T36" fmla="*/ 27 w 89"/>
                  <a:gd name="T37" fmla="*/ 4 h 95"/>
                  <a:gd name="T38" fmla="*/ 20 w 89"/>
                  <a:gd name="T39" fmla="*/ 8 h 95"/>
                  <a:gd name="T40" fmla="*/ 14 w 89"/>
                  <a:gd name="T41" fmla="*/ 13 h 95"/>
                  <a:gd name="T42" fmla="*/ 8 w 89"/>
                  <a:gd name="T43" fmla="*/ 21 h 95"/>
                  <a:gd name="T44" fmla="*/ 4 w 89"/>
                  <a:gd name="T45" fmla="*/ 29 h 95"/>
                  <a:gd name="T46" fmla="*/ 2 w 89"/>
                  <a:gd name="T47" fmla="*/ 38 h 95"/>
                  <a:gd name="T48" fmla="*/ 0 w 89"/>
                  <a:gd name="T49" fmla="*/ 47 h 95"/>
                  <a:gd name="T50" fmla="*/ 2 w 89"/>
                  <a:gd name="T51" fmla="*/ 56 h 95"/>
                  <a:gd name="T52" fmla="*/ 4 w 89"/>
                  <a:gd name="T53" fmla="*/ 65 h 95"/>
                  <a:gd name="T54" fmla="*/ 8 w 89"/>
                  <a:gd name="T55" fmla="*/ 73 h 95"/>
                  <a:gd name="T56" fmla="*/ 14 w 89"/>
                  <a:gd name="T57" fmla="*/ 80 h 95"/>
                  <a:gd name="T58" fmla="*/ 20 w 89"/>
                  <a:gd name="T59" fmla="*/ 87 h 95"/>
                  <a:gd name="T60" fmla="*/ 27 w 89"/>
                  <a:gd name="T61" fmla="*/ 91 h 95"/>
                  <a:gd name="T62" fmla="*/ 36 w 89"/>
                  <a:gd name="T63" fmla="*/ 93 h 95"/>
                  <a:gd name="T64" fmla="*/ 44 w 89"/>
                  <a:gd name="T65" fmla="*/ 95 h 9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9"/>
                  <a:gd name="T100" fmla="*/ 0 h 95"/>
                  <a:gd name="T101" fmla="*/ 89 w 89"/>
                  <a:gd name="T102" fmla="*/ 95 h 9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9" h="95">
                    <a:moveTo>
                      <a:pt x="44" y="95"/>
                    </a:moveTo>
                    <a:lnTo>
                      <a:pt x="53" y="93"/>
                    </a:lnTo>
                    <a:lnTo>
                      <a:pt x="61" y="91"/>
                    </a:lnTo>
                    <a:lnTo>
                      <a:pt x="68" y="87"/>
                    </a:lnTo>
                    <a:lnTo>
                      <a:pt x="76" y="80"/>
                    </a:lnTo>
                    <a:lnTo>
                      <a:pt x="82" y="73"/>
                    </a:lnTo>
                    <a:lnTo>
                      <a:pt x="85" y="65"/>
                    </a:lnTo>
                    <a:lnTo>
                      <a:pt x="88" y="56"/>
                    </a:lnTo>
                    <a:lnTo>
                      <a:pt x="89" y="47"/>
                    </a:lnTo>
                    <a:lnTo>
                      <a:pt x="88" y="38"/>
                    </a:lnTo>
                    <a:lnTo>
                      <a:pt x="85" y="29"/>
                    </a:lnTo>
                    <a:lnTo>
                      <a:pt x="82" y="21"/>
                    </a:lnTo>
                    <a:lnTo>
                      <a:pt x="76" y="13"/>
                    </a:lnTo>
                    <a:lnTo>
                      <a:pt x="68" y="8"/>
                    </a:lnTo>
                    <a:lnTo>
                      <a:pt x="61" y="4"/>
                    </a:lnTo>
                    <a:lnTo>
                      <a:pt x="53" y="1"/>
                    </a:lnTo>
                    <a:lnTo>
                      <a:pt x="44" y="0"/>
                    </a:lnTo>
                    <a:lnTo>
                      <a:pt x="36" y="1"/>
                    </a:lnTo>
                    <a:lnTo>
                      <a:pt x="27" y="4"/>
                    </a:lnTo>
                    <a:lnTo>
                      <a:pt x="20" y="8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9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6"/>
                    </a:lnTo>
                    <a:lnTo>
                      <a:pt x="4" y="65"/>
                    </a:lnTo>
                    <a:lnTo>
                      <a:pt x="8" y="73"/>
                    </a:lnTo>
                    <a:lnTo>
                      <a:pt x="14" y="80"/>
                    </a:lnTo>
                    <a:lnTo>
                      <a:pt x="20" y="87"/>
                    </a:lnTo>
                    <a:lnTo>
                      <a:pt x="27" y="91"/>
                    </a:lnTo>
                    <a:lnTo>
                      <a:pt x="36" y="93"/>
                    </a:lnTo>
                    <a:lnTo>
                      <a:pt x="44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64" name="Freeform 142"/>
              <p:cNvSpPr>
                <a:spLocks/>
              </p:cNvSpPr>
              <p:nvPr/>
            </p:nvSpPr>
            <p:spPr bwMode="auto">
              <a:xfrm>
                <a:off x="2356" y="2123"/>
                <a:ext cx="333" cy="94"/>
              </a:xfrm>
              <a:custGeom>
                <a:avLst/>
                <a:gdLst>
                  <a:gd name="T0" fmla="*/ 333 w 333"/>
                  <a:gd name="T1" fmla="*/ 88 h 94"/>
                  <a:gd name="T2" fmla="*/ 329 w 333"/>
                  <a:gd name="T3" fmla="*/ 70 h 94"/>
                  <a:gd name="T4" fmla="*/ 320 w 333"/>
                  <a:gd name="T5" fmla="*/ 54 h 94"/>
                  <a:gd name="T6" fmla="*/ 305 w 333"/>
                  <a:gd name="T7" fmla="*/ 39 h 94"/>
                  <a:gd name="T8" fmla="*/ 285 w 333"/>
                  <a:gd name="T9" fmla="*/ 26 h 94"/>
                  <a:gd name="T10" fmla="*/ 260 w 333"/>
                  <a:gd name="T11" fmla="*/ 15 h 94"/>
                  <a:gd name="T12" fmla="*/ 231 w 333"/>
                  <a:gd name="T13" fmla="*/ 6 h 94"/>
                  <a:gd name="T14" fmla="*/ 201 w 333"/>
                  <a:gd name="T15" fmla="*/ 1 h 94"/>
                  <a:gd name="T16" fmla="*/ 167 w 333"/>
                  <a:gd name="T17" fmla="*/ 0 h 94"/>
                  <a:gd name="T18" fmla="*/ 133 w 333"/>
                  <a:gd name="T19" fmla="*/ 1 h 94"/>
                  <a:gd name="T20" fmla="*/ 102 w 333"/>
                  <a:gd name="T21" fmla="*/ 6 h 94"/>
                  <a:gd name="T22" fmla="*/ 74 w 333"/>
                  <a:gd name="T23" fmla="*/ 15 h 94"/>
                  <a:gd name="T24" fmla="*/ 50 w 333"/>
                  <a:gd name="T25" fmla="*/ 26 h 94"/>
                  <a:gd name="T26" fmla="*/ 29 w 333"/>
                  <a:gd name="T27" fmla="*/ 39 h 94"/>
                  <a:gd name="T28" fmla="*/ 13 w 333"/>
                  <a:gd name="T29" fmla="*/ 54 h 94"/>
                  <a:gd name="T30" fmla="*/ 4 w 333"/>
                  <a:gd name="T31" fmla="*/ 70 h 94"/>
                  <a:gd name="T32" fmla="*/ 0 w 333"/>
                  <a:gd name="T33" fmla="*/ 88 h 94"/>
                  <a:gd name="T34" fmla="*/ 1 w 333"/>
                  <a:gd name="T35" fmla="*/ 90 h 94"/>
                  <a:gd name="T36" fmla="*/ 5 w 333"/>
                  <a:gd name="T37" fmla="*/ 93 h 94"/>
                  <a:gd name="T38" fmla="*/ 10 w 333"/>
                  <a:gd name="T39" fmla="*/ 93 h 94"/>
                  <a:gd name="T40" fmla="*/ 18 w 333"/>
                  <a:gd name="T41" fmla="*/ 85 h 94"/>
                  <a:gd name="T42" fmla="*/ 19 w 333"/>
                  <a:gd name="T43" fmla="*/ 83 h 94"/>
                  <a:gd name="T44" fmla="*/ 31 w 333"/>
                  <a:gd name="T45" fmla="*/ 72 h 94"/>
                  <a:gd name="T46" fmla="*/ 45 w 333"/>
                  <a:gd name="T47" fmla="*/ 64 h 94"/>
                  <a:gd name="T48" fmla="*/ 62 w 333"/>
                  <a:gd name="T49" fmla="*/ 55 h 94"/>
                  <a:gd name="T50" fmla="*/ 80 w 333"/>
                  <a:gd name="T51" fmla="*/ 49 h 94"/>
                  <a:gd name="T52" fmla="*/ 99 w 333"/>
                  <a:gd name="T53" fmla="*/ 44 h 94"/>
                  <a:gd name="T54" fmla="*/ 121 w 333"/>
                  <a:gd name="T55" fmla="*/ 40 h 94"/>
                  <a:gd name="T56" fmla="*/ 143 w 333"/>
                  <a:gd name="T57" fmla="*/ 37 h 94"/>
                  <a:gd name="T58" fmla="*/ 167 w 333"/>
                  <a:gd name="T59" fmla="*/ 36 h 94"/>
                  <a:gd name="T60" fmla="*/ 191 w 333"/>
                  <a:gd name="T61" fmla="*/ 37 h 94"/>
                  <a:gd name="T62" fmla="*/ 214 w 333"/>
                  <a:gd name="T63" fmla="*/ 40 h 94"/>
                  <a:gd name="T64" fmla="*/ 235 w 333"/>
                  <a:gd name="T65" fmla="*/ 44 h 94"/>
                  <a:gd name="T66" fmla="*/ 256 w 333"/>
                  <a:gd name="T67" fmla="*/ 49 h 94"/>
                  <a:gd name="T68" fmla="*/ 274 w 333"/>
                  <a:gd name="T69" fmla="*/ 57 h 94"/>
                  <a:gd name="T70" fmla="*/ 289 w 333"/>
                  <a:gd name="T71" fmla="*/ 64 h 94"/>
                  <a:gd name="T72" fmla="*/ 303 w 333"/>
                  <a:gd name="T73" fmla="*/ 74 h 94"/>
                  <a:gd name="T74" fmla="*/ 315 w 333"/>
                  <a:gd name="T75" fmla="*/ 84 h 94"/>
                  <a:gd name="T76" fmla="*/ 317 w 333"/>
                  <a:gd name="T77" fmla="*/ 86 h 94"/>
                  <a:gd name="T78" fmla="*/ 322 w 333"/>
                  <a:gd name="T79" fmla="*/ 92 h 94"/>
                  <a:gd name="T80" fmla="*/ 328 w 333"/>
                  <a:gd name="T81" fmla="*/ 94 h 94"/>
                  <a:gd name="T82" fmla="*/ 333 w 333"/>
                  <a:gd name="T83" fmla="*/ 88 h 9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33"/>
                  <a:gd name="T127" fmla="*/ 0 h 94"/>
                  <a:gd name="T128" fmla="*/ 333 w 333"/>
                  <a:gd name="T129" fmla="*/ 94 h 9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33" h="94">
                    <a:moveTo>
                      <a:pt x="333" y="88"/>
                    </a:moveTo>
                    <a:lnTo>
                      <a:pt x="329" y="70"/>
                    </a:lnTo>
                    <a:lnTo>
                      <a:pt x="320" y="54"/>
                    </a:lnTo>
                    <a:lnTo>
                      <a:pt x="305" y="39"/>
                    </a:lnTo>
                    <a:lnTo>
                      <a:pt x="285" y="26"/>
                    </a:lnTo>
                    <a:lnTo>
                      <a:pt x="260" y="15"/>
                    </a:lnTo>
                    <a:lnTo>
                      <a:pt x="231" y="6"/>
                    </a:lnTo>
                    <a:lnTo>
                      <a:pt x="201" y="1"/>
                    </a:lnTo>
                    <a:lnTo>
                      <a:pt x="167" y="0"/>
                    </a:lnTo>
                    <a:lnTo>
                      <a:pt x="133" y="1"/>
                    </a:lnTo>
                    <a:lnTo>
                      <a:pt x="102" y="6"/>
                    </a:lnTo>
                    <a:lnTo>
                      <a:pt x="74" y="15"/>
                    </a:lnTo>
                    <a:lnTo>
                      <a:pt x="50" y="26"/>
                    </a:lnTo>
                    <a:lnTo>
                      <a:pt x="29" y="39"/>
                    </a:lnTo>
                    <a:lnTo>
                      <a:pt x="13" y="54"/>
                    </a:lnTo>
                    <a:lnTo>
                      <a:pt x="4" y="70"/>
                    </a:lnTo>
                    <a:lnTo>
                      <a:pt x="0" y="88"/>
                    </a:lnTo>
                    <a:lnTo>
                      <a:pt x="1" y="90"/>
                    </a:lnTo>
                    <a:lnTo>
                      <a:pt x="5" y="93"/>
                    </a:lnTo>
                    <a:lnTo>
                      <a:pt x="10" y="93"/>
                    </a:lnTo>
                    <a:lnTo>
                      <a:pt x="18" y="85"/>
                    </a:lnTo>
                    <a:lnTo>
                      <a:pt x="19" y="83"/>
                    </a:lnTo>
                    <a:lnTo>
                      <a:pt x="31" y="72"/>
                    </a:lnTo>
                    <a:lnTo>
                      <a:pt x="45" y="64"/>
                    </a:lnTo>
                    <a:lnTo>
                      <a:pt x="62" y="55"/>
                    </a:lnTo>
                    <a:lnTo>
                      <a:pt x="80" y="49"/>
                    </a:lnTo>
                    <a:lnTo>
                      <a:pt x="99" y="44"/>
                    </a:lnTo>
                    <a:lnTo>
                      <a:pt x="121" y="40"/>
                    </a:lnTo>
                    <a:lnTo>
                      <a:pt x="143" y="37"/>
                    </a:lnTo>
                    <a:lnTo>
                      <a:pt x="167" y="36"/>
                    </a:lnTo>
                    <a:lnTo>
                      <a:pt x="191" y="37"/>
                    </a:lnTo>
                    <a:lnTo>
                      <a:pt x="214" y="40"/>
                    </a:lnTo>
                    <a:lnTo>
                      <a:pt x="235" y="44"/>
                    </a:lnTo>
                    <a:lnTo>
                      <a:pt x="256" y="49"/>
                    </a:lnTo>
                    <a:lnTo>
                      <a:pt x="274" y="57"/>
                    </a:lnTo>
                    <a:lnTo>
                      <a:pt x="289" y="64"/>
                    </a:lnTo>
                    <a:lnTo>
                      <a:pt x="303" y="74"/>
                    </a:lnTo>
                    <a:lnTo>
                      <a:pt x="315" y="84"/>
                    </a:lnTo>
                    <a:lnTo>
                      <a:pt x="317" y="86"/>
                    </a:lnTo>
                    <a:lnTo>
                      <a:pt x="322" y="92"/>
                    </a:lnTo>
                    <a:lnTo>
                      <a:pt x="328" y="94"/>
                    </a:lnTo>
                    <a:lnTo>
                      <a:pt x="333" y="88"/>
                    </a:lnTo>
                    <a:close/>
                  </a:path>
                </a:pathLst>
              </a:custGeom>
              <a:solidFill>
                <a:srgbClr val="BFCC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65" name="Freeform 143"/>
              <p:cNvSpPr>
                <a:spLocks/>
              </p:cNvSpPr>
              <p:nvPr/>
            </p:nvSpPr>
            <p:spPr bwMode="auto">
              <a:xfrm>
                <a:off x="2523" y="2118"/>
                <a:ext cx="171" cy="93"/>
              </a:xfrm>
              <a:custGeom>
                <a:avLst/>
                <a:gdLst>
                  <a:gd name="T0" fmla="*/ 0 w 171"/>
                  <a:gd name="T1" fmla="*/ 10 h 93"/>
                  <a:gd name="T2" fmla="*/ 0 w 171"/>
                  <a:gd name="T3" fmla="*/ 10 h 93"/>
                  <a:gd name="T4" fmla="*/ 34 w 171"/>
                  <a:gd name="T5" fmla="*/ 10 h 93"/>
                  <a:gd name="T6" fmla="*/ 64 w 171"/>
                  <a:gd name="T7" fmla="*/ 15 h 93"/>
                  <a:gd name="T8" fmla="*/ 92 w 171"/>
                  <a:gd name="T9" fmla="*/ 24 h 93"/>
                  <a:gd name="T10" fmla="*/ 116 w 171"/>
                  <a:gd name="T11" fmla="*/ 35 h 93"/>
                  <a:gd name="T12" fmla="*/ 136 w 171"/>
                  <a:gd name="T13" fmla="*/ 47 h 93"/>
                  <a:gd name="T14" fmla="*/ 149 w 171"/>
                  <a:gd name="T15" fmla="*/ 62 h 93"/>
                  <a:gd name="T16" fmla="*/ 159 w 171"/>
                  <a:gd name="T17" fmla="*/ 76 h 93"/>
                  <a:gd name="T18" fmla="*/ 161 w 171"/>
                  <a:gd name="T19" fmla="*/ 93 h 93"/>
                  <a:gd name="T20" fmla="*/ 171 w 171"/>
                  <a:gd name="T21" fmla="*/ 93 h 93"/>
                  <a:gd name="T22" fmla="*/ 166 w 171"/>
                  <a:gd name="T23" fmla="*/ 73 h 93"/>
                  <a:gd name="T24" fmla="*/ 156 w 171"/>
                  <a:gd name="T25" fmla="*/ 57 h 93"/>
                  <a:gd name="T26" fmla="*/ 141 w 171"/>
                  <a:gd name="T27" fmla="*/ 40 h 93"/>
                  <a:gd name="T28" fmla="*/ 119 w 171"/>
                  <a:gd name="T29" fmla="*/ 27 h 93"/>
                  <a:gd name="T30" fmla="*/ 95 w 171"/>
                  <a:gd name="T31" fmla="*/ 16 h 93"/>
                  <a:gd name="T32" fmla="*/ 64 w 171"/>
                  <a:gd name="T33" fmla="*/ 7 h 93"/>
                  <a:gd name="T34" fmla="*/ 34 w 171"/>
                  <a:gd name="T35" fmla="*/ 2 h 93"/>
                  <a:gd name="T36" fmla="*/ 0 w 171"/>
                  <a:gd name="T37" fmla="*/ 0 h 93"/>
                  <a:gd name="T38" fmla="*/ 0 w 171"/>
                  <a:gd name="T39" fmla="*/ 0 h 93"/>
                  <a:gd name="T40" fmla="*/ 0 w 171"/>
                  <a:gd name="T41" fmla="*/ 10 h 9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1"/>
                  <a:gd name="T64" fmla="*/ 0 h 93"/>
                  <a:gd name="T65" fmla="*/ 171 w 171"/>
                  <a:gd name="T66" fmla="*/ 93 h 9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1" h="93">
                    <a:moveTo>
                      <a:pt x="0" y="10"/>
                    </a:moveTo>
                    <a:lnTo>
                      <a:pt x="0" y="10"/>
                    </a:lnTo>
                    <a:lnTo>
                      <a:pt x="34" y="10"/>
                    </a:lnTo>
                    <a:lnTo>
                      <a:pt x="64" y="15"/>
                    </a:lnTo>
                    <a:lnTo>
                      <a:pt x="92" y="24"/>
                    </a:lnTo>
                    <a:lnTo>
                      <a:pt x="116" y="35"/>
                    </a:lnTo>
                    <a:lnTo>
                      <a:pt x="136" y="47"/>
                    </a:lnTo>
                    <a:lnTo>
                      <a:pt x="149" y="62"/>
                    </a:lnTo>
                    <a:lnTo>
                      <a:pt x="159" y="76"/>
                    </a:lnTo>
                    <a:lnTo>
                      <a:pt x="161" y="93"/>
                    </a:lnTo>
                    <a:lnTo>
                      <a:pt x="171" y="93"/>
                    </a:lnTo>
                    <a:lnTo>
                      <a:pt x="166" y="73"/>
                    </a:lnTo>
                    <a:lnTo>
                      <a:pt x="156" y="57"/>
                    </a:lnTo>
                    <a:lnTo>
                      <a:pt x="141" y="40"/>
                    </a:lnTo>
                    <a:lnTo>
                      <a:pt x="119" y="27"/>
                    </a:lnTo>
                    <a:lnTo>
                      <a:pt x="95" y="16"/>
                    </a:lnTo>
                    <a:lnTo>
                      <a:pt x="64" y="7"/>
                    </a:lnTo>
                    <a:lnTo>
                      <a:pt x="34" y="2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66" name="Freeform 144"/>
              <p:cNvSpPr>
                <a:spLocks/>
              </p:cNvSpPr>
              <p:nvPr/>
            </p:nvSpPr>
            <p:spPr bwMode="auto">
              <a:xfrm>
                <a:off x="2351" y="2118"/>
                <a:ext cx="172" cy="94"/>
              </a:xfrm>
              <a:custGeom>
                <a:avLst/>
                <a:gdLst>
                  <a:gd name="T0" fmla="*/ 9 w 172"/>
                  <a:gd name="T1" fmla="*/ 91 h 94"/>
                  <a:gd name="T2" fmla="*/ 10 w 172"/>
                  <a:gd name="T3" fmla="*/ 93 h 94"/>
                  <a:gd name="T4" fmla="*/ 12 w 172"/>
                  <a:gd name="T5" fmla="*/ 76 h 94"/>
                  <a:gd name="T6" fmla="*/ 22 w 172"/>
                  <a:gd name="T7" fmla="*/ 62 h 94"/>
                  <a:gd name="T8" fmla="*/ 36 w 172"/>
                  <a:gd name="T9" fmla="*/ 47 h 94"/>
                  <a:gd name="T10" fmla="*/ 56 w 172"/>
                  <a:gd name="T11" fmla="*/ 35 h 94"/>
                  <a:gd name="T12" fmla="*/ 80 w 172"/>
                  <a:gd name="T13" fmla="*/ 24 h 94"/>
                  <a:gd name="T14" fmla="*/ 107 w 172"/>
                  <a:gd name="T15" fmla="*/ 15 h 94"/>
                  <a:gd name="T16" fmla="*/ 138 w 172"/>
                  <a:gd name="T17" fmla="*/ 10 h 94"/>
                  <a:gd name="T18" fmla="*/ 172 w 172"/>
                  <a:gd name="T19" fmla="*/ 10 h 94"/>
                  <a:gd name="T20" fmla="*/ 172 w 172"/>
                  <a:gd name="T21" fmla="*/ 0 h 94"/>
                  <a:gd name="T22" fmla="*/ 138 w 172"/>
                  <a:gd name="T23" fmla="*/ 2 h 94"/>
                  <a:gd name="T24" fmla="*/ 107 w 172"/>
                  <a:gd name="T25" fmla="*/ 7 h 94"/>
                  <a:gd name="T26" fmla="*/ 78 w 172"/>
                  <a:gd name="T27" fmla="*/ 16 h 94"/>
                  <a:gd name="T28" fmla="*/ 53 w 172"/>
                  <a:gd name="T29" fmla="*/ 27 h 94"/>
                  <a:gd name="T30" fmla="*/ 32 w 172"/>
                  <a:gd name="T31" fmla="*/ 40 h 94"/>
                  <a:gd name="T32" fmla="*/ 15 w 172"/>
                  <a:gd name="T33" fmla="*/ 57 h 94"/>
                  <a:gd name="T34" fmla="*/ 5 w 172"/>
                  <a:gd name="T35" fmla="*/ 73 h 94"/>
                  <a:gd name="T36" fmla="*/ 0 w 172"/>
                  <a:gd name="T37" fmla="*/ 93 h 94"/>
                  <a:gd name="T38" fmla="*/ 1 w 172"/>
                  <a:gd name="T39" fmla="*/ 94 h 94"/>
                  <a:gd name="T40" fmla="*/ 9 w 172"/>
                  <a:gd name="T41" fmla="*/ 91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2"/>
                  <a:gd name="T64" fmla="*/ 0 h 94"/>
                  <a:gd name="T65" fmla="*/ 172 w 172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2" h="94">
                    <a:moveTo>
                      <a:pt x="9" y="91"/>
                    </a:moveTo>
                    <a:lnTo>
                      <a:pt x="10" y="93"/>
                    </a:lnTo>
                    <a:lnTo>
                      <a:pt x="12" y="76"/>
                    </a:lnTo>
                    <a:lnTo>
                      <a:pt x="22" y="62"/>
                    </a:lnTo>
                    <a:lnTo>
                      <a:pt x="36" y="47"/>
                    </a:lnTo>
                    <a:lnTo>
                      <a:pt x="56" y="35"/>
                    </a:lnTo>
                    <a:lnTo>
                      <a:pt x="80" y="24"/>
                    </a:lnTo>
                    <a:lnTo>
                      <a:pt x="107" y="15"/>
                    </a:lnTo>
                    <a:lnTo>
                      <a:pt x="138" y="10"/>
                    </a:lnTo>
                    <a:lnTo>
                      <a:pt x="172" y="10"/>
                    </a:lnTo>
                    <a:lnTo>
                      <a:pt x="172" y="0"/>
                    </a:lnTo>
                    <a:lnTo>
                      <a:pt x="138" y="2"/>
                    </a:lnTo>
                    <a:lnTo>
                      <a:pt x="107" y="7"/>
                    </a:lnTo>
                    <a:lnTo>
                      <a:pt x="78" y="16"/>
                    </a:lnTo>
                    <a:lnTo>
                      <a:pt x="53" y="27"/>
                    </a:lnTo>
                    <a:lnTo>
                      <a:pt x="32" y="40"/>
                    </a:lnTo>
                    <a:lnTo>
                      <a:pt x="15" y="57"/>
                    </a:lnTo>
                    <a:lnTo>
                      <a:pt x="5" y="73"/>
                    </a:lnTo>
                    <a:lnTo>
                      <a:pt x="0" y="93"/>
                    </a:lnTo>
                    <a:lnTo>
                      <a:pt x="1" y="94"/>
                    </a:lnTo>
                    <a:lnTo>
                      <a:pt x="9" y="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67" name="Freeform 145"/>
              <p:cNvSpPr>
                <a:spLocks/>
              </p:cNvSpPr>
              <p:nvPr/>
            </p:nvSpPr>
            <p:spPr bwMode="auto">
              <a:xfrm>
                <a:off x="2352" y="2206"/>
                <a:ext cx="26" cy="14"/>
              </a:xfrm>
              <a:custGeom>
                <a:avLst/>
                <a:gdLst>
                  <a:gd name="T0" fmla="*/ 18 w 26"/>
                  <a:gd name="T1" fmla="*/ 1 h 14"/>
                  <a:gd name="T2" fmla="*/ 18 w 26"/>
                  <a:gd name="T3" fmla="*/ 0 h 14"/>
                  <a:gd name="T4" fmla="*/ 12 w 26"/>
                  <a:gd name="T5" fmla="*/ 6 h 14"/>
                  <a:gd name="T6" fmla="*/ 10 w 26"/>
                  <a:gd name="T7" fmla="*/ 6 h 14"/>
                  <a:gd name="T8" fmla="*/ 8 w 26"/>
                  <a:gd name="T9" fmla="*/ 5 h 14"/>
                  <a:gd name="T10" fmla="*/ 8 w 26"/>
                  <a:gd name="T11" fmla="*/ 3 h 14"/>
                  <a:gd name="T12" fmla="*/ 0 w 26"/>
                  <a:gd name="T13" fmla="*/ 6 h 14"/>
                  <a:gd name="T14" fmla="*/ 3 w 26"/>
                  <a:gd name="T15" fmla="*/ 10 h 14"/>
                  <a:gd name="T16" fmla="*/ 8 w 26"/>
                  <a:gd name="T17" fmla="*/ 14 h 14"/>
                  <a:gd name="T18" fmla="*/ 15 w 26"/>
                  <a:gd name="T19" fmla="*/ 14 h 14"/>
                  <a:gd name="T20" fmla="*/ 26 w 26"/>
                  <a:gd name="T21" fmla="*/ 5 h 14"/>
                  <a:gd name="T22" fmla="*/ 26 w 26"/>
                  <a:gd name="T23" fmla="*/ 3 h 14"/>
                  <a:gd name="T24" fmla="*/ 26 w 26"/>
                  <a:gd name="T25" fmla="*/ 5 h 14"/>
                  <a:gd name="T26" fmla="*/ 26 w 26"/>
                  <a:gd name="T27" fmla="*/ 5 h 14"/>
                  <a:gd name="T28" fmla="*/ 26 w 26"/>
                  <a:gd name="T29" fmla="*/ 3 h 14"/>
                  <a:gd name="T30" fmla="*/ 18 w 26"/>
                  <a:gd name="T31" fmla="*/ 1 h 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6"/>
                  <a:gd name="T49" fmla="*/ 0 h 14"/>
                  <a:gd name="T50" fmla="*/ 26 w 26"/>
                  <a:gd name="T51" fmla="*/ 14 h 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6" h="14">
                    <a:moveTo>
                      <a:pt x="18" y="1"/>
                    </a:moveTo>
                    <a:lnTo>
                      <a:pt x="18" y="0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8" y="5"/>
                    </a:lnTo>
                    <a:lnTo>
                      <a:pt x="8" y="3"/>
                    </a:lnTo>
                    <a:lnTo>
                      <a:pt x="0" y="6"/>
                    </a:lnTo>
                    <a:lnTo>
                      <a:pt x="3" y="10"/>
                    </a:lnTo>
                    <a:lnTo>
                      <a:pt x="8" y="14"/>
                    </a:lnTo>
                    <a:lnTo>
                      <a:pt x="15" y="14"/>
                    </a:lnTo>
                    <a:lnTo>
                      <a:pt x="26" y="5"/>
                    </a:lnTo>
                    <a:lnTo>
                      <a:pt x="26" y="3"/>
                    </a:lnTo>
                    <a:lnTo>
                      <a:pt x="26" y="5"/>
                    </a:lnTo>
                    <a:lnTo>
                      <a:pt x="26" y="3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68" name="Freeform 146"/>
              <p:cNvSpPr>
                <a:spLocks/>
              </p:cNvSpPr>
              <p:nvPr/>
            </p:nvSpPr>
            <p:spPr bwMode="auto">
              <a:xfrm>
                <a:off x="2370" y="2203"/>
                <a:ext cx="9" cy="6"/>
              </a:xfrm>
              <a:custGeom>
                <a:avLst/>
                <a:gdLst>
                  <a:gd name="T0" fmla="*/ 3 w 9"/>
                  <a:gd name="T1" fmla="*/ 0 h 6"/>
                  <a:gd name="T2" fmla="*/ 2 w 9"/>
                  <a:gd name="T3" fmla="*/ 1 h 6"/>
                  <a:gd name="T4" fmla="*/ 0 w 9"/>
                  <a:gd name="T5" fmla="*/ 4 h 6"/>
                  <a:gd name="T6" fmla="*/ 8 w 9"/>
                  <a:gd name="T7" fmla="*/ 6 h 6"/>
                  <a:gd name="T8" fmla="*/ 9 w 9"/>
                  <a:gd name="T9" fmla="*/ 4 h 6"/>
                  <a:gd name="T10" fmla="*/ 8 w 9"/>
                  <a:gd name="T11" fmla="*/ 5 h 6"/>
                  <a:gd name="T12" fmla="*/ 3 w 9"/>
                  <a:gd name="T13" fmla="*/ 0 h 6"/>
                  <a:gd name="T14" fmla="*/ 2 w 9"/>
                  <a:gd name="T15" fmla="*/ 0 h 6"/>
                  <a:gd name="T16" fmla="*/ 2 w 9"/>
                  <a:gd name="T17" fmla="*/ 1 h 6"/>
                  <a:gd name="T18" fmla="*/ 3 w 9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6"/>
                  <a:gd name="T32" fmla="*/ 9 w 9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6">
                    <a:moveTo>
                      <a:pt x="3" y="0"/>
                    </a:moveTo>
                    <a:lnTo>
                      <a:pt x="2" y="1"/>
                    </a:lnTo>
                    <a:lnTo>
                      <a:pt x="0" y="4"/>
                    </a:lnTo>
                    <a:lnTo>
                      <a:pt x="8" y="6"/>
                    </a:lnTo>
                    <a:lnTo>
                      <a:pt x="9" y="4"/>
                    </a:lnTo>
                    <a:lnTo>
                      <a:pt x="8" y="5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69" name="Freeform 147"/>
              <p:cNvSpPr>
                <a:spLocks/>
              </p:cNvSpPr>
              <p:nvPr/>
            </p:nvSpPr>
            <p:spPr bwMode="auto">
              <a:xfrm>
                <a:off x="2373" y="2154"/>
                <a:ext cx="150" cy="54"/>
              </a:xfrm>
              <a:custGeom>
                <a:avLst/>
                <a:gdLst>
                  <a:gd name="T0" fmla="*/ 150 w 150"/>
                  <a:gd name="T1" fmla="*/ 0 h 54"/>
                  <a:gd name="T2" fmla="*/ 150 w 150"/>
                  <a:gd name="T3" fmla="*/ 0 h 54"/>
                  <a:gd name="T4" fmla="*/ 126 w 150"/>
                  <a:gd name="T5" fmla="*/ 2 h 54"/>
                  <a:gd name="T6" fmla="*/ 104 w 150"/>
                  <a:gd name="T7" fmla="*/ 5 h 54"/>
                  <a:gd name="T8" fmla="*/ 82 w 150"/>
                  <a:gd name="T9" fmla="*/ 9 h 54"/>
                  <a:gd name="T10" fmla="*/ 62 w 150"/>
                  <a:gd name="T11" fmla="*/ 14 h 54"/>
                  <a:gd name="T12" fmla="*/ 43 w 150"/>
                  <a:gd name="T13" fmla="*/ 21 h 54"/>
                  <a:gd name="T14" fmla="*/ 27 w 150"/>
                  <a:gd name="T15" fmla="*/ 30 h 54"/>
                  <a:gd name="T16" fmla="*/ 12 w 150"/>
                  <a:gd name="T17" fmla="*/ 37 h 54"/>
                  <a:gd name="T18" fmla="*/ 0 w 150"/>
                  <a:gd name="T19" fmla="*/ 49 h 54"/>
                  <a:gd name="T20" fmla="*/ 5 w 150"/>
                  <a:gd name="T21" fmla="*/ 54 h 54"/>
                  <a:gd name="T22" fmla="*/ 17 w 150"/>
                  <a:gd name="T23" fmla="*/ 45 h 54"/>
                  <a:gd name="T24" fmla="*/ 29 w 150"/>
                  <a:gd name="T25" fmla="*/ 37 h 54"/>
                  <a:gd name="T26" fmla="*/ 46 w 150"/>
                  <a:gd name="T27" fmla="*/ 28 h 54"/>
                  <a:gd name="T28" fmla="*/ 64 w 150"/>
                  <a:gd name="T29" fmla="*/ 22 h 54"/>
                  <a:gd name="T30" fmla="*/ 82 w 150"/>
                  <a:gd name="T31" fmla="*/ 17 h 54"/>
                  <a:gd name="T32" fmla="*/ 104 w 150"/>
                  <a:gd name="T33" fmla="*/ 13 h 54"/>
                  <a:gd name="T34" fmla="*/ 126 w 150"/>
                  <a:gd name="T35" fmla="*/ 10 h 54"/>
                  <a:gd name="T36" fmla="*/ 150 w 150"/>
                  <a:gd name="T37" fmla="*/ 10 h 54"/>
                  <a:gd name="T38" fmla="*/ 150 w 150"/>
                  <a:gd name="T39" fmla="*/ 10 h 54"/>
                  <a:gd name="T40" fmla="*/ 150 w 150"/>
                  <a:gd name="T41" fmla="*/ 0 h 5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0"/>
                  <a:gd name="T64" fmla="*/ 0 h 54"/>
                  <a:gd name="T65" fmla="*/ 150 w 150"/>
                  <a:gd name="T66" fmla="*/ 54 h 5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0" h="54">
                    <a:moveTo>
                      <a:pt x="150" y="0"/>
                    </a:moveTo>
                    <a:lnTo>
                      <a:pt x="150" y="0"/>
                    </a:lnTo>
                    <a:lnTo>
                      <a:pt x="126" y="2"/>
                    </a:lnTo>
                    <a:lnTo>
                      <a:pt x="104" y="5"/>
                    </a:lnTo>
                    <a:lnTo>
                      <a:pt x="82" y="9"/>
                    </a:lnTo>
                    <a:lnTo>
                      <a:pt x="62" y="14"/>
                    </a:lnTo>
                    <a:lnTo>
                      <a:pt x="43" y="21"/>
                    </a:lnTo>
                    <a:lnTo>
                      <a:pt x="27" y="30"/>
                    </a:lnTo>
                    <a:lnTo>
                      <a:pt x="12" y="37"/>
                    </a:lnTo>
                    <a:lnTo>
                      <a:pt x="0" y="49"/>
                    </a:lnTo>
                    <a:lnTo>
                      <a:pt x="5" y="54"/>
                    </a:lnTo>
                    <a:lnTo>
                      <a:pt x="17" y="45"/>
                    </a:lnTo>
                    <a:lnTo>
                      <a:pt x="29" y="37"/>
                    </a:lnTo>
                    <a:lnTo>
                      <a:pt x="46" y="28"/>
                    </a:lnTo>
                    <a:lnTo>
                      <a:pt x="64" y="22"/>
                    </a:lnTo>
                    <a:lnTo>
                      <a:pt x="82" y="17"/>
                    </a:lnTo>
                    <a:lnTo>
                      <a:pt x="104" y="13"/>
                    </a:lnTo>
                    <a:lnTo>
                      <a:pt x="126" y="10"/>
                    </a:lnTo>
                    <a:lnTo>
                      <a:pt x="150" y="10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70" name="Freeform 148"/>
              <p:cNvSpPr>
                <a:spLocks/>
              </p:cNvSpPr>
              <p:nvPr/>
            </p:nvSpPr>
            <p:spPr bwMode="auto">
              <a:xfrm>
                <a:off x="2523" y="2154"/>
                <a:ext cx="152" cy="55"/>
              </a:xfrm>
              <a:custGeom>
                <a:avLst/>
                <a:gdLst>
                  <a:gd name="T0" fmla="*/ 152 w 152"/>
                  <a:gd name="T1" fmla="*/ 50 h 55"/>
                  <a:gd name="T2" fmla="*/ 150 w 152"/>
                  <a:gd name="T3" fmla="*/ 50 h 55"/>
                  <a:gd name="T4" fmla="*/ 138 w 152"/>
                  <a:gd name="T5" fmla="*/ 39 h 55"/>
                  <a:gd name="T6" fmla="*/ 124 w 152"/>
                  <a:gd name="T7" fmla="*/ 30 h 55"/>
                  <a:gd name="T8" fmla="*/ 108 w 152"/>
                  <a:gd name="T9" fmla="*/ 22 h 55"/>
                  <a:gd name="T10" fmla="*/ 90 w 152"/>
                  <a:gd name="T11" fmla="*/ 14 h 55"/>
                  <a:gd name="T12" fmla="*/ 68 w 152"/>
                  <a:gd name="T13" fmla="*/ 9 h 55"/>
                  <a:gd name="T14" fmla="*/ 47 w 152"/>
                  <a:gd name="T15" fmla="*/ 5 h 55"/>
                  <a:gd name="T16" fmla="*/ 24 w 152"/>
                  <a:gd name="T17" fmla="*/ 2 h 55"/>
                  <a:gd name="T18" fmla="*/ 0 w 152"/>
                  <a:gd name="T19" fmla="*/ 0 h 55"/>
                  <a:gd name="T20" fmla="*/ 0 w 152"/>
                  <a:gd name="T21" fmla="*/ 10 h 55"/>
                  <a:gd name="T22" fmla="*/ 24 w 152"/>
                  <a:gd name="T23" fmla="*/ 10 h 55"/>
                  <a:gd name="T24" fmla="*/ 47 w 152"/>
                  <a:gd name="T25" fmla="*/ 13 h 55"/>
                  <a:gd name="T26" fmla="*/ 68 w 152"/>
                  <a:gd name="T27" fmla="*/ 17 h 55"/>
                  <a:gd name="T28" fmla="*/ 87 w 152"/>
                  <a:gd name="T29" fmla="*/ 22 h 55"/>
                  <a:gd name="T30" fmla="*/ 106 w 152"/>
                  <a:gd name="T31" fmla="*/ 30 h 55"/>
                  <a:gd name="T32" fmla="*/ 121 w 152"/>
                  <a:gd name="T33" fmla="*/ 37 h 55"/>
                  <a:gd name="T34" fmla="*/ 133 w 152"/>
                  <a:gd name="T35" fmla="*/ 46 h 55"/>
                  <a:gd name="T36" fmla="*/ 146 w 152"/>
                  <a:gd name="T37" fmla="*/ 55 h 55"/>
                  <a:gd name="T38" fmla="*/ 144 w 152"/>
                  <a:gd name="T39" fmla="*/ 55 h 55"/>
                  <a:gd name="T40" fmla="*/ 152 w 152"/>
                  <a:gd name="T41" fmla="*/ 50 h 5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2"/>
                  <a:gd name="T64" fmla="*/ 0 h 55"/>
                  <a:gd name="T65" fmla="*/ 152 w 152"/>
                  <a:gd name="T66" fmla="*/ 55 h 5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2" h="55">
                    <a:moveTo>
                      <a:pt x="152" y="50"/>
                    </a:moveTo>
                    <a:lnTo>
                      <a:pt x="150" y="50"/>
                    </a:lnTo>
                    <a:lnTo>
                      <a:pt x="138" y="39"/>
                    </a:lnTo>
                    <a:lnTo>
                      <a:pt x="124" y="30"/>
                    </a:lnTo>
                    <a:lnTo>
                      <a:pt x="108" y="22"/>
                    </a:lnTo>
                    <a:lnTo>
                      <a:pt x="90" y="14"/>
                    </a:lnTo>
                    <a:lnTo>
                      <a:pt x="68" y="9"/>
                    </a:lnTo>
                    <a:lnTo>
                      <a:pt x="47" y="5"/>
                    </a:lnTo>
                    <a:lnTo>
                      <a:pt x="24" y="2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24" y="10"/>
                    </a:lnTo>
                    <a:lnTo>
                      <a:pt x="47" y="13"/>
                    </a:lnTo>
                    <a:lnTo>
                      <a:pt x="68" y="17"/>
                    </a:lnTo>
                    <a:lnTo>
                      <a:pt x="87" y="22"/>
                    </a:lnTo>
                    <a:lnTo>
                      <a:pt x="106" y="30"/>
                    </a:lnTo>
                    <a:lnTo>
                      <a:pt x="121" y="37"/>
                    </a:lnTo>
                    <a:lnTo>
                      <a:pt x="133" y="46"/>
                    </a:lnTo>
                    <a:lnTo>
                      <a:pt x="146" y="55"/>
                    </a:lnTo>
                    <a:lnTo>
                      <a:pt x="144" y="55"/>
                    </a:lnTo>
                    <a:lnTo>
                      <a:pt x="152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71" name="Freeform 149"/>
              <p:cNvSpPr>
                <a:spLocks/>
              </p:cNvSpPr>
              <p:nvPr/>
            </p:nvSpPr>
            <p:spPr bwMode="auto">
              <a:xfrm>
                <a:off x="2667" y="2204"/>
                <a:ext cx="27" cy="17"/>
              </a:xfrm>
              <a:custGeom>
                <a:avLst/>
                <a:gdLst>
                  <a:gd name="T0" fmla="*/ 17 w 27"/>
                  <a:gd name="T1" fmla="*/ 7 h 17"/>
                  <a:gd name="T2" fmla="*/ 18 w 27"/>
                  <a:gd name="T3" fmla="*/ 5 h 17"/>
                  <a:gd name="T4" fmla="*/ 16 w 27"/>
                  <a:gd name="T5" fmla="*/ 9 h 17"/>
                  <a:gd name="T6" fmla="*/ 14 w 27"/>
                  <a:gd name="T7" fmla="*/ 7 h 17"/>
                  <a:gd name="T8" fmla="*/ 9 w 27"/>
                  <a:gd name="T9" fmla="*/ 3 h 17"/>
                  <a:gd name="T10" fmla="*/ 8 w 27"/>
                  <a:gd name="T11" fmla="*/ 0 h 17"/>
                  <a:gd name="T12" fmla="*/ 0 w 27"/>
                  <a:gd name="T13" fmla="*/ 5 h 17"/>
                  <a:gd name="T14" fmla="*/ 4 w 27"/>
                  <a:gd name="T15" fmla="*/ 8 h 17"/>
                  <a:gd name="T16" fmla="*/ 9 w 27"/>
                  <a:gd name="T17" fmla="*/ 15 h 17"/>
                  <a:gd name="T18" fmla="*/ 18 w 27"/>
                  <a:gd name="T19" fmla="*/ 17 h 17"/>
                  <a:gd name="T20" fmla="*/ 26 w 27"/>
                  <a:gd name="T21" fmla="*/ 8 h 17"/>
                  <a:gd name="T22" fmla="*/ 27 w 27"/>
                  <a:gd name="T23" fmla="*/ 7 h 17"/>
                  <a:gd name="T24" fmla="*/ 26 w 27"/>
                  <a:gd name="T25" fmla="*/ 8 h 17"/>
                  <a:gd name="T26" fmla="*/ 26 w 27"/>
                  <a:gd name="T27" fmla="*/ 7 h 17"/>
                  <a:gd name="T28" fmla="*/ 27 w 27"/>
                  <a:gd name="T29" fmla="*/ 7 h 17"/>
                  <a:gd name="T30" fmla="*/ 17 w 27"/>
                  <a:gd name="T31" fmla="*/ 7 h 1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7"/>
                  <a:gd name="T49" fmla="*/ 0 h 17"/>
                  <a:gd name="T50" fmla="*/ 27 w 27"/>
                  <a:gd name="T51" fmla="*/ 17 h 1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7" h="17">
                    <a:moveTo>
                      <a:pt x="17" y="7"/>
                    </a:moveTo>
                    <a:lnTo>
                      <a:pt x="18" y="5"/>
                    </a:lnTo>
                    <a:lnTo>
                      <a:pt x="16" y="9"/>
                    </a:lnTo>
                    <a:lnTo>
                      <a:pt x="14" y="7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5"/>
                    </a:lnTo>
                    <a:lnTo>
                      <a:pt x="4" y="8"/>
                    </a:lnTo>
                    <a:lnTo>
                      <a:pt x="9" y="15"/>
                    </a:lnTo>
                    <a:lnTo>
                      <a:pt x="18" y="17"/>
                    </a:lnTo>
                    <a:lnTo>
                      <a:pt x="26" y="8"/>
                    </a:lnTo>
                    <a:lnTo>
                      <a:pt x="27" y="7"/>
                    </a:lnTo>
                    <a:lnTo>
                      <a:pt x="26" y="8"/>
                    </a:lnTo>
                    <a:lnTo>
                      <a:pt x="26" y="7"/>
                    </a:lnTo>
                    <a:lnTo>
                      <a:pt x="27" y="7"/>
                    </a:lnTo>
                    <a:lnTo>
                      <a:pt x="17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72" name="Freeform 150"/>
              <p:cNvSpPr>
                <a:spLocks/>
              </p:cNvSpPr>
              <p:nvPr/>
            </p:nvSpPr>
            <p:spPr bwMode="auto">
              <a:xfrm>
                <a:off x="2419" y="2123"/>
                <a:ext cx="229" cy="62"/>
              </a:xfrm>
              <a:custGeom>
                <a:avLst/>
                <a:gdLst>
                  <a:gd name="T0" fmla="*/ 11 w 229"/>
                  <a:gd name="T1" fmla="*/ 52 h 62"/>
                  <a:gd name="T2" fmla="*/ 35 w 229"/>
                  <a:gd name="T3" fmla="*/ 44 h 62"/>
                  <a:gd name="T4" fmla="*/ 60 w 229"/>
                  <a:gd name="T5" fmla="*/ 39 h 62"/>
                  <a:gd name="T6" fmla="*/ 90 w 229"/>
                  <a:gd name="T7" fmla="*/ 36 h 62"/>
                  <a:gd name="T8" fmla="*/ 120 w 229"/>
                  <a:gd name="T9" fmla="*/ 36 h 62"/>
                  <a:gd name="T10" fmla="*/ 151 w 229"/>
                  <a:gd name="T11" fmla="*/ 40 h 62"/>
                  <a:gd name="T12" fmla="*/ 180 w 229"/>
                  <a:gd name="T13" fmla="*/ 45 h 62"/>
                  <a:gd name="T14" fmla="*/ 206 w 229"/>
                  <a:gd name="T15" fmla="*/ 54 h 62"/>
                  <a:gd name="T16" fmla="*/ 226 w 229"/>
                  <a:gd name="T17" fmla="*/ 62 h 62"/>
                  <a:gd name="T18" fmla="*/ 228 w 229"/>
                  <a:gd name="T19" fmla="*/ 54 h 62"/>
                  <a:gd name="T20" fmla="*/ 218 w 229"/>
                  <a:gd name="T21" fmla="*/ 36 h 62"/>
                  <a:gd name="T22" fmla="*/ 208 w 229"/>
                  <a:gd name="T23" fmla="*/ 22 h 62"/>
                  <a:gd name="T24" fmla="*/ 195 w 229"/>
                  <a:gd name="T25" fmla="*/ 15 h 62"/>
                  <a:gd name="T26" fmla="*/ 172 w 229"/>
                  <a:gd name="T27" fmla="*/ 8 h 62"/>
                  <a:gd name="T28" fmla="*/ 147 w 229"/>
                  <a:gd name="T29" fmla="*/ 2 h 62"/>
                  <a:gd name="T30" fmla="*/ 119 w 229"/>
                  <a:gd name="T31" fmla="*/ 0 h 62"/>
                  <a:gd name="T32" fmla="*/ 90 w 229"/>
                  <a:gd name="T33" fmla="*/ 0 h 62"/>
                  <a:gd name="T34" fmla="*/ 62 w 229"/>
                  <a:gd name="T35" fmla="*/ 2 h 62"/>
                  <a:gd name="T36" fmla="*/ 36 w 229"/>
                  <a:gd name="T37" fmla="*/ 8 h 62"/>
                  <a:gd name="T38" fmla="*/ 13 w 229"/>
                  <a:gd name="T39" fmla="*/ 14 h 62"/>
                  <a:gd name="T40" fmla="*/ 2 w 229"/>
                  <a:gd name="T41" fmla="*/ 19 h 62"/>
                  <a:gd name="T42" fmla="*/ 8 w 229"/>
                  <a:gd name="T43" fmla="*/ 22 h 62"/>
                  <a:gd name="T44" fmla="*/ 20 w 229"/>
                  <a:gd name="T45" fmla="*/ 24 h 62"/>
                  <a:gd name="T46" fmla="*/ 44 w 229"/>
                  <a:gd name="T47" fmla="*/ 20 h 62"/>
                  <a:gd name="T48" fmla="*/ 75 w 229"/>
                  <a:gd name="T49" fmla="*/ 10 h 62"/>
                  <a:gd name="T50" fmla="*/ 96 w 229"/>
                  <a:gd name="T51" fmla="*/ 8 h 62"/>
                  <a:gd name="T52" fmla="*/ 105 w 229"/>
                  <a:gd name="T53" fmla="*/ 11 h 62"/>
                  <a:gd name="T54" fmla="*/ 105 w 229"/>
                  <a:gd name="T55" fmla="*/ 17 h 62"/>
                  <a:gd name="T56" fmla="*/ 105 w 229"/>
                  <a:gd name="T57" fmla="*/ 18 h 62"/>
                  <a:gd name="T58" fmla="*/ 111 w 229"/>
                  <a:gd name="T59" fmla="*/ 11 h 62"/>
                  <a:gd name="T60" fmla="*/ 111 w 229"/>
                  <a:gd name="T61" fmla="*/ 5 h 62"/>
                  <a:gd name="T62" fmla="*/ 130 w 229"/>
                  <a:gd name="T63" fmla="*/ 8 h 62"/>
                  <a:gd name="T64" fmla="*/ 155 w 229"/>
                  <a:gd name="T65" fmla="*/ 13 h 62"/>
                  <a:gd name="T66" fmla="*/ 177 w 229"/>
                  <a:gd name="T67" fmla="*/ 22 h 62"/>
                  <a:gd name="T68" fmla="*/ 189 w 229"/>
                  <a:gd name="T69" fmla="*/ 36 h 62"/>
                  <a:gd name="T70" fmla="*/ 179 w 229"/>
                  <a:gd name="T71" fmla="*/ 39 h 62"/>
                  <a:gd name="T72" fmla="*/ 161 w 229"/>
                  <a:gd name="T73" fmla="*/ 35 h 62"/>
                  <a:gd name="T74" fmla="*/ 142 w 229"/>
                  <a:gd name="T75" fmla="*/ 32 h 62"/>
                  <a:gd name="T76" fmla="*/ 120 w 229"/>
                  <a:gd name="T77" fmla="*/ 30 h 62"/>
                  <a:gd name="T78" fmla="*/ 102 w 229"/>
                  <a:gd name="T79" fmla="*/ 30 h 62"/>
                  <a:gd name="T80" fmla="*/ 90 w 229"/>
                  <a:gd name="T81" fmla="*/ 32 h 62"/>
                  <a:gd name="T82" fmla="*/ 91 w 229"/>
                  <a:gd name="T83" fmla="*/ 26 h 62"/>
                  <a:gd name="T84" fmla="*/ 94 w 229"/>
                  <a:gd name="T85" fmla="*/ 23 h 62"/>
                  <a:gd name="T86" fmla="*/ 81 w 229"/>
                  <a:gd name="T87" fmla="*/ 26 h 62"/>
                  <a:gd name="T88" fmla="*/ 67 w 229"/>
                  <a:gd name="T89" fmla="*/ 36 h 62"/>
                  <a:gd name="T90" fmla="*/ 47 w 229"/>
                  <a:gd name="T91" fmla="*/ 39 h 62"/>
                  <a:gd name="T92" fmla="*/ 39 w 229"/>
                  <a:gd name="T93" fmla="*/ 39 h 62"/>
                  <a:gd name="T94" fmla="*/ 29 w 229"/>
                  <a:gd name="T95" fmla="*/ 39 h 62"/>
                  <a:gd name="T96" fmla="*/ 17 w 229"/>
                  <a:gd name="T97" fmla="*/ 42 h 62"/>
                  <a:gd name="T98" fmla="*/ 5 w 229"/>
                  <a:gd name="T99" fmla="*/ 49 h 6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29"/>
                  <a:gd name="T151" fmla="*/ 0 h 62"/>
                  <a:gd name="T152" fmla="*/ 229 w 229"/>
                  <a:gd name="T153" fmla="*/ 62 h 6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29" h="62">
                    <a:moveTo>
                      <a:pt x="0" y="55"/>
                    </a:moveTo>
                    <a:lnTo>
                      <a:pt x="11" y="52"/>
                    </a:lnTo>
                    <a:lnTo>
                      <a:pt x="23" y="48"/>
                    </a:lnTo>
                    <a:lnTo>
                      <a:pt x="35" y="44"/>
                    </a:lnTo>
                    <a:lnTo>
                      <a:pt x="47" y="41"/>
                    </a:lnTo>
                    <a:lnTo>
                      <a:pt x="60" y="39"/>
                    </a:lnTo>
                    <a:lnTo>
                      <a:pt x="75" y="37"/>
                    </a:lnTo>
                    <a:lnTo>
                      <a:pt x="90" y="36"/>
                    </a:lnTo>
                    <a:lnTo>
                      <a:pt x="104" y="36"/>
                    </a:lnTo>
                    <a:lnTo>
                      <a:pt x="120" y="36"/>
                    </a:lnTo>
                    <a:lnTo>
                      <a:pt x="136" y="37"/>
                    </a:lnTo>
                    <a:lnTo>
                      <a:pt x="151" y="40"/>
                    </a:lnTo>
                    <a:lnTo>
                      <a:pt x="166" y="42"/>
                    </a:lnTo>
                    <a:lnTo>
                      <a:pt x="180" y="45"/>
                    </a:lnTo>
                    <a:lnTo>
                      <a:pt x="193" y="50"/>
                    </a:lnTo>
                    <a:lnTo>
                      <a:pt x="206" y="54"/>
                    </a:lnTo>
                    <a:lnTo>
                      <a:pt x="217" y="59"/>
                    </a:lnTo>
                    <a:lnTo>
                      <a:pt x="226" y="62"/>
                    </a:lnTo>
                    <a:lnTo>
                      <a:pt x="229" y="61"/>
                    </a:lnTo>
                    <a:lnTo>
                      <a:pt x="228" y="54"/>
                    </a:lnTo>
                    <a:lnTo>
                      <a:pt x="224" y="45"/>
                    </a:lnTo>
                    <a:lnTo>
                      <a:pt x="218" y="36"/>
                    </a:lnTo>
                    <a:lnTo>
                      <a:pt x="212" y="28"/>
                    </a:lnTo>
                    <a:lnTo>
                      <a:pt x="208" y="22"/>
                    </a:lnTo>
                    <a:lnTo>
                      <a:pt x="206" y="19"/>
                    </a:lnTo>
                    <a:lnTo>
                      <a:pt x="195" y="15"/>
                    </a:lnTo>
                    <a:lnTo>
                      <a:pt x="184" y="11"/>
                    </a:lnTo>
                    <a:lnTo>
                      <a:pt x="172" y="8"/>
                    </a:lnTo>
                    <a:lnTo>
                      <a:pt x="160" y="5"/>
                    </a:lnTo>
                    <a:lnTo>
                      <a:pt x="147" y="2"/>
                    </a:lnTo>
                    <a:lnTo>
                      <a:pt x="133" y="1"/>
                    </a:lnTo>
                    <a:lnTo>
                      <a:pt x="119" y="0"/>
                    </a:lnTo>
                    <a:lnTo>
                      <a:pt x="104" y="0"/>
                    </a:lnTo>
                    <a:lnTo>
                      <a:pt x="90" y="0"/>
                    </a:lnTo>
                    <a:lnTo>
                      <a:pt x="76" y="1"/>
                    </a:lnTo>
                    <a:lnTo>
                      <a:pt x="62" y="2"/>
                    </a:lnTo>
                    <a:lnTo>
                      <a:pt x="50" y="5"/>
                    </a:lnTo>
                    <a:lnTo>
                      <a:pt x="36" y="8"/>
                    </a:lnTo>
                    <a:lnTo>
                      <a:pt x="24" y="10"/>
                    </a:lnTo>
                    <a:lnTo>
                      <a:pt x="13" y="14"/>
                    </a:lnTo>
                    <a:lnTo>
                      <a:pt x="2" y="18"/>
                    </a:lnTo>
                    <a:lnTo>
                      <a:pt x="2" y="19"/>
                    </a:lnTo>
                    <a:lnTo>
                      <a:pt x="5" y="20"/>
                    </a:lnTo>
                    <a:lnTo>
                      <a:pt x="8" y="22"/>
                    </a:lnTo>
                    <a:lnTo>
                      <a:pt x="13" y="24"/>
                    </a:lnTo>
                    <a:lnTo>
                      <a:pt x="20" y="24"/>
                    </a:lnTo>
                    <a:lnTo>
                      <a:pt x="31" y="24"/>
                    </a:lnTo>
                    <a:lnTo>
                      <a:pt x="44" y="20"/>
                    </a:lnTo>
                    <a:lnTo>
                      <a:pt x="59" y="15"/>
                    </a:lnTo>
                    <a:lnTo>
                      <a:pt x="75" y="10"/>
                    </a:lnTo>
                    <a:lnTo>
                      <a:pt x="87" y="8"/>
                    </a:lnTo>
                    <a:lnTo>
                      <a:pt x="96" y="8"/>
                    </a:lnTo>
                    <a:lnTo>
                      <a:pt x="102" y="9"/>
                    </a:lnTo>
                    <a:lnTo>
                      <a:pt x="105" y="11"/>
                    </a:lnTo>
                    <a:lnTo>
                      <a:pt x="107" y="14"/>
                    </a:lnTo>
                    <a:lnTo>
                      <a:pt x="105" y="17"/>
                    </a:lnTo>
                    <a:lnTo>
                      <a:pt x="103" y="19"/>
                    </a:lnTo>
                    <a:lnTo>
                      <a:pt x="105" y="18"/>
                    </a:lnTo>
                    <a:lnTo>
                      <a:pt x="109" y="15"/>
                    </a:lnTo>
                    <a:lnTo>
                      <a:pt x="111" y="11"/>
                    </a:lnTo>
                    <a:lnTo>
                      <a:pt x="109" y="5"/>
                    </a:lnTo>
                    <a:lnTo>
                      <a:pt x="111" y="5"/>
                    </a:lnTo>
                    <a:lnTo>
                      <a:pt x="119" y="6"/>
                    </a:lnTo>
                    <a:lnTo>
                      <a:pt x="130" y="8"/>
                    </a:lnTo>
                    <a:lnTo>
                      <a:pt x="142" y="10"/>
                    </a:lnTo>
                    <a:lnTo>
                      <a:pt x="155" y="13"/>
                    </a:lnTo>
                    <a:lnTo>
                      <a:pt x="167" y="17"/>
                    </a:lnTo>
                    <a:lnTo>
                      <a:pt x="177" y="22"/>
                    </a:lnTo>
                    <a:lnTo>
                      <a:pt x="184" y="27"/>
                    </a:lnTo>
                    <a:lnTo>
                      <a:pt x="189" y="36"/>
                    </a:lnTo>
                    <a:lnTo>
                      <a:pt x="187" y="39"/>
                    </a:lnTo>
                    <a:lnTo>
                      <a:pt x="179" y="39"/>
                    </a:lnTo>
                    <a:lnTo>
                      <a:pt x="168" y="36"/>
                    </a:lnTo>
                    <a:lnTo>
                      <a:pt x="161" y="35"/>
                    </a:lnTo>
                    <a:lnTo>
                      <a:pt x="153" y="33"/>
                    </a:lnTo>
                    <a:lnTo>
                      <a:pt x="142" y="32"/>
                    </a:lnTo>
                    <a:lnTo>
                      <a:pt x="131" y="31"/>
                    </a:lnTo>
                    <a:lnTo>
                      <a:pt x="120" y="30"/>
                    </a:lnTo>
                    <a:lnTo>
                      <a:pt x="109" y="30"/>
                    </a:lnTo>
                    <a:lnTo>
                      <a:pt x="102" y="30"/>
                    </a:lnTo>
                    <a:lnTo>
                      <a:pt x="96" y="31"/>
                    </a:lnTo>
                    <a:lnTo>
                      <a:pt x="90" y="32"/>
                    </a:lnTo>
                    <a:lnTo>
                      <a:pt x="88" y="30"/>
                    </a:lnTo>
                    <a:lnTo>
                      <a:pt x="91" y="26"/>
                    </a:lnTo>
                    <a:lnTo>
                      <a:pt x="97" y="23"/>
                    </a:lnTo>
                    <a:lnTo>
                      <a:pt x="94" y="23"/>
                    </a:lnTo>
                    <a:lnTo>
                      <a:pt x="88" y="23"/>
                    </a:lnTo>
                    <a:lnTo>
                      <a:pt x="81" y="26"/>
                    </a:lnTo>
                    <a:lnTo>
                      <a:pt x="74" y="31"/>
                    </a:lnTo>
                    <a:lnTo>
                      <a:pt x="67" y="36"/>
                    </a:lnTo>
                    <a:lnTo>
                      <a:pt x="57" y="39"/>
                    </a:lnTo>
                    <a:lnTo>
                      <a:pt x="47" y="39"/>
                    </a:lnTo>
                    <a:lnTo>
                      <a:pt x="41" y="39"/>
                    </a:lnTo>
                    <a:lnTo>
                      <a:pt x="39" y="39"/>
                    </a:lnTo>
                    <a:lnTo>
                      <a:pt x="34" y="39"/>
                    </a:lnTo>
                    <a:lnTo>
                      <a:pt x="29" y="39"/>
                    </a:lnTo>
                    <a:lnTo>
                      <a:pt x="23" y="40"/>
                    </a:lnTo>
                    <a:lnTo>
                      <a:pt x="17" y="42"/>
                    </a:lnTo>
                    <a:lnTo>
                      <a:pt x="11" y="45"/>
                    </a:lnTo>
                    <a:lnTo>
                      <a:pt x="5" y="49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73" name="Freeform 151"/>
              <p:cNvSpPr>
                <a:spLocks/>
              </p:cNvSpPr>
              <p:nvPr/>
            </p:nvSpPr>
            <p:spPr bwMode="auto">
              <a:xfrm>
                <a:off x="2467" y="2239"/>
                <a:ext cx="111" cy="47"/>
              </a:xfrm>
              <a:custGeom>
                <a:avLst/>
                <a:gdLst>
                  <a:gd name="T0" fmla="*/ 111 w 111"/>
                  <a:gd name="T1" fmla="*/ 38 h 47"/>
                  <a:gd name="T2" fmla="*/ 95 w 111"/>
                  <a:gd name="T3" fmla="*/ 43 h 47"/>
                  <a:gd name="T4" fmla="*/ 79 w 111"/>
                  <a:gd name="T5" fmla="*/ 46 h 47"/>
                  <a:gd name="T6" fmla="*/ 65 w 111"/>
                  <a:gd name="T7" fmla="*/ 47 h 47"/>
                  <a:gd name="T8" fmla="*/ 50 w 111"/>
                  <a:gd name="T9" fmla="*/ 47 h 47"/>
                  <a:gd name="T10" fmla="*/ 36 w 111"/>
                  <a:gd name="T11" fmla="*/ 47 h 47"/>
                  <a:gd name="T12" fmla="*/ 23 w 111"/>
                  <a:gd name="T13" fmla="*/ 44 h 47"/>
                  <a:gd name="T14" fmla="*/ 11 w 111"/>
                  <a:gd name="T15" fmla="*/ 42 h 47"/>
                  <a:gd name="T16" fmla="*/ 0 w 111"/>
                  <a:gd name="T17" fmla="*/ 38 h 47"/>
                  <a:gd name="T18" fmla="*/ 0 w 111"/>
                  <a:gd name="T19" fmla="*/ 0 h 47"/>
                  <a:gd name="T20" fmla="*/ 11 w 111"/>
                  <a:gd name="T21" fmla="*/ 4 h 47"/>
                  <a:gd name="T22" fmla="*/ 23 w 111"/>
                  <a:gd name="T23" fmla="*/ 8 h 47"/>
                  <a:gd name="T24" fmla="*/ 36 w 111"/>
                  <a:gd name="T25" fmla="*/ 9 h 47"/>
                  <a:gd name="T26" fmla="*/ 50 w 111"/>
                  <a:gd name="T27" fmla="*/ 11 h 47"/>
                  <a:gd name="T28" fmla="*/ 65 w 111"/>
                  <a:gd name="T29" fmla="*/ 9 h 47"/>
                  <a:gd name="T30" fmla="*/ 79 w 111"/>
                  <a:gd name="T31" fmla="*/ 8 h 47"/>
                  <a:gd name="T32" fmla="*/ 95 w 111"/>
                  <a:gd name="T33" fmla="*/ 5 h 47"/>
                  <a:gd name="T34" fmla="*/ 111 w 111"/>
                  <a:gd name="T35" fmla="*/ 0 h 47"/>
                  <a:gd name="T36" fmla="*/ 111 w 111"/>
                  <a:gd name="T37" fmla="*/ 38 h 4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1"/>
                  <a:gd name="T58" fmla="*/ 0 h 47"/>
                  <a:gd name="T59" fmla="*/ 111 w 111"/>
                  <a:gd name="T60" fmla="*/ 47 h 4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1" h="47">
                    <a:moveTo>
                      <a:pt x="111" y="38"/>
                    </a:moveTo>
                    <a:lnTo>
                      <a:pt x="95" y="43"/>
                    </a:lnTo>
                    <a:lnTo>
                      <a:pt x="79" y="46"/>
                    </a:lnTo>
                    <a:lnTo>
                      <a:pt x="65" y="47"/>
                    </a:lnTo>
                    <a:lnTo>
                      <a:pt x="50" y="47"/>
                    </a:lnTo>
                    <a:lnTo>
                      <a:pt x="36" y="47"/>
                    </a:lnTo>
                    <a:lnTo>
                      <a:pt x="23" y="44"/>
                    </a:lnTo>
                    <a:lnTo>
                      <a:pt x="11" y="42"/>
                    </a:lnTo>
                    <a:lnTo>
                      <a:pt x="0" y="38"/>
                    </a:lnTo>
                    <a:lnTo>
                      <a:pt x="0" y="0"/>
                    </a:lnTo>
                    <a:lnTo>
                      <a:pt x="11" y="4"/>
                    </a:lnTo>
                    <a:lnTo>
                      <a:pt x="23" y="8"/>
                    </a:lnTo>
                    <a:lnTo>
                      <a:pt x="36" y="9"/>
                    </a:lnTo>
                    <a:lnTo>
                      <a:pt x="50" y="11"/>
                    </a:lnTo>
                    <a:lnTo>
                      <a:pt x="65" y="9"/>
                    </a:lnTo>
                    <a:lnTo>
                      <a:pt x="79" y="8"/>
                    </a:lnTo>
                    <a:lnTo>
                      <a:pt x="95" y="5"/>
                    </a:lnTo>
                    <a:lnTo>
                      <a:pt x="111" y="0"/>
                    </a:lnTo>
                    <a:lnTo>
                      <a:pt x="111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74" name="Freeform 152"/>
              <p:cNvSpPr>
                <a:spLocks/>
              </p:cNvSpPr>
              <p:nvPr/>
            </p:nvSpPr>
            <p:spPr bwMode="auto">
              <a:xfrm>
                <a:off x="2318" y="1088"/>
                <a:ext cx="89" cy="94"/>
              </a:xfrm>
              <a:custGeom>
                <a:avLst/>
                <a:gdLst>
                  <a:gd name="T0" fmla="*/ 44 w 89"/>
                  <a:gd name="T1" fmla="*/ 94 h 94"/>
                  <a:gd name="T2" fmla="*/ 52 w 89"/>
                  <a:gd name="T3" fmla="*/ 93 h 94"/>
                  <a:gd name="T4" fmla="*/ 61 w 89"/>
                  <a:gd name="T5" fmla="*/ 90 h 94"/>
                  <a:gd name="T6" fmla="*/ 68 w 89"/>
                  <a:gd name="T7" fmla="*/ 86 h 94"/>
                  <a:gd name="T8" fmla="*/ 75 w 89"/>
                  <a:gd name="T9" fmla="*/ 80 h 94"/>
                  <a:gd name="T10" fmla="*/ 82 w 89"/>
                  <a:gd name="T11" fmla="*/ 72 h 94"/>
                  <a:gd name="T12" fmla="*/ 85 w 89"/>
                  <a:gd name="T13" fmla="*/ 64 h 94"/>
                  <a:gd name="T14" fmla="*/ 88 w 89"/>
                  <a:gd name="T15" fmla="*/ 55 h 94"/>
                  <a:gd name="T16" fmla="*/ 89 w 89"/>
                  <a:gd name="T17" fmla="*/ 46 h 94"/>
                  <a:gd name="T18" fmla="*/ 88 w 89"/>
                  <a:gd name="T19" fmla="*/ 37 h 94"/>
                  <a:gd name="T20" fmla="*/ 85 w 89"/>
                  <a:gd name="T21" fmla="*/ 28 h 94"/>
                  <a:gd name="T22" fmla="*/ 82 w 89"/>
                  <a:gd name="T23" fmla="*/ 20 h 94"/>
                  <a:gd name="T24" fmla="*/ 75 w 89"/>
                  <a:gd name="T25" fmla="*/ 13 h 94"/>
                  <a:gd name="T26" fmla="*/ 68 w 89"/>
                  <a:gd name="T27" fmla="*/ 7 h 94"/>
                  <a:gd name="T28" fmla="*/ 61 w 89"/>
                  <a:gd name="T29" fmla="*/ 4 h 94"/>
                  <a:gd name="T30" fmla="*/ 52 w 89"/>
                  <a:gd name="T31" fmla="*/ 1 h 94"/>
                  <a:gd name="T32" fmla="*/ 44 w 89"/>
                  <a:gd name="T33" fmla="*/ 0 h 94"/>
                  <a:gd name="T34" fmla="*/ 35 w 89"/>
                  <a:gd name="T35" fmla="*/ 1 h 94"/>
                  <a:gd name="T36" fmla="*/ 27 w 89"/>
                  <a:gd name="T37" fmla="*/ 4 h 94"/>
                  <a:gd name="T38" fmla="*/ 20 w 89"/>
                  <a:gd name="T39" fmla="*/ 7 h 94"/>
                  <a:gd name="T40" fmla="*/ 14 w 89"/>
                  <a:gd name="T41" fmla="*/ 13 h 94"/>
                  <a:gd name="T42" fmla="*/ 8 w 89"/>
                  <a:gd name="T43" fmla="*/ 20 h 94"/>
                  <a:gd name="T44" fmla="*/ 4 w 89"/>
                  <a:gd name="T45" fmla="*/ 28 h 94"/>
                  <a:gd name="T46" fmla="*/ 2 w 89"/>
                  <a:gd name="T47" fmla="*/ 37 h 94"/>
                  <a:gd name="T48" fmla="*/ 0 w 89"/>
                  <a:gd name="T49" fmla="*/ 46 h 94"/>
                  <a:gd name="T50" fmla="*/ 2 w 89"/>
                  <a:gd name="T51" fmla="*/ 55 h 94"/>
                  <a:gd name="T52" fmla="*/ 4 w 89"/>
                  <a:gd name="T53" fmla="*/ 64 h 94"/>
                  <a:gd name="T54" fmla="*/ 8 w 89"/>
                  <a:gd name="T55" fmla="*/ 72 h 94"/>
                  <a:gd name="T56" fmla="*/ 14 w 89"/>
                  <a:gd name="T57" fmla="*/ 80 h 94"/>
                  <a:gd name="T58" fmla="*/ 20 w 89"/>
                  <a:gd name="T59" fmla="*/ 86 h 94"/>
                  <a:gd name="T60" fmla="*/ 27 w 89"/>
                  <a:gd name="T61" fmla="*/ 90 h 94"/>
                  <a:gd name="T62" fmla="*/ 35 w 89"/>
                  <a:gd name="T63" fmla="*/ 93 h 94"/>
                  <a:gd name="T64" fmla="*/ 44 w 89"/>
                  <a:gd name="T65" fmla="*/ 94 h 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9"/>
                  <a:gd name="T100" fmla="*/ 0 h 94"/>
                  <a:gd name="T101" fmla="*/ 89 w 89"/>
                  <a:gd name="T102" fmla="*/ 94 h 9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9" h="94">
                    <a:moveTo>
                      <a:pt x="44" y="94"/>
                    </a:moveTo>
                    <a:lnTo>
                      <a:pt x="52" y="93"/>
                    </a:lnTo>
                    <a:lnTo>
                      <a:pt x="61" y="90"/>
                    </a:lnTo>
                    <a:lnTo>
                      <a:pt x="68" y="86"/>
                    </a:lnTo>
                    <a:lnTo>
                      <a:pt x="75" y="80"/>
                    </a:lnTo>
                    <a:lnTo>
                      <a:pt x="82" y="72"/>
                    </a:lnTo>
                    <a:lnTo>
                      <a:pt x="85" y="64"/>
                    </a:lnTo>
                    <a:lnTo>
                      <a:pt x="88" y="55"/>
                    </a:lnTo>
                    <a:lnTo>
                      <a:pt x="89" y="46"/>
                    </a:lnTo>
                    <a:lnTo>
                      <a:pt x="88" y="37"/>
                    </a:lnTo>
                    <a:lnTo>
                      <a:pt x="85" y="28"/>
                    </a:lnTo>
                    <a:lnTo>
                      <a:pt x="82" y="20"/>
                    </a:lnTo>
                    <a:lnTo>
                      <a:pt x="75" y="13"/>
                    </a:lnTo>
                    <a:lnTo>
                      <a:pt x="68" y="7"/>
                    </a:lnTo>
                    <a:lnTo>
                      <a:pt x="61" y="4"/>
                    </a:lnTo>
                    <a:lnTo>
                      <a:pt x="52" y="1"/>
                    </a:lnTo>
                    <a:lnTo>
                      <a:pt x="44" y="0"/>
                    </a:lnTo>
                    <a:lnTo>
                      <a:pt x="35" y="1"/>
                    </a:lnTo>
                    <a:lnTo>
                      <a:pt x="27" y="4"/>
                    </a:lnTo>
                    <a:lnTo>
                      <a:pt x="20" y="7"/>
                    </a:lnTo>
                    <a:lnTo>
                      <a:pt x="14" y="13"/>
                    </a:lnTo>
                    <a:lnTo>
                      <a:pt x="8" y="20"/>
                    </a:lnTo>
                    <a:lnTo>
                      <a:pt x="4" y="28"/>
                    </a:lnTo>
                    <a:lnTo>
                      <a:pt x="2" y="37"/>
                    </a:lnTo>
                    <a:lnTo>
                      <a:pt x="0" y="46"/>
                    </a:lnTo>
                    <a:lnTo>
                      <a:pt x="2" y="55"/>
                    </a:lnTo>
                    <a:lnTo>
                      <a:pt x="4" y="64"/>
                    </a:lnTo>
                    <a:lnTo>
                      <a:pt x="8" y="72"/>
                    </a:lnTo>
                    <a:lnTo>
                      <a:pt x="14" y="80"/>
                    </a:lnTo>
                    <a:lnTo>
                      <a:pt x="20" y="86"/>
                    </a:lnTo>
                    <a:lnTo>
                      <a:pt x="27" y="90"/>
                    </a:lnTo>
                    <a:lnTo>
                      <a:pt x="35" y="93"/>
                    </a:lnTo>
                    <a:lnTo>
                      <a:pt x="44" y="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75" name="Freeform 153"/>
              <p:cNvSpPr>
                <a:spLocks/>
              </p:cNvSpPr>
              <p:nvPr/>
            </p:nvSpPr>
            <p:spPr bwMode="auto">
              <a:xfrm>
                <a:off x="2645" y="1088"/>
                <a:ext cx="89" cy="94"/>
              </a:xfrm>
              <a:custGeom>
                <a:avLst/>
                <a:gdLst>
                  <a:gd name="T0" fmla="*/ 44 w 89"/>
                  <a:gd name="T1" fmla="*/ 94 h 94"/>
                  <a:gd name="T2" fmla="*/ 53 w 89"/>
                  <a:gd name="T3" fmla="*/ 93 h 94"/>
                  <a:gd name="T4" fmla="*/ 61 w 89"/>
                  <a:gd name="T5" fmla="*/ 90 h 94"/>
                  <a:gd name="T6" fmla="*/ 68 w 89"/>
                  <a:gd name="T7" fmla="*/ 86 h 94"/>
                  <a:gd name="T8" fmla="*/ 76 w 89"/>
                  <a:gd name="T9" fmla="*/ 80 h 94"/>
                  <a:gd name="T10" fmla="*/ 82 w 89"/>
                  <a:gd name="T11" fmla="*/ 72 h 94"/>
                  <a:gd name="T12" fmla="*/ 85 w 89"/>
                  <a:gd name="T13" fmla="*/ 64 h 94"/>
                  <a:gd name="T14" fmla="*/ 88 w 89"/>
                  <a:gd name="T15" fmla="*/ 55 h 94"/>
                  <a:gd name="T16" fmla="*/ 89 w 89"/>
                  <a:gd name="T17" fmla="*/ 46 h 94"/>
                  <a:gd name="T18" fmla="*/ 88 w 89"/>
                  <a:gd name="T19" fmla="*/ 37 h 94"/>
                  <a:gd name="T20" fmla="*/ 85 w 89"/>
                  <a:gd name="T21" fmla="*/ 28 h 94"/>
                  <a:gd name="T22" fmla="*/ 82 w 89"/>
                  <a:gd name="T23" fmla="*/ 20 h 94"/>
                  <a:gd name="T24" fmla="*/ 76 w 89"/>
                  <a:gd name="T25" fmla="*/ 13 h 94"/>
                  <a:gd name="T26" fmla="*/ 68 w 89"/>
                  <a:gd name="T27" fmla="*/ 7 h 94"/>
                  <a:gd name="T28" fmla="*/ 61 w 89"/>
                  <a:gd name="T29" fmla="*/ 4 h 94"/>
                  <a:gd name="T30" fmla="*/ 53 w 89"/>
                  <a:gd name="T31" fmla="*/ 1 h 94"/>
                  <a:gd name="T32" fmla="*/ 44 w 89"/>
                  <a:gd name="T33" fmla="*/ 0 h 94"/>
                  <a:gd name="T34" fmla="*/ 36 w 89"/>
                  <a:gd name="T35" fmla="*/ 1 h 94"/>
                  <a:gd name="T36" fmla="*/ 27 w 89"/>
                  <a:gd name="T37" fmla="*/ 4 h 94"/>
                  <a:gd name="T38" fmla="*/ 20 w 89"/>
                  <a:gd name="T39" fmla="*/ 7 h 94"/>
                  <a:gd name="T40" fmla="*/ 14 w 89"/>
                  <a:gd name="T41" fmla="*/ 13 h 94"/>
                  <a:gd name="T42" fmla="*/ 8 w 89"/>
                  <a:gd name="T43" fmla="*/ 20 h 94"/>
                  <a:gd name="T44" fmla="*/ 4 w 89"/>
                  <a:gd name="T45" fmla="*/ 28 h 94"/>
                  <a:gd name="T46" fmla="*/ 2 w 89"/>
                  <a:gd name="T47" fmla="*/ 37 h 94"/>
                  <a:gd name="T48" fmla="*/ 0 w 89"/>
                  <a:gd name="T49" fmla="*/ 46 h 94"/>
                  <a:gd name="T50" fmla="*/ 2 w 89"/>
                  <a:gd name="T51" fmla="*/ 55 h 94"/>
                  <a:gd name="T52" fmla="*/ 4 w 89"/>
                  <a:gd name="T53" fmla="*/ 64 h 94"/>
                  <a:gd name="T54" fmla="*/ 8 w 89"/>
                  <a:gd name="T55" fmla="*/ 72 h 94"/>
                  <a:gd name="T56" fmla="*/ 14 w 89"/>
                  <a:gd name="T57" fmla="*/ 80 h 94"/>
                  <a:gd name="T58" fmla="*/ 20 w 89"/>
                  <a:gd name="T59" fmla="*/ 86 h 94"/>
                  <a:gd name="T60" fmla="*/ 27 w 89"/>
                  <a:gd name="T61" fmla="*/ 90 h 94"/>
                  <a:gd name="T62" fmla="*/ 36 w 89"/>
                  <a:gd name="T63" fmla="*/ 93 h 94"/>
                  <a:gd name="T64" fmla="*/ 44 w 89"/>
                  <a:gd name="T65" fmla="*/ 94 h 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9"/>
                  <a:gd name="T100" fmla="*/ 0 h 94"/>
                  <a:gd name="T101" fmla="*/ 89 w 89"/>
                  <a:gd name="T102" fmla="*/ 94 h 9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9" h="94">
                    <a:moveTo>
                      <a:pt x="44" y="94"/>
                    </a:moveTo>
                    <a:lnTo>
                      <a:pt x="53" y="93"/>
                    </a:lnTo>
                    <a:lnTo>
                      <a:pt x="61" y="90"/>
                    </a:lnTo>
                    <a:lnTo>
                      <a:pt x="68" y="86"/>
                    </a:lnTo>
                    <a:lnTo>
                      <a:pt x="76" y="80"/>
                    </a:lnTo>
                    <a:lnTo>
                      <a:pt x="82" y="72"/>
                    </a:lnTo>
                    <a:lnTo>
                      <a:pt x="85" y="64"/>
                    </a:lnTo>
                    <a:lnTo>
                      <a:pt x="88" y="55"/>
                    </a:lnTo>
                    <a:lnTo>
                      <a:pt x="89" y="46"/>
                    </a:lnTo>
                    <a:lnTo>
                      <a:pt x="88" y="37"/>
                    </a:lnTo>
                    <a:lnTo>
                      <a:pt x="85" y="28"/>
                    </a:lnTo>
                    <a:lnTo>
                      <a:pt x="82" y="20"/>
                    </a:lnTo>
                    <a:lnTo>
                      <a:pt x="76" y="13"/>
                    </a:lnTo>
                    <a:lnTo>
                      <a:pt x="68" y="7"/>
                    </a:lnTo>
                    <a:lnTo>
                      <a:pt x="61" y="4"/>
                    </a:lnTo>
                    <a:lnTo>
                      <a:pt x="53" y="1"/>
                    </a:lnTo>
                    <a:lnTo>
                      <a:pt x="44" y="0"/>
                    </a:lnTo>
                    <a:lnTo>
                      <a:pt x="36" y="1"/>
                    </a:lnTo>
                    <a:lnTo>
                      <a:pt x="27" y="4"/>
                    </a:lnTo>
                    <a:lnTo>
                      <a:pt x="20" y="7"/>
                    </a:lnTo>
                    <a:lnTo>
                      <a:pt x="14" y="13"/>
                    </a:lnTo>
                    <a:lnTo>
                      <a:pt x="8" y="20"/>
                    </a:lnTo>
                    <a:lnTo>
                      <a:pt x="4" y="28"/>
                    </a:lnTo>
                    <a:lnTo>
                      <a:pt x="2" y="37"/>
                    </a:lnTo>
                    <a:lnTo>
                      <a:pt x="0" y="46"/>
                    </a:lnTo>
                    <a:lnTo>
                      <a:pt x="2" y="55"/>
                    </a:lnTo>
                    <a:lnTo>
                      <a:pt x="4" y="64"/>
                    </a:lnTo>
                    <a:lnTo>
                      <a:pt x="8" y="72"/>
                    </a:lnTo>
                    <a:lnTo>
                      <a:pt x="14" y="80"/>
                    </a:lnTo>
                    <a:lnTo>
                      <a:pt x="20" y="86"/>
                    </a:lnTo>
                    <a:lnTo>
                      <a:pt x="27" y="90"/>
                    </a:lnTo>
                    <a:lnTo>
                      <a:pt x="36" y="93"/>
                    </a:lnTo>
                    <a:lnTo>
                      <a:pt x="44" y="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76" name="Freeform 154"/>
              <p:cNvSpPr>
                <a:spLocks/>
              </p:cNvSpPr>
              <p:nvPr/>
            </p:nvSpPr>
            <p:spPr bwMode="auto">
              <a:xfrm>
                <a:off x="2356" y="1077"/>
                <a:ext cx="333" cy="95"/>
              </a:xfrm>
              <a:custGeom>
                <a:avLst/>
                <a:gdLst>
                  <a:gd name="T0" fmla="*/ 333 w 333"/>
                  <a:gd name="T1" fmla="*/ 88 h 95"/>
                  <a:gd name="T2" fmla="*/ 329 w 333"/>
                  <a:gd name="T3" fmla="*/ 70 h 95"/>
                  <a:gd name="T4" fmla="*/ 320 w 333"/>
                  <a:gd name="T5" fmla="*/ 55 h 95"/>
                  <a:gd name="T6" fmla="*/ 305 w 333"/>
                  <a:gd name="T7" fmla="*/ 39 h 95"/>
                  <a:gd name="T8" fmla="*/ 285 w 333"/>
                  <a:gd name="T9" fmla="*/ 26 h 95"/>
                  <a:gd name="T10" fmla="*/ 260 w 333"/>
                  <a:gd name="T11" fmla="*/ 16 h 95"/>
                  <a:gd name="T12" fmla="*/ 231 w 333"/>
                  <a:gd name="T13" fmla="*/ 7 h 95"/>
                  <a:gd name="T14" fmla="*/ 201 w 333"/>
                  <a:gd name="T15" fmla="*/ 2 h 95"/>
                  <a:gd name="T16" fmla="*/ 167 w 333"/>
                  <a:gd name="T17" fmla="*/ 0 h 95"/>
                  <a:gd name="T18" fmla="*/ 133 w 333"/>
                  <a:gd name="T19" fmla="*/ 2 h 95"/>
                  <a:gd name="T20" fmla="*/ 102 w 333"/>
                  <a:gd name="T21" fmla="*/ 7 h 95"/>
                  <a:gd name="T22" fmla="*/ 74 w 333"/>
                  <a:gd name="T23" fmla="*/ 16 h 95"/>
                  <a:gd name="T24" fmla="*/ 50 w 333"/>
                  <a:gd name="T25" fmla="*/ 26 h 95"/>
                  <a:gd name="T26" fmla="*/ 29 w 333"/>
                  <a:gd name="T27" fmla="*/ 39 h 95"/>
                  <a:gd name="T28" fmla="*/ 13 w 333"/>
                  <a:gd name="T29" fmla="*/ 55 h 95"/>
                  <a:gd name="T30" fmla="*/ 4 w 333"/>
                  <a:gd name="T31" fmla="*/ 70 h 95"/>
                  <a:gd name="T32" fmla="*/ 0 w 333"/>
                  <a:gd name="T33" fmla="*/ 88 h 95"/>
                  <a:gd name="T34" fmla="*/ 1 w 333"/>
                  <a:gd name="T35" fmla="*/ 90 h 95"/>
                  <a:gd name="T36" fmla="*/ 5 w 333"/>
                  <a:gd name="T37" fmla="*/ 93 h 95"/>
                  <a:gd name="T38" fmla="*/ 10 w 333"/>
                  <a:gd name="T39" fmla="*/ 92 h 95"/>
                  <a:gd name="T40" fmla="*/ 18 w 333"/>
                  <a:gd name="T41" fmla="*/ 84 h 95"/>
                  <a:gd name="T42" fmla="*/ 19 w 333"/>
                  <a:gd name="T43" fmla="*/ 83 h 95"/>
                  <a:gd name="T44" fmla="*/ 31 w 333"/>
                  <a:gd name="T45" fmla="*/ 73 h 95"/>
                  <a:gd name="T46" fmla="*/ 45 w 333"/>
                  <a:gd name="T47" fmla="*/ 64 h 95"/>
                  <a:gd name="T48" fmla="*/ 62 w 333"/>
                  <a:gd name="T49" fmla="*/ 56 h 95"/>
                  <a:gd name="T50" fmla="*/ 80 w 333"/>
                  <a:gd name="T51" fmla="*/ 49 h 95"/>
                  <a:gd name="T52" fmla="*/ 99 w 333"/>
                  <a:gd name="T53" fmla="*/ 44 h 95"/>
                  <a:gd name="T54" fmla="*/ 121 w 333"/>
                  <a:gd name="T55" fmla="*/ 40 h 95"/>
                  <a:gd name="T56" fmla="*/ 143 w 333"/>
                  <a:gd name="T57" fmla="*/ 38 h 95"/>
                  <a:gd name="T58" fmla="*/ 167 w 333"/>
                  <a:gd name="T59" fmla="*/ 37 h 95"/>
                  <a:gd name="T60" fmla="*/ 191 w 333"/>
                  <a:gd name="T61" fmla="*/ 38 h 95"/>
                  <a:gd name="T62" fmla="*/ 214 w 333"/>
                  <a:gd name="T63" fmla="*/ 40 h 95"/>
                  <a:gd name="T64" fmla="*/ 235 w 333"/>
                  <a:gd name="T65" fmla="*/ 44 h 95"/>
                  <a:gd name="T66" fmla="*/ 256 w 333"/>
                  <a:gd name="T67" fmla="*/ 49 h 95"/>
                  <a:gd name="T68" fmla="*/ 274 w 333"/>
                  <a:gd name="T69" fmla="*/ 57 h 95"/>
                  <a:gd name="T70" fmla="*/ 289 w 333"/>
                  <a:gd name="T71" fmla="*/ 65 h 95"/>
                  <a:gd name="T72" fmla="*/ 303 w 333"/>
                  <a:gd name="T73" fmla="*/ 74 h 95"/>
                  <a:gd name="T74" fmla="*/ 315 w 333"/>
                  <a:gd name="T75" fmla="*/ 84 h 95"/>
                  <a:gd name="T76" fmla="*/ 317 w 333"/>
                  <a:gd name="T77" fmla="*/ 87 h 95"/>
                  <a:gd name="T78" fmla="*/ 322 w 333"/>
                  <a:gd name="T79" fmla="*/ 92 h 95"/>
                  <a:gd name="T80" fmla="*/ 328 w 333"/>
                  <a:gd name="T81" fmla="*/ 95 h 95"/>
                  <a:gd name="T82" fmla="*/ 333 w 333"/>
                  <a:gd name="T83" fmla="*/ 88 h 9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33"/>
                  <a:gd name="T127" fmla="*/ 0 h 95"/>
                  <a:gd name="T128" fmla="*/ 333 w 333"/>
                  <a:gd name="T129" fmla="*/ 95 h 9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33" h="95">
                    <a:moveTo>
                      <a:pt x="333" y="88"/>
                    </a:moveTo>
                    <a:lnTo>
                      <a:pt x="329" y="70"/>
                    </a:lnTo>
                    <a:lnTo>
                      <a:pt x="320" y="55"/>
                    </a:lnTo>
                    <a:lnTo>
                      <a:pt x="305" y="39"/>
                    </a:lnTo>
                    <a:lnTo>
                      <a:pt x="285" y="26"/>
                    </a:lnTo>
                    <a:lnTo>
                      <a:pt x="260" y="16"/>
                    </a:lnTo>
                    <a:lnTo>
                      <a:pt x="231" y="7"/>
                    </a:lnTo>
                    <a:lnTo>
                      <a:pt x="201" y="2"/>
                    </a:lnTo>
                    <a:lnTo>
                      <a:pt x="167" y="0"/>
                    </a:lnTo>
                    <a:lnTo>
                      <a:pt x="133" y="2"/>
                    </a:lnTo>
                    <a:lnTo>
                      <a:pt x="102" y="7"/>
                    </a:lnTo>
                    <a:lnTo>
                      <a:pt x="74" y="16"/>
                    </a:lnTo>
                    <a:lnTo>
                      <a:pt x="50" y="26"/>
                    </a:lnTo>
                    <a:lnTo>
                      <a:pt x="29" y="39"/>
                    </a:lnTo>
                    <a:lnTo>
                      <a:pt x="13" y="55"/>
                    </a:lnTo>
                    <a:lnTo>
                      <a:pt x="4" y="70"/>
                    </a:lnTo>
                    <a:lnTo>
                      <a:pt x="0" y="88"/>
                    </a:lnTo>
                    <a:lnTo>
                      <a:pt x="1" y="90"/>
                    </a:lnTo>
                    <a:lnTo>
                      <a:pt x="5" y="93"/>
                    </a:lnTo>
                    <a:lnTo>
                      <a:pt x="10" y="92"/>
                    </a:lnTo>
                    <a:lnTo>
                      <a:pt x="18" y="84"/>
                    </a:lnTo>
                    <a:lnTo>
                      <a:pt x="19" y="83"/>
                    </a:lnTo>
                    <a:lnTo>
                      <a:pt x="31" y="73"/>
                    </a:lnTo>
                    <a:lnTo>
                      <a:pt x="45" y="64"/>
                    </a:lnTo>
                    <a:lnTo>
                      <a:pt x="62" y="56"/>
                    </a:lnTo>
                    <a:lnTo>
                      <a:pt x="80" y="49"/>
                    </a:lnTo>
                    <a:lnTo>
                      <a:pt x="99" y="44"/>
                    </a:lnTo>
                    <a:lnTo>
                      <a:pt x="121" y="40"/>
                    </a:lnTo>
                    <a:lnTo>
                      <a:pt x="143" y="38"/>
                    </a:lnTo>
                    <a:lnTo>
                      <a:pt x="167" y="37"/>
                    </a:lnTo>
                    <a:lnTo>
                      <a:pt x="191" y="38"/>
                    </a:lnTo>
                    <a:lnTo>
                      <a:pt x="214" y="40"/>
                    </a:lnTo>
                    <a:lnTo>
                      <a:pt x="235" y="44"/>
                    </a:lnTo>
                    <a:lnTo>
                      <a:pt x="256" y="49"/>
                    </a:lnTo>
                    <a:lnTo>
                      <a:pt x="274" y="57"/>
                    </a:lnTo>
                    <a:lnTo>
                      <a:pt x="289" y="65"/>
                    </a:lnTo>
                    <a:lnTo>
                      <a:pt x="303" y="74"/>
                    </a:lnTo>
                    <a:lnTo>
                      <a:pt x="315" y="84"/>
                    </a:lnTo>
                    <a:lnTo>
                      <a:pt x="317" y="87"/>
                    </a:lnTo>
                    <a:lnTo>
                      <a:pt x="322" y="92"/>
                    </a:lnTo>
                    <a:lnTo>
                      <a:pt x="328" y="95"/>
                    </a:lnTo>
                    <a:lnTo>
                      <a:pt x="333" y="88"/>
                    </a:lnTo>
                    <a:close/>
                  </a:path>
                </a:pathLst>
              </a:custGeom>
              <a:solidFill>
                <a:srgbClr val="BFCC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77" name="Freeform 155"/>
              <p:cNvSpPr>
                <a:spLocks/>
              </p:cNvSpPr>
              <p:nvPr/>
            </p:nvSpPr>
            <p:spPr bwMode="auto">
              <a:xfrm>
                <a:off x="2523" y="1072"/>
                <a:ext cx="171" cy="93"/>
              </a:xfrm>
              <a:custGeom>
                <a:avLst/>
                <a:gdLst>
                  <a:gd name="T0" fmla="*/ 0 w 171"/>
                  <a:gd name="T1" fmla="*/ 10 h 93"/>
                  <a:gd name="T2" fmla="*/ 0 w 171"/>
                  <a:gd name="T3" fmla="*/ 10 h 93"/>
                  <a:gd name="T4" fmla="*/ 34 w 171"/>
                  <a:gd name="T5" fmla="*/ 10 h 93"/>
                  <a:gd name="T6" fmla="*/ 64 w 171"/>
                  <a:gd name="T7" fmla="*/ 16 h 93"/>
                  <a:gd name="T8" fmla="*/ 92 w 171"/>
                  <a:gd name="T9" fmla="*/ 25 h 93"/>
                  <a:gd name="T10" fmla="*/ 116 w 171"/>
                  <a:gd name="T11" fmla="*/ 35 h 93"/>
                  <a:gd name="T12" fmla="*/ 136 w 171"/>
                  <a:gd name="T13" fmla="*/ 48 h 93"/>
                  <a:gd name="T14" fmla="*/ 149 w 171"/>
                  <a:gd name="T15" fmla="*/ 62 h 93"/>
                  <a:gd name="T16" fmla="*/ 159 w 171"/>
                  <a:gd name="T17" fmla="*/ 76 h 93"/>
                  <a:gd name="T18" fmla="*/ 161 w 171"/>
                  <a:gd name="T19" fmla="*/ 93 h 93"/>
                  <a:gd name="T20" fmla="*/ 171 w 171"/>
                  <a:gd name="T21" fmla="*/ 93 h 93"/>
                  <a:gd name="T22" fmla="*/ 166 w 171"/>
                  <a:gd name="T23" fmla="*/ 74 h 93"/>
                  <a:gd name="T24" fmla="*/ 156 w 171"/>
                  <a:gd name="T25" fmla="*/ 57 h 93"/>
                  <a:gd name="T26" fmla="*/ 141 w 171"/>
                  <a:gd name="T27" fmla="*/ 40 h 93"/>
                  <a:gd name="T28" fmla="*/ 119 w 171"/>
                  <a:gd name="T29" fmla="*/ 27 h 93"/>
                  <a:gd name="T30" fmla="*/ 95 w 171"/>
                  <a:gd name="T31" fmla="*/ 17 h 93"/>
                  <a:gd name="T32" fmla="*/ 64 w 171"/>
                  <a:gd name="T33" fmla="*/ 8 h 93"/>
                  <a:gd name="T34" fmla="*/ 34 w 171"/>
                  <a:gd name="T35" fmla="*/ 3 h 93"/>
                  <a:gd name="T36" fmla="*/ 0 w 171"/>
                  <a:gd name="T37" fmla="*/ 0 h 93"/>
                  <a:gd name="T38" fmla="*/ 0 w 171"/>
                  <a:gd name="T39" fmla="*/ 0 h 93"/>
                  <a:gd name="T40" fmla="*/ 0 w 171"/>
                  <a:gd name="T41" fmla="*/ 10 h 9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1"/>
                  <a:gd name="T64" fmla="*/ 0 h 93"/>
                  <a:gd name="T65" fmla="*/ 171 w 171"/>
                  <a:gd name="T66" fmla="*/ 93 h 9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1" h="93">
                    <a:moveTo>
                      <a:pt x="0" y="10"/>
                    </a:moveTo>
                    <a:lnTo>
                      <a:pt x="0" y="10"/>
                    </a:lnTo>
                    <a:lnTo>
                      <a:pt x="34" y="10"/>
                    </a:lnTo>
                    <a:lnTo>
                      <a:pt x="64" y="16"/>
                    </a:lnTo>
                    <a:lnTo>
                      <a:pt x="92" y="25"/>
                    </a:lnTo>
                    <a:lnTo>
                      <a:pt x="116" y="35"/>
                    </a:lnTo>
                    <a:lnTo>
                      <a:pt x="136" y="48"/>
                    </a:lnTo>
                    <a:lnTo>
                      <a:pt x="149" y="62"/>
                    </a:lnTo>
                    <a:lnTo>
                      <a:pt x="159" y="76"/>
                    </a:lnTo>
                    <a:lnTo>
                      <a:pt x="161" y="93"/>
                    </a:lnTo>
                    <a:lnTo>
                      <a:pt x="171" y="93"/>
                    </a:lnTo>
                    <a:lnTo>
                      <a:pt x="166" y="74"/>
                    </a:lnTo>
                    <a:lnTo>
                      <a:pt x="156" y="57"/>
                    </a:lnTo>
                    <a:lnTo>
                      <a:pt x="141" y="40"/>
                    </a:lnTo>
                    <a:lnTo>
                      <a:pt x="119" y="27"/>
                    </a:lnTo>
                    <a:lnTo>
                      <a:pt x="95" y="17"/>
                    </a:lnTo>
                    <a:lnTo>
                      <a:pt x="64" y="8"/>
                    </a:lnTo>
                    <a:lnTo>
                      <a:pt x="34" y="3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78" name="Freeform 156"/>
              <p:cNvSpPr>
                <a:spLocks/>
              </p:cNvSpPr>
              <p:nvPr/>
            </p:nvSpPr>
            <p:spPr bwMode="auto">
              <a:xfrm>
                <a:off x="2351" y="1072"/>
                <a:ext cx="172" cy="95"/>
              </a:xfrm>
              <a:custGeom>
                <a:avLst/>
                <a:gdLst>
                  <a:gd name="T0" fmla="*/ 9 w 172"/>
                  <a:gd name="T1" fmla="*/ 92 h 95"/>
                  <a:gd name="T2" fmla="*/ 10 w 172"/>
                  <a:gd name="T3" fmla="*/ 93 h 95"/>
                  <a:gd name="T4" fmla="*/ 12 w 172"/>
                  <a:gd name="T5" fmla="*/ 76 h 95"/>
                  <a:gd name="T6" fmla="*/ 22 w 172"/>
                  <a:gd name="T7" fmla="*/ 62 h 95"/>
                  <a:gd name="T8" fmla="*/ 36 w 172"/>
                  <a:gd name="T9" fmla="*/ 48 h 95"/>
                  <a:gd name="T10" fmla="*/ 56 w 172"/>
                  <a:gd name="T11" fmla="*/ 35 h 95"/>
                  <a:gd name="T12" fmla="*/ 80 w 172"/>
                  <a:gd name="T13" fmla="*/ 25 h 95"/>
                  <a:gd name="T14" fmla="*/ 107 w 172"/>
                  <a:gd name="T15" fmla="*/ 16 h 95"/>
                  <a:gd name="T16" fmla="*/ 138 w 172"/>
                  <a:gd name="T17" fmla="*/ 10 h 95"/>
                  <a:gd name="T18" fmla="*/ 172 w 172"/>
                  <a:gd name="T19" fmla="*/ 10 h 95"/>
                  <a:gd name="T20" fmla="*/ 172 w 172"/>
                  <a:gd name="T21" fmla="*/ 0 h 95"/>
                  <a:gd name="T22" fmla="*/ 138 w 172"/>
                  <a:gd name="T23" fmla="*/ 3 h 95"/>
                  <a:gd name="T24" fmla="*/ 107 w 172"/>
                  <a:gd name="T25" fmla="*/ 8 h 95"/>
                  <a:gd name="T26" fmla="*/ 78 w 172"/>
                  <a:gd name="T27" fmla="*/ 17 h 95"/>
                  <a:gd name="T28" fmla="*/ 53 w 172"/>
                  <a:gd name="T29" fmla="*/ 27 h 95"/>
                  <a:gd name="T30" fmla="*/ 32 w 172"/>
                  <a:gd name="T31" fmla="*/ 40 h 95"/>
                  <a:gd name="T32" fmla="*/ 15 w 172"/>
                  <a:gd name="T33" fmla="*/ 57 h 95"/>
                  <a:gd name="T34" fmla="*/ 5 w 172"/>
                  <a:gd name="T35" fmla="*/ 74 h 95"/>
                  <a:gd name="T36" fmla="*/ 0 w 172"/>
                  <a:gd name="T37" fmla="*/ 93 h 95"/>
                  <a:gd name="T38" fmla="*/ 1 w 172"/>
                  <a:gd name="T39" fmla="*/ 95 h 95"/>
                  <a:gd name="T40" fmla="*/ 9 w 172"/>
                  <a:gd name="T41" fmla="*/ 92 h 9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2"/>
                  <a:gd name="T64" fmla="*/ 0 h 95"/>
                  <a:gd name="T65" fmla="*/ 172 w 172"/>
                  <a:gd name="T66" fmla="*/ 95 h 9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2" h="95">
                    <a:moveTo>
                      <a:pt x="9" y="92"/>
                    </a:moveTo>
                    <a:lnTo>
                      <a:pt x="10" y="93"/>
                    </a:lnTo>
                    <a:lnTo>
                      <a:pt x="12" y="76"/>
                    </a:lnTo>
                    <a:lnTo>
                      <a:pt x="22" y="62"/>
                    </a:lnTo>
                    <a:lnTo>
                      <a:pt x="36" y="48"/>
                    </a:lnTo>
                    <a:lnTo>
                      <a:pt x="56" y="35"/>
                    </a:lnTo>
                    <a:lnTo>
                      <a:pt x="80" y="25"/>
                    </a:lnTo>
                    <a:lnTo>
                      <a:pt x="107" y="16"/>
                    </a:lnTo>
                    <a:lnTo>
                      <a:pt x="138" y="10"/>
                    </a:lnTo>
                    <a:lnTo>
                      <a:pt x="172" y="10"/>
                    </a:lnTo>
                    <a:lnTo>
                      <a:pt x="172" y="0"/>
                    </a:lnTo>
                    <a:lnTo>
                      <a:pt x="138" y="3"/>
                    </a:lnTo>
                    <a:lnTo>
                      <a:pt x="107" y="8"/>
                    </a:lnTo>
                    <a:lnTo>
                      <a:pt x="78" y="17"/>
                    </a:lnTo>
                    <a:lnTo>
                      <a:pt x="53" y="27"/>
                    </a:lnTo>
                    <a:lnTo>
                      <a:pt x="32" y="40"/>
                    </a:lnTo>
                    <a:lnTo>
                      <a:pt x="15" y="57"/>
                    </a:lnTo>
                    <a:lnTo>
                      <a:pt x="5" y="74"/>
                    </a:lnTo>
                    <a:lnTo>
                      <a:pt x="0" y="93"/>
                    </a:lnTo>
                    <a:lnTo>
                      <a:pt x="1" y="95"/>
                    </a:lnTo>
                    <a:lnTo>
                      <a:pt x="9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79" name="Freeform 157"/>
              <p:cNvSpPr>
                <a:spLocks/>
              </p:cNvSpPr>
              <p:nvPr/>
            </p:nvSpPr>
            <p:spPr bwMode="auto">
              <a:xfrm>
                <a:off x="2352" y="1159"/>
                <a:ext cx="26" cy="15"/>
              </a:xfrm>
              <a:custGeom>
                <a:avLst/>
                <a:gdLst>
                  <a:gd name="T0" fmla="*/ 20 w 26"/>
                  <a:gd name="T1" fmla="*/ 0 h 15"/>
                  <a:gd name="T2" fmla="*/ 18 w 26"/>
                  <a:gd name="T3" fmla="*/ 0 h 15"/>
                  <a:gd name="T4" fmla="*/ 11 w 26"/>
                  <a:gd name="T5" fmla="*/ 6 h 15"/>
                  <a:gd name="T6" fmla="*/ 10 w 26"/>
                  <a:gd name="T7" fmla="*/ 8 h 15"/>
                  <a:gd name="T8" fmla="*/ 8 w 26"/>
                  <a:gd name="T9" fmla="*/ 5 h 15"/>
                  <a:gd name="T10" fmla="*/ 8 w 26"/>
                  <a:gd name="T11" fmla="*/ 5 h 15"/>
                  <a:gd name="T12" fmla="*/ 0 w 26"/>
                  <a:gd name="T13" fmla="*/ 8 h 15"/>
                  <a:gd name="T14" fmla="*/ 3 w 26"/>
                  <a:gd name="T15" fmla="*/ 10 h 15"/>
                  <a:gd name="T16" fmla="*/ 8 w 26"/>
                  <a:gd name="T17" fmla="*/ 15 h 15"/>
                  <a:gd name="T18" fmla="*/ 16 w 26"/>
                  <a:gd name="T19" fmla="*/ 14 h 15"/>
                  <a:gd name="T20" fmla="*/ 26 w 26"/>
                  <a:gd name="T21" fmla="*/ 5 h 15"/>
                  <a:gd name="T22" fmla="*/ 24 w 26"/>
                  <a:gd name="T23" fmla="*/ 5 h 15"/>
                  <a:gd name="T24" fmla="*/ 20 w 26"/>
                  <a:gd name="T25" fmla="*/ 0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6"/>
                  <a:gd name="T40" fmla="*/ 0 h 15"/>
                  <a:gd name="T41" fmla="*/ 26 w 26"/>
                  <a:gd name="T42" fmla="*/ 15 h 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6" h="15">
                    <a:moveTo>
                      <a:pt x="20" y="0"/>
                    </a:moveTo>
                    <a:lnTo>
                      <a:pt x="18" y="0"/>
                    </a:lnTo>
                    <a:lnTo>
                      <a:pt x="11" y="6"/>
                    </a:lnTo>
                    <a:lnTo>
                      <a:pt x="10" y="8"/>
                    </a:lnTo>
                    <a:lnTo>
                      <a:pt x="8" y="5"/>
                    </a:lnTo>
                    <a:lnTo>
                      <a:pt x="0" y="8"/>
                    </a:lnTo>
                    <a:lnTo>
                      <a:pt x="3" y="10"/>
                    </a:lnTo>
                    <a:lnTo>
                      <a:pt x="8" y="15"/>
                    </a:lnTo>
                    <a:lnTo>
                      <a:pt x="16" y="14"/>
                    </a:lnTo>
                    <a:lnTo>
                      <a:pt x="26" y="5"/>
                    </a:lnTo>
                    <a:lnTo>
                      <a:pt x="24" y="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80" name="Freeform 158"/>
              <p:cNvSpPr>
                <a:spLocks/>
              </p:cNvSpPr>
              <p:nvPr/>
            </p:nvSpPr>
            <p:spPr bwMode="auto">
              <a:xfrm>
                <a:off x="2372" y="1158"/>
                <a:ext cx="6" cy="6"/>
              </a:xfrm>
              <a:custGeom>
                <a:avLst/>
                <a:gdLst>
                  <a:gd name="T0" fmla="*/ 1 w 6"/>
                  <a:gd name="T1" fmla="*/ 0 h 6"/>
                  <a:gd name="T2" fmla="*/ 1 w 6"/>
                  <a:gd name="T3" fmla="*/ 0 h 6"/>
                  <a:gd name="T4" fmla="*/ 0 w 6"/>
                  <a:gd name="T5" fmla="*/ 1 h 6"/>
                  <a:gd name="T6" fmla="*/ 4 w 6"/>
                  <a:gd name="T7" fmla="*/ 6 h 6"/>
                  <a:gd name="T8" fmla="*/ 6 w 6"/>
                  <a:gd name="T9" fmla="*/ 5 h 6"/>
                  <a:gd name="T10" fmla="*/ 6 w 6"/>
                  <a:gd name="T11" fmla="*/ 5 h 6"/>
                  <a:gd name="T12" fmla="*/ 1 w 6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6"/>
                  <a:gd name="T23" fmla="*/ 6 w 6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6">
                    <a:moveTo>
                      <a:pt x="1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4" y="6"/>
                    </a:lnTo>
                    <a:lnTo>
                      <a:pt x="6" y="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81" name="Freeform 159"/>
              <p:cNvSpPr>
                <a:spLocks/>
              </p:cNvSpPr>
              <p:nvPr/>
            </p:nvSpPr>
            <p:spPr bwMode="auto">
              <a:xfrm>
                <a:off x="2373" y="1108"/>
                <a:ext cx="150" cy="55"/>
              </a:xfrm>
              <a:custGeom>
                <a:avLst/>
                <a:gdLst>
                  <a:gd name="T0" fmla="*/ 150 w 150"/>
                  <a:gd name="T1" fmla="*/ 0 h 55"/>
                  <a:gd name="T2" fmla="*/ 150 w 150"/>
                  <a:gd name="T3" fmla="*/ 0 h 55"/>
                  <a:gd name="T4" fmla="*/ 126 w 150"/>
                  <a:gd name="T5" fmla="*/ 3 h 55"/>
                  <a:gd name="T6" fmla="*/ 104 w 150"/>
                  <a:gd name="T7" fmla="*/ 6 h 55"/>
                  <a:gd name="T8" fmla="*/ 82 w 150"/>
                  <a:gd name="T9" fmla="*/ 9 h 55"/>
                  <a:gd name="T10" fmla="*/ 62 w 150"/>
                  <a:gd name="T11" fmla="*/ 15 h 55"/>
                  <a:gd name="T12" fmla="*/ 43 w 150"/>
                  <a:gd name="T13" fmla="*/ 21 h 55"/>
                  <a:gd name="T14" fmla="*/ 27 w 150"/>
                  <a:gd name="T15" fmla="*/ 29 h 55"/>
                  <a:gd name="T16" fmla="*/ 12 w 150"/>
                  <a:gd name="T17" fmla="*/ 38 h 55"/>
                  <a:gd name="T18" fmla="*/ 0 w 150"/>
                  <a:gd name="T19" fmla="*/ 50 h 55"/>
                  <a:gd name="T20" fmla="*/ 5 w 150"/>
                  <a:gd name="T21" fmla="*/ 55 h 55"/>
                  <a:gd name="T22" fmla="*/ 17 w 150"/>
                  <a:gd name="T23" fmla="*/ 46 h 55"/>
                  <a:gd name="T24" fmla="*/ 29 w 150"/>
                  <a:gd name="T25" fmla="*/ 37 h 55"/>
                  <a:gd name="T26" fmla="*/ 46 w 150"/>
                  <a:gd name="T27" fmla="*/ 29 h 55"/>
                  <a:gd name="T28" fmla="*/ 64 w 150"/>
                  <a:gd name="T29" fmla="*/ 22 h 55"/>
                  <a:gd name="T30" fmla="*/ 82 w 150"/>
                  <a:gd name="T31" fmla="*/ 17 h 55"/>
                  <a:gd name="T32" fmla="*/ 104 w 150"/>
                  <a:gd name="T33" fmla="*/ 13 h 55"/>
                  <a:gd name="T34" fmla="*/ 126 w 150"/>
                  <a:gd name="T35" fmla="*/ 11 h 55"/>
                  <a:gd name="T36" fmla="*/ 150 w 150"/>
                  <a:gd name="T37" fmla="*/ 11 h 55"/>
                  <a:gd name="T38" fmla="*/ 150 w 150"/>
                  <a:gd name="T39" fmla="*/ 11 h 55"/>
                  <a:gd name="T40" fmla="*/ 150 w 150"/>
                  <a:gd name="T41" fmla="*/ 0 h 5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0"/>
                  <a:gd name="T64" fmla="*/ 0 h 55"/>
                  <a:gd name="T65" fmla="*/ 150 w 150"/>
                  <a:gd name="T66" fmla="*/ 55 h 5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0" h="55">
                    <a:moveTo>
                      <a:pt x="150" y="0"/>
                    </a:moveTo>
                    <a:lnTo>
                      <a:pt x="150" y="0"/>
                    </a:lnTo>
                    <a:lnTo>
                      <a:pt x="126" y="3"/>
                    </a:lnTo>
                    <a:lnTo>
                      <a:pt x="104" y="6"/>
                    </a:lnTo>
                    <a:lnTo>
                      <a:pt x="82" y="9"/>
                    </a:lnTo>
                    <a:lnTo>
                      <a:pt x="62" y="15"/>
                    </a:lnTo>
                    <a:lnTo>
                      <a:pt x="43" y="21"/>
                    </a:lnTo>
                    <a:lnTo>
                      <a:pt x="27" y="29"/>
                    </a:lnTo>
                    <a:lnTo>
                      <a:pt x="12" y="38"/>
                    </a:lnTo>
                    <a:lnTo>
                      <a:pt x="0" y="50"/>
                    </a:lnTo>
                    <a:lnTo>
                      <a:pt x="5" y="55"/>
                    </a:lnTo>
                    <a:lnTo>
                      <a:pt x="17" y="46"/>
                    </a:lnTo>
                    <a:lnTo>
                      <a:pt x="29" y="37"/>
                    </a:lnTo>
                    <a:lnTo>
                      <a:pt x="46" y="29"/>
                    </a:lnTo>
                    <a:lnTo>
                      <a:pt x="64" y="22"/>
                    </a:lnTo>
                    <a:lnTo>
                      <a:pt x="82" y="17"/>
                    </a:lnTo>
                    <a:lnTo>
                      <a:pt x="104" y="13"/>
                    </a:lnTo>
                    <a:lnTo>
                      <a:pt x="126" y="11"/>
                    </a:lnTo>
                    <a:lnTo>
                      <a:pt x="150" y="11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82" name="Freeform 160"/>
              <p:cNvSpPr>
                <a:spLocks/>
              </p:cNvSpPr>
              <p:nvPr/>
            </p:nvSpPr>
            <p:spPr bwMode="auto">
              <a:xfrm>
                <a:off x="2523" y="1108"/>
                <a:ext cx="152" cy="56"/>
              </a:xfrm>
              <a:custGeom>
                <a:avLst/>
                <a:gdLst>
                  <a:gd name="T0" fmla="*/ 152 w 152"/>
                  <a:gd name="T1" fmla="*/ 51 h 56"/>
                  <a:gd name="T2" fmla="*/ 150 w 152"/>
                  <a:gd name="T3" fmla="*/ 51 h 56"/>
                  <a:gd name="T4" fmla="*/ 138 w 152"/>
                  <a:gd name="T5" fmla="*/ 39 h 56"/>
                  <a:gd name="T6" fmla="*/ 124 w 152"/>
                  <a:gd name="T7" fmla="*/ 30 h 56"/>
                  <a:gd name="T8" fmla="*/ 108 w 152"/>
                  <a:gd name="T9" fmla="*/ 22 h 56"/>
                  <a:gd name="T10" fmla="*/ 90 w 152"/>
                  <a:gd name="T11" fmla="*/ 15 h 56"/>
                  <a:gd name="T12" fmla="*/ 68 w 152"/>
                  <a:gd name="T13" fmla="*/ 9 h 56"/>
                  <a:gd name="T14" fmla="*/ 47 w 152"/>
                  <a:gd name="T15" fmla="*/ 6 h 56"/>
                  <a:gd name="T16" fmla="*/ 24 w 152"/>
                  <a:gd name="T17" fmla="*/ 3 h 56"/>
                  <a:gd name="T18" fmla="*/ 0 w 152"/>
                  <a:gd name="T19" fmla="*/ 0 h 56"/>
                  <a:gd name="T20" fmla="*/ 0 w 152"/>
                  <a:gd name="T21" fmla="*/ 11 h 56"/>
                  <a:gd name="T22" fmla="*/ 24 w 152"/>
                  <a:gd name="T23" fmla="*/ 11 h 56"/>
                  <a:gd name="T24" fmla="*/ 47 w 152"/>
                  <a:gd name="T25" fmla="*/ 13 h 56"/>
                  <a:gd name="T26" fmla="*/ 68 w 152"/>
                  <a:gd name="T27" fmla="*/ 17 h 56"/>
                  <a:gd name="T28" fmla="*/ 87 w 152"/>
                  <a:gd name="T29" fmla="*/ 22 h 56"/>
                  <a:gd name="T30" fmla="*/ 106 w 152"/>
                  <a:gd name="T31" fmla="*/ 30 h 56"/>
                  <a:gd name="T32" fmla="*/ 121 w 152"/>
                  <a:gd name="T33" fmla="*/ 38 h 56"/>
                  <a:gd name="T34" fmla="*/ 133 w 152"/>
                  <a:gd name="T35" fmla="*/ 47 h 56"/>
                  <a:gd name="T36" fmla="*/ 146 w 152"/>
                  <a:gd name="T37" fmla="*/ 56 h 56"/>
                  <a:gd name="T38" fmla="*/ 144 w 152"/>
                  <a:gd name="T39" fmla="*/ 56 h 56"/>
                  <a:gd name="T40" fmla="*/ 152 w 152"/>
                  <a:gd name="T41" fmla="*/ 51 h 5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2"/>
                  <a:gd name="T64" fmla="*/ 0 h 56"/>
                  <a:gd name="T65" fmla="*/ 152 w 152"/>
                  <a:gd name="T66" fmla="*/ 56 h 5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2" h="56">
                    <a:moveTo>
                      <a:pt x="152" y="51"/>
                    </a:moveTo>
                    <a:lnTo>
                      <a:pt x="150" y="51"/>
                    </a:lnTo>
                    <a:lnTo>
                      <a:pt x="138" y="39"/>
                    </a:lnTo>
                    <a:lnTo>
                      <a:pt x="124" y="30"/>
                    </a:lnTo>
                    <a:lnTo>
                      <a:pt x="108" y="22"/>
                    </a:lnTo>
                    <a:lnTo>
                      <a:pt x="90" y="15"/>
                    </a:lnTo>
                    <a:lnTo>
                      <a:pt x="68" y="9"/>
                    </a:lnTo>
                    <a:lnTo>
                      <a:pt x="47" y="6"/>
                    </a:lnTo>
                    <a:lnTo>
                      <a:pt x="24" y="3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24" y="11"/>
                    </a:lnTo>
                    <a:lnTo>
                      <a:pt x="47" y="13"/>
                    </a:lnTo>
                    <a:lnTo>
                      <a:pt x="68" y="17"/>
                    </a:lnTo>
                    <a:lnTo>
                      <a:pt x="87" y="22"/>
                    </a:lnTo>
                    <a:lnTo>
                      <a:pt x="106" y="30"/>
                    </a:lnTo>
                    <a:lnTo>
                      <a:pt x="121" y="38"/>
                    </a:lnTo>
                    <a:lnTo>
                      <a:pt x="133" y="47"/>
                    </a:lnTo>
                    <a:lnTo>
                      <a:pt x="146" y="56"/>
                    </a:lnTo>
                    <a:lnTo>
                      <a:pt x="144" y="56"/>
                    </a:lnTo>
                    <a:lnTo>
                      <a:pt x="152" y="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83" name="Freeform 161"/>
              <p:cNvSpPr>
                <a:spLocks/>
              </p:cNvSpPr>
              <p:nvPr/>
            </p:nvSpPr>
            <p:spPr bwMode="auto">
              <a:xfrm>
                <a:off x="2667" y="1159"/>
                <a:ext cx="27" cy="17"/>
              </a:xfrm>
              <a:custGeom>
                <a:avLst/>
                <a:gdLst>
                  <a:gd name="T0" fmla="*/ 17 w 27"/>
                  <a:gd name="T1" fmla="*/ 6 h 17"/>
                  <a:gd name="T2" fmla="*/ 18 w 27"/>
                  <a:gd name="T3" fmla="*/ 5 h 17"/>
                  <a:gd name="T4" fmla="*/ 16 w 27"/>
                  <a:gd name="T5" fmla="*/ 9 h 17"/>
                  <a:gd name="T6" fmla="*/ 14 w 27"/>
                  <a:gd name="T7" fmla="*/ 6 h 17"/>
                  <a:gd name="T8" fmla="*/ 9 w 27"/>
                  <a:gd name="T9" fmla="*/ 2 h 17"/>
                  <a:gd name="T10" fmla="*/ 8 w 27"/>
                  <a:gd name="T11" fmla="*/ 0 h 17"/>
                  <a:gd name="T12" fmla="*/ 0 w 27"/>
                  <a:gd name="T13" fmla="*/ 5 h 17"/>
                  <a:gd name="T14" fmla="*/ 4 w 27"/>
                  <a:gd name="T15" fmla="*/ 8 h 17"/>
                  <a:gd name="T16" fmla="*/ 9 w 27"/>
                  <a:gd name="T17" fmla="*/ 14 h 17"/>
                  <a:gd name="T18" fmla="*/ 18 w 27"/>
                  <a:gd name="T19" fmla="*/ 17 h 17"/>
                  <a:gd name="T20" fmla="*/ 26 w 27"/>
                  <a:gd name="T21" fmla="*/ 8 h 17"/>
                  <a:gd name="T22" fmla="*/ 27 w 27"/>
                  <a:gd name="T23" fmla="*/ 6 h 17"/>
                  <a:gd name="T24" fmla="*/ 26 w 27"/>
                  <a:gd name="T25" fmla="*/ 8 h 17"/>
                  <a:gd name="T26" fmla="*/ 26 w 27"/>
                  <a:gd name="T27" fmla="*/ 6 h 17"/>
                  <a:gd name="T28" fmla="*/ 27 w 27"/>
                  <a:gd name="T29" fmla="*/ 6 h 17"/>
                  <a:gd name="T30" fmla="*/ 17 w 27"/>
                  <a:gd name="T31" fmla="*/ 6 h 1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7"/>
                  <a:gd name="T49" fmla="*/ 0 h 17"/>
                  <a:gd name="T50" fmla="*/ 27 w 27"/>
                  <a:gd name="T51" fmla="*/ 17 h 1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7" h="17">
                    <a:moveTo>
                      <a:pt x="17" y="6"/>
                    </a:moveTo>
                    <a:lnTo>
                      <a:pt x="18" y="5"/>
                    </a:lnTo>
                    <a:lnTo>
                      <a:pt x="16" y="9"/>
                    </a:lnTo>
                    <a:lnTo>
                      <a:pt x="14" y="6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0" y="5"/>
                    </a:lnTo>
                    <a:lnTo>
                      <a:pt x="4" y="8"/>
                    </a:lnTo>
                    <a:lnTo>
                      <a:pt x="9" y="14"/>
                    </a:lnTo>
                    <a:lnTo>
                      <a:pt x="18" y="17"/>
                    </a:lnTo>
                    <a:lnTo>
                      <a:pt x="26" y="8"/>
                    </a:lnTo>
                    <a:lnTo>
                      <a:pt x="27" y="6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7" y="6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84" name="Freeform 162"/>
              <p:cNvSpPr>
                <a:spLocks/>
              </p:cNvSpPr>
              <p:nvPr/>
            </p:nvSpPr>
            <p:spPr bwMode="auto">
              <a:xfrm>
                <a:off x="2419" y="1077"/>
                <a:ext cx="229" cy="62"/>
              </a:xfrm>
              <a:custGeom>
                <a:avLst/>
                <a:gdLst>
                  <a:gd name="T0" fmla="*/ 11 w 229"/>
                  <a:gd name="T1" fmla="*/ 51 h 62"/>
                  <a:gd name="T2" fmla="*/ 35 w 229"/>
                  <a:gd name="T3" fmla="*/ 44 h 62"/>
                  <a:gd name="T4" fmla="*/ 60 w 229"/>
                  <a:gd name="T5" fmla="*/ 39 h 62"/>
                  <a:gd name="T6" fmla="*/ 90 w 229"/>
                  <a:gd name="T7" fmla="*/ 37 h 62"/>
                  <a:gd name="T8" fmla="*/ 120 w 229"/>
                  <a:gd name="T9" fmla="*/ 37 h 62"/>
                  <a:gd name="T10" fmla="*/ 151 w 229"/>
                  <a:gd name="T11" fmla="*/ 40 h 62"/>
                  <a:gd name="T12" fmla="*/ 180 w 229"/>
                  <a:gd name="T13" fmla="*/ 46 h 62"/>
                  <a:gd name="T14" fmla="*/ 206 w 229"/>
                  <a:gd name="T15" fmla="*/ 55 h 62"/>
                  <a:gd name="T16" fmla="*/ 226 w 229"/>
                  <a:gd name="T17" fmla="*/ 62 h 62"/>
                  <a:gd name="T18" fmla="*/ 228 w 229"/>
                  <a:gd name="T19" fmla="*/ 55 h 62"/>
                  <a:gd name="T20" fmla="*/ 218 w 229"/>
                  <a:gd name="T21" fmla="*/ 37 h 62"/>
                  <a:gd name="T22" fmla="*/ 208 w 229"/>
                  <a:gd name="T23" fmla="*/ 22 h 62"/>
                  <a:gd name="T24" fmla="*/ 195 w 229"/>
                  <a:gd name="T25" fmla="*/ 16 h 62"/>
                  <a:gd name="T26" fmla="*/ 172 w 229"/>
                  <a:gd name="T27" fmla="*/ 8 h 62"/>
                  <a:gd name="T28" fmla="*/ 147 w 229"/>
                  <a:gd name="T29" fmla="*/ 3 h 62"/>
                  <a:gd name="T30" fmla="*/ 119 w 229"/>
                  <a:gd name="T31" fmla="*/ 0 h 62"/>
                  <a:gd name="T32" fmla="*/ 90 w 229"/>
                  <a:gd name="T33" fmla="*/ 0 h 62"/>
                  <a:gd name="T34" fmla="*/ 62 w 229"/>
                  <a:gd name="T35" fmla="*/ 3 h 62"/>
                  <a:gd name="T36" fmla="*/ 36 w 229"/>
                  <a:gd name="T37" fmla="*/ 8 h 62"/>
                  <a:gd name="T38" fmla="*/ 13 w 229"/>
                  <a:gd name="T39" fmla="*/ 15 h 62"/>
                  <a:gd name="T40" fmla="*/ 2 w 229"/>
                  <a:gd name="T41" fmla="*/ 20 h 62"/>
                  <a:gd name="T42" fmla="*/ 8 w 229"/>
                  <a:gd name="T43" fmla="*/ 22 h 62"/>
                  <a:gd name="T44" fmla="*/ 20 w 229"/>
                  <a:gd name="T45" fmla="*/ 25 h 62"/>
                  <a:gd name="T46" fmla="*/ 44 w 229"/>
                  <a:gd name="T47" fmla="*/ 21 h 62"/>
                  <a:gd name="T48" fmla="*/ 75 w 229"/>
                  <a:gd name="T49" fmla="*/ 11 h 62"/>
                  <a:gd name="T50" fmla="*/ 96 w 229"/>
                  <a:gd name="T51" fmla="*/ 7 h 62"/>
                  <a:gd name="T52" fmla="*/ 105 w 229"/>
                  <a:gd name="T53" fmla="*/ 11 h 62"/>
                  <a:gd name="T54" fmla="*/ 105 w 229"/>
                  <a:gd name="T55" fmla="*/ 17 h 62"/>
                  <a:gd name="T56" fmla="*/ 105 w 229"/>
                  <a:gd name="T57" fmla="*/ 18 h 62"/>
                  <a:gd name="T58" fmla="*/ 111 w 229"/>
                  <a:gd name="T59" fmla="*/ 11 h 62"/>
                  <a:gd name="T60" fmla="*/ 111 w 229"/>
                  <a:gd name="T61" fmla="*/ 5 h 62"/>
                  <a:gd name="T62" fmla="*/ 130 w 229"/>
                  <a:gd name="T63" fmla="*/ 8 h 62"/>
                  <a:gd name="T64" fmla="*/ 155 w 229"/>
                  <a:gd name="T65" fmla="*/ 13 h 62"/>
                  <a:gd name="T66" fmla="*/ 177 w 229"/>
                  <a:gd name="T67" fmla="*/ 21 h 62"/>
                  <a:gd name="T68" fmla="*/ 189 w 229"/>
                  <a:gd name="T69" fmla="*/ 35 h 62"/>
                  <a:gd name="T70" fmla="*/ 179 w 229"/>
                  <a:gd name="T71" fmla="*/ 39 h 62"/>
                  <a:gd name="T72" fmla="*/ 161 w 229"/>
                  <a:gd name="T73" fmla="*/ 35 h 62"/>
                  <a:gd name="T74" fmla="*/ 142 w 229"/>
                  <a:gd name="T75" fmla="*/ 31 h 62"/>
                  <a:gd name="T76" fmla="*/ 120 w 229"/>
                  <a:gd name="T77" fmla="*/ 30 h 62"/>
                  <a:gd name="T78" fmla="*/ 102 w 229"/>
                  <a:gd name="T79" fmla="*/ 30 h 62"/>
                  <a:gd name="T80" fmla="*/ 90 w 229"/>
                  <a:gd name="T81" fmla="*/ 33 h 62"/>
                  <a:gd name="T82" fmla="*/ 91 w 229"/>
                  <a:gd name="T83" fmla="*/ 26 h 62"/>
                  <a:gd name="T84" fmla="*/ 94 w 229"/>
                  <a:gd name="T85" fmla="*/ 24 h 62"/>
                  <a:gd name="T86" fmla="*/ 81 w 229"/>
                  <a:gd name="T87" fmla="*/ 26 h 62"/>
                  <a:gd name="T88" fmla="*/ 67 w 229"/>
                  <a:gd name="T89" fmla="*/ 37 h 62"/>
                  <a:gd name="T90" fmla="*/ 47 w 229"/>
                  <a:gd name="T91" fmla="*/ 38 h 62"/>
                  <a:gd name="T92" fmla="*/ 39 w 229"/>
                  <a:gd name="T93" fmla="*/ 38 h 62"/>
                  <a:gd name="T94" fmla="*/ 29 w 229"/>
                  <a:gd name="T95" fmla="*/ 39 h 62"/>
                  <a:gd name="T96" fmla="*/ 17 w 229"/>
                  <a:gd name="T97" fmla="*/ 42 h 62"/>
                  <a:gd name="T98" fmla="*/ 5 w 229"/>
                  <a:gd name="T99" fmla="*/ 49 h 6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29"/>
                  <a:gd name="T151" fmla="*/ 0 h 62"/>
                  <a:gd name="T152" fmla="*/ 229 w 229"/>
                  <a:gd name="T153" fmla="*/ 62 h 6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29" h="62">
                    <a:moveTo>
                      <a:pt x="0" y="56"/>
                    </a:moveTo>
                    <a:lnTo>
                      <a:pt x="11" y="51"/>
                    </a:lnTo>
                    <a:lnTo>
                      <a:pt x="23" y="47"/>
                    </a:lnTo>
                    <a:lnTo>
                      <a:pt x="35" y="44"/>
                    </a:lnTo>
                    <a:lnTo>
                      <a:pt x="47" y="42"/>
                    </a:lnTo>
                    <a:lnTo>
                      <a:pt x="60" y="39"/>
                    </a:lnTo>
                    <a:lnTo>
                      <a:pt x="75" y="38"/>
                    </a:lnTo>
                    <a:lnTo>
                      <a:pt x="90" y="37"/>
                    </a:lnTo>
                    <a:lnTo>
                      <a:pt x="104" y="37"/>
                    </a:lnTo>
                    <a:lnTo>
                      <a:pt x="120" y="37"/>
                    </a:lnTo>
                    <a:lnTo>
                      <a:pt x="136" y="38"/>
                    </a:lnTo>
                    <a:lnTo>
                      <a:pt x="151" y="40"/>
                    </a:lnTo>
                    <a:lnTo>
                      <a:pt x="166" y="43"/>
                    </a:lnTo>
                    <a:lnTo>
                      <a:pt x="180" y="46"/>
                    </a:lnTo>
                    <a:lnTo>
                      <a:pt x="193" y="51"/>
                    </a:lnTo>
                    <a:lnTo>
                      <a:pt x="206" y="55"/>
                    </a:lnTo>
                    <a:lnTo>
                      <a:pt x="217" y="60"/>
                    </a:lnTo>
                    <a:lnTo>
                      <a:pt x="226" y="62"/>
                    </a:lnTo>
                    <a:lnTo>
                      <a:pt x="229" y="61"/>
                    </a:lnTo>
                    <a:lnTo>
                      <a:pt x="228" y="55"/>
                    </a:lnTo>
                    <a:lnTo>
                      <a:pt x="224" y="46"/>
                    </a:lnTo>
                    <a:lnTo>
                      <a:pt x="218" y="37"/>
                    </a:lnTo>
                    <a:lnTo>
                      <a:pt x="212" y="29"/>
                    </a:lnTo>
                    <a:lnTo>
                      <a:pt x="208" y="22"/>
                    </a:lnTo>
                    <a:lnTo>
                      <a:pt x="206" y="20"/>
                    </a:lnTo>
                    <a:lnTo>
                      <a:pt x="195" y="16"/>
                    </a:lnTo>
                    <a:lnTo>
                      <a:pt x="184" y="12"/>
                    </a:lnTo>
                    <a:lnTo>
                      <a:pt x="172" y="8"/>
                    </a:lnTo>
                    <a:lnTo>
                      <a:pt x="160" y="5"/>
                    </a:lnTo>
                    <a:lnTo>
                      <a:pt x="147" y="3"/>
                    </a:lnTo>
                    <a:lnTo>
                      <a:pt x="133" y="2"/>
                    </a:lnTo>
                    <a:lnTo>
                      <a:pt x="119" y="0"/>
                    </a:lnTo>
                    <a:lnTo>
                      <a:pt x="104" y="0"/>
                    </a:lnTo>
                    <a:lnTo>
                      <a:pt x="90" y="0"/>
                    </a:lnTo>
                    <a:lnTo>
                      <a:pt x="76" y="2"/>
                    </a:lnTo>
                    <a:lnTo>
                      <a:pt x="62" y="3"/>
                    </a:lnTo>
                    <a:lnTo>
                      <a:pt x="50" y="5"/>
                    </a:lnTo>
                    <a:lnTo>
                      <a:pt x="36" y="8"/>
                    </a:lnTo>
                    <a:lnTo>
                      <a:pt x="24" y="11"/>
                    </a:lnTo>
                    <a:lnTo>
                      <a:pt x="13" y="15"/>
                    </a:lnTo>
                    <a:lnTo>
                      <a:pt x="2" y="18"/>
                    </a:lnTo>
                    <a:lnTo>
                      <a:pt x="2" y="20"/>
                    </a:lnTo>
                    <a:lnTo>
                      <a:pt x="5" y="21"/>
                    </a:lnTo>
                    <a:lnTo>
                      <a:pt x="8" y="22"/>
                    </a:lnTo>
                    <a:lnTo>
                      <a:pt x="13" y="25"/>
                    </a:lnTo>
                    <a:lnTo>
                      <a:pt x="20" y="25"/>
                    </a:lnTo>
                    <a:lnTo>
                      <a:pt x="31" y="25"/>
                    </a:lnTo>
                    <a:lnTo>
                      <a:pt x="44" y="21"/>
                    </a:lnTo>
                    <a:lnTo>
                      <a:pt x="59" y="16"/>
                    </a:lnTo>
                    <a:lnTo>
                      <a:pt x="75" y="11"/>
                    </a:lnTo>
                    <a:lnTo>
                      <a:pt x="87" y="8"/>
                    </a:lnTo>
                    <a:lnTo>
                      <a:pt x="96" y="7"/>
                    </a:lnTo>
                    <a:lnTo>
                      <a:pt x="102" y="8"/>
                    </a:lnTo>
                    <a:lnTo>
                      <a:pt x="105" y="11"/>
                    </a:lnTo>
                    <a:lnTo>
                      <a:pt x="107" y="15"/>
                    </a:lnTo>
                    <a:lnTo>
                      <a:pt x="105" y="17"/>
                    </a:lnTo>
                    <a:lnTo>
                      <a:pt x="103" y="20"/>
                    </a:lnTo>
                    <a:lnTo>
                      <a:pt x="105" y="18"/>
                    </a:lnTo>
                    <a:lnTo>
                      <a:pt x="109" y="16"/>
                    </a:lnTo>
                    <a:lnTo>
                      <a:pt x="111" y="11"/>
                    </a:lnTo>
                    <a:lnTo>
                      <a:pt x="109" y="5"/>
                    </a:lnTo>
                    <a:lnTo>
                      <a:pt x="111" y="5"/>
                    </a:lnTo>
                    <a:lnTo>
                      <a:pt x="119" y="7"/>
                    </a:lnTo>
                    <a:lnTo>
                      <a:pt x="130" y="8"/>
                    </a:lnTo>
                    <a:lnTo>
                      <a:pt x="142" y="9"/>
                    </a:lnTo>
                    <a:lnTo>
                      <a:pt x="155" y="13"/>
                    </a:lnTo>
                    <a:lnTo>
                      <a:pt x="167" y="16"/>
                    </a:lnTo>
                    <a:lnTo>
                      <a:pt x="177" y="21"/>
                    </a:lnTo>
                    <a:lnTo>
                      <a:pt x="184" y="26"/>
                    </a:lnTo>
                    <a:lnTo>
                      <a:pt x="189" y="35"/>
                    </a:lnTo>
                    <a:lnTo>
                      <a:pt x="187" y="39"/>
                    </a:lnTo>
                    <a:lnTo>
                      <a:pt x="179" y="39"/>
                    </a:lnTo>
                    <a:lnTo>
                      <a:pt x="168" y="37"/>
                    </a:lnTo>
                    <a:lnTo>
                      <a:pt x="161" y="35"/>
                    </a:lnTo>
                    <a:lnTo>
                      <a:pt x="153" y="34"/>
                    </a:lnTo>
                    <a:lnTo>
                      <a:pt x="142" y="31"/>
                    </a:lnTo>
                    <a:lnTo>
                      <a:pt x="131" y="30"/>
                    </a:lnTo>
                    <a:lnTo>
                      <a:pt x="120" y="30"/>
                    </a:lnTo>
                    <a:lnTo>
                      <a:pt x="109" y="30"/>
                    </a:lnTo>
                    <a:lnTo>
                      <a:pt x="102" y="30"/>
                    </a:lnTo>
                    <a:lnTo>
                      <a:pt x="96" y="31"/>
                    </a:lnTo>
                    <a:lnTo>
                      <a:pt x="90" y="33"/>
                    </a:lnTo>
                    <a:lnTo>
                      <a:pt x="88" y="30"/>
                    </a:lnTo>
                    <a:lnTo>
                      <a:pt x="91" y="26"/>
                    </a:lnTo>
                    <a:lnTo>
                      <a:pt x="97" y="24"/>
                    </a:lnTo>
                    <a:lnTo>
                      <a:pt x="94" y="24"/>
                    </a:lnTo>
                    <a:lnTo>
                      <a:pt x="88" y="24"/>
                    </a:lnTo>
                    <a:lnTo>
                      <a:pt x="81" y="26"/>
                    </a:lnTo>
                    <a:lnTo>
                      <a:pt x="74" y="31"/>
                    </a:lnTo>
                    <a:lnTo>
                      <a:pt x="67" y="37"/>
                    </a:lnTo>
                    <a:lnTo>
                      <a:pt x="57" y="38"/>
                    </a:lnTo>
                    <a:lnTo>
                      <a:pt x="47" y="38"/>
                    </a:lnTo>
                    <a:lnTo>
                      <a:pt x="41" y="38"/>
                    </a:lnTo>
                    <a:lnTo>
                      <a:pt x="39" y="38"/>
                    </a:lnTo>
                    <a:lnTo>
                      <a:pt x="34" y="38"/>
                    </a:lnTo>
                    <a:lnTo>
                      <a:pt x="29" y="39"/>
                    </a:lnTo>
                    <a:lnTo>
                      <a:pt x="23" y="40"/>
                    </a:lnTo>
                    <a:lnTo>
                      <a:pt x="17" y="42"/>
                    </a:lnTo>
                    <a:lnTo>
                      <a:pt x="11" y="46"/>
                    </a:lnTo>
                    <a:lnTo>
                      <a:pt x="5" y="49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85" name="Freeform 163"/>
              <p:cNvSpPr>
                <a:spLocks/>
              </p:cNvSpPr>
              <p:nvPr/>
            </p:nvSpPr>
            <p:spPr bwMode="auto">
              <a:xfrm>
                <a:off x="2467" y="1194"/>
                <a:ext cx="111" cy="46"/>
              </a:xfrm>
              <a:custGeom>
                <a:avLst/>
                <a:gdLst>
                  <a:gd name="T0" fmla="*/ 111 w 111"/>
                  <a:gd name="T1" fmla="*/ 37 h 46"/>
                  <a:gd name="T2" fmla="*/ 95 w 111"/>
                  <a:gd name="T3" fmla="*/ 42 h 46"/>
                  <a:gd name="T4" fmla="*/ 79 w 111"/>
                  <a:gd name="T5" fmla="*/ 45 h 46"/>
                  <a:gd name="T6" fmla="*/ 65 w 111"/>
                  <a:gd name="T7" fmla="*/ 46 h 46"/>
                  <a:gd name="T8" fmla="*/ 50 w 111"/>
                  <a:gd name="T9" fmla="*/ 46 h 46"/>
                  <a:gd name="T10" fmla="*/ 36 w 111"/>
                  <a:gd name="T11" fmla="*/ 46 h 46"/>
                  <a:gd name="T12" fmla="*/ 23 w 111"/>
                  <a:gd name="T13" fmla="*/ 44 h 46"/>
                  <a:gd name="T14" fmla="*/ 11 w 111"/>
                  <a:gd name="T15" fmla="*/ 41 h 46"/>
                  <a:gd name="T16" fmla="*/ 0 w 111"/>
                  <a:gd name="T17" fmla="*/ 37 h 46"/>
                  <a:gd name="T18" fmla="*/ 0 w 111"/>
                  <a:gd name="T19" fmla="*/ 0 h 46"/>
                  <a:gd name="T20" fmla="*/ 11 w 111"/>
                  <a:gd name="T21" fmla="*/ 4 h 46"/>
                  <a:gd name="T22" fmla="*/ 23 w 111"/>
                  <a:gd name="T23" fmla="*/ 6 h 46"/>
                  <a:gd name="T24" fmla="*/ 36 w 111"/>
                  <a:gd name="T25" fmla="*/ 9 h 46"/>
                  <a:gd name="T26" fmla="*/ 50 w 111"/>
                  <a:gd name="T27" fmla="*/ 9 h 46"/>
                  <a:gd name="T28" fmla="*/ 65 w 111"/>
                  <a:gd name="T29" fmla="*/ 9 h 46"/>
                  <a:gd name="T30" fmla="*/ 79 w 111"/>
                  <a:gd name="T31" fmla="*/ 8 h 46"/>
                  <a:gd name="T32" fmla="*/ 95 w 111"/>
                  <a:gd name="T33" fmla="*/ 5 h 46"/>
                  <a:gd name="T34" fmla="*/ 111 w 111"/>
                  <a:gd name="T35" fmla="*/ 0 h 46"/>
                  <a:gd name="T36" fmla="*/ 111 w 111"/>
                  <a:gd name="T37" fmla="*/ 37 h 4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1"/>
                  <a:gd name="T58" fmla="*/ 0 h 46"/>
                  <a:gd name="T59" fmla="*/ 111 w 111"/>
                  <a:gd name="T60" fmla="*/ 46 h 4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1" h="46">
                    <a:moveTo>
                      <a:pt x="111" y="37"/>
                    </a:moveTo>
                    <a:lnTo>
                      <a:pt x="95" y="42"/>
                    </a:lnTo>
                    <a:lnTo>
                      <a:pt x="79" y="45"/>
                    </a:lnTo>
                    <a:lnTo>
                      <a:pt x="65" y="46"/>
                    </a:lnTo>
                    <a:lnTo>
                      <a:pt x="50" y="46"/>
                    </a:lnTo>
                    <a:lnTo>
                      <a:pt x="36" y="46"/>
                    </a:lnTo>
                    <a:lnTo>
                      <a:pt x="23" y="44"/>
                    </a:lnTo>
                    <a:lnTo>
                      <a:pt x="11" y="41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11" y="4"/>
                    </a:lnTo>
                    <a:lnTo>
                      <a:pt x="23" y="6"/>
                    </a:lnTo>
                    <a:lnTo>
                      <a:pt x="36" y="9"/>
                    </a:lnTo>
                    <a:lnTo>
                      <a:pt x="50" y="9"/>
                    </a:lnTo>
                    <a:lnTo>
                      <a:pt x="65" y="9"/>
                    </a:lnTo>
                    <a:lnTo>
                      <a:pt x="79" y="8"/>
                    </a:lnTo>
                    <a:lnTo>
                      <a:pt x="95" y="5"/>
                    </a:lnTo>
                    <a:lnTo>
                      <a:pt x="111" y="0"/>
                    </a:lnTo>
                    <a:lnTo>
                      <a:pt x="111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86" name="Freeform 164"/>
              <p:cNvSpPr>
                <a:spLocks/>
              </p:cNvSpPr>
              <p:nvPr/>
            </p:nvSpPr>
            <p:spPr bwMode="auto">
              <a:xfrm>
                <a:off x="2318" y="3198"/>
                <a:ext cx="89" cy="94"/>
              </a:xfrm>
              <a:custGeom>
                <a:avLst/>
                <a:gdLst>
                  <a:gd name="T0" fmla="*/ 44 w 89"/>
                  <a:gd name="T1" fmla="*/ 94 h 94"/>
                  <a:gd name="T2" fmla="*/ 52 w 89"/>
                  <a:gd name="T3" fmla="*/ 93 h 94"/>
                  <a:gd name="T4" fmla="*/ 61 w 89"/>
                  <a:gd name="T5" fmla="*/ 91 h 94"/>
                  <a:gd name="T6" fmla="*/ 68 w 89"/>
                  <a:gd name="T7" fmla="*/ 87 h 94"/>
                  <a:gd name="T8" fmla="*/ 75 w 89"/>
                  <a:gd name="T9" fmla="*/ 80 h 94"/>
                  <a:gd name="T10" fmla="*/ 82 w 89"/>
                  <a:gd name="T11" fmla="*/ 72 h 94"/>
                  <a:gd name="T12" fmla="*/ 85 w 89"/>
                  <a:gd name="T13" fmla="*/ 65 h 94"/>
                  <a:gd name="T14" fmla="*/ 88 w 89"/>
                  <a:gd name="T15" fmla="*/ 56 h 94"/>
                  <a:gd name="T16" fmla="*/ 89 w 89"/>
                  <a:gd name="T17" fmla="*/ 47 h 94"/>
                  <a:gd name="T18" fmla="*/ 88 w 89"/>
                  <a:gd name="T19" fmla="*/ 38 h 94"/>
                  <a:gd name="T20" fmla="*/ 85 w 89"/>
                  <a:gd name="T21" fmla="*/ 28 h 94"/>
                  <a:gd name="T22" fmla="*/ 82 w 89"/>
                  <a:gd name="T23" fmla="*/ 21 h 94"/>
                  <a:gd name="T24" fmla="*/ 75 w 89"/>
                  <a:gd name="T25" fmla="*/ 13 h 94"/>
                  <a:gd name="T26" fmla="*/ 68 w 89"/>
                  <a:gd name="T27" fmla="*/ 8 h 94"/>
                  <a:gd name="T28" fmla="*/ 61 w 89"/>
                  <a:gd name="T29" fmla="*/ 4 h 94"/>
                  <a:gd name="T30" fmla="*/ 52 w 89"/>
                  <a:gd name="T31" fmla="*/ 1 h 94"/>
                  <a:gd name="T32" fmla="*/ 44 w 89"/>
                  <a:gd name="T33" fmla="*/ 0 h 94"/>
                  <a:gd name="T34" fmla="*/ 35 w 89"/>
                  <a:gd name="T35" fmla="*/ 1 h 94"/>
                  <a:gd name="T36" fmla="*/ 27 w 89"/>
                  <a:gd name="T37" fmla="*/ 4 h 94"/>
                  <a:gd name="T38" fmla="*/ 20 w 89"/>
                  <a:gd name="T39" fmla="*/ 8 h 94"/>
                  <a:gd name="T40" fmla="*/ 14 w 89"/>
                  <a:gd name="T41" fmla="*/ 13 h 94"/>
                  <a:gd name="T42" fmla="*/ 8 w 89"/>
                  <a:gd name="T43" fmla="*/ 21 h 94"/>
                  <a:gd name="T44" fmla="*/ 4 w 89"/>
                  <a:gd name="T45" fmla="*/ 28 h 94"/>
                  <a:gd name="T46" fmla="*/ 2 w 89"/>
                  <a:gd name="T47" fmla="*/ 38 h 94"/>
                  <a:gd name="T48" fmla="*/ 0 w 89"/>
                  <a:gd name="T49" fmla="*/ 47 h 94"/>
                  <a:gd name="T50" fmla="*/ 2 w 89"/>
                  <a:gd name="T51" fmla="*/ 56 h 94"/>
                  <a:gd name="T52" fmla="*/ 4 w 89"/>
                  <a:gd name="T53" fmla="*/ 65 h 94"/>
                  <a:gd name="T54" fmla="*/ 8 w 89"/>
                  <a:gd name="T55" fmla="*/ 72 h 94"/>
                  <a:gd name="T56" fmla="*/ 14 w 89"/>
                  <a:gd name="T57" fmla="*/ 80 h 94"/>
                  <a:gd name="T58" fmla="*/ 20 w 89"/>
                  <a:gd name="T59" fmla="*/ 87 h 94"/>
                  <a:gd name="T60" fmla="*/ 27 w 89"/>
                  <a:gd name="T61" fmla="*/ 91 h 94"/>
                  <a:gd name="T62" fmla="*/ 35 w 89"/>
                  <a:gd name="T63" fmla="*/ 93 h 94"/>
                  <a:gd name="T64" fmla="*/ 44 w 89"/>
                  <a:gd name="T65" fmla="*/ 94 h 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9"/>
                  <a:gd name="T100" fmla="*/ 0 h 94"/>
                  <a:gd name="T101" fmla="*/ 89 w 89"/>
                  <a:gd name="T102" fmla="*/ 94 h 9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9" h="94">
                    <a:moveTo>
                      <a:pt x="44" y="94"/>
                    </a:moveTo>
                    <a:lnTo>
                      <a:pt x="52" y="93"/>
                    </a:lnTo>
                    <a:lnTo>
                      <a:pt x="61" y="91"/>
                    </a:lnTo>
                    <a:lnTo>
                      <a:pt x="68" y="87"/>
                    </a:lnTo>
                    <a:lnTo>
                      <a:pt x="75" y="80"/>
                    </a:lnTo>
                    <a:lnTo>
                      <a:pt x="82" y="72"/>
                    </a:lnTo>
                    <a:lnTo>
                      <a:pt x="85" y="65"/>
                    </a:lnTo>
                    <a:lnTo>
                      <a:pt x="88" y="56"/>
                    </a:lnTo>
                    <a:lnTo>
                      <a:pt x="89" y="47"/>
                    </a:lnTo>
                    <a:lnTo>
                      <a:pt x="88" y="38"/>
                    </a:lnTo>
                    <a:lnTo>
                      <a:pt x="85" y="28"/>
                    </a:lnTo>
                    <a:lnTo>
                      <a:pt x="82" y="21"/>
                    </a:lnTo>
                    <a:lnTo>
                      <a:pt x="75" y="13"/>
                    </a:lnTo>
                    <a:lnTo>
                      <a:pt x="68" y="8"/>
                    </a:lnTo>
                    <a:lnTo>
                      <a:pt x="61" y="4"/>
                    </a:lnTo>
                    <a:lnTo>
                      <a:pt x="52" y="1"/>
                    </a:lnTo>
                    <a:lnTo>
                      <a:pt x="44" y="0"/>
                    </a:lnTo>
                    <a:lnTo>
                      <a:pt x="35" y="1"/>
                    </a:lnTo>
                    <a:lnTo>
                      <a:pt x="27" y="4"/>
                    </a:lnTo>
                    <a:lnTo>
                      <a:pt x="20" y="8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6"/>
                    </a:lnTo>
                    <a:lnTo>
                      <a:pt x="4" y="65"/>
                    </a:lnTo>
                    <a:lnTo>
                      <a:pt x="8" y="72"/>
                    </a:lnTo>
                    <a:lnTo>
                      <a:pt x="14" y="80"/>
                    </a:lnTo>
                    <a:lnTo>
                      <a:pt x="20" y="87"/>
                    </a:lnTo>
                    <a:lnTo>
                      <a:pt x="27" y="91"/>
                    </a:lnTo>
                    <a:lnTo>
                      <a:pt x="35" y="93"/>
                    </a:lnTo>
                    <a:lnTo>
                      <a:pt x="44" y="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87" name="Freeform 165"/>
              <p:cNvSpPr>
                <a:spLocks/>
              </p:cNvSpPr>
              <p:nvPr/>
            </p:nvSpPr>
            <p:spPr bwMode="auto">
              <a:xfrm>
                <a:off x="2645" y="3198"/>
                <a:ext cx="89" cy="94"/>
              </a:xfrm>
              <a:custGeom>
                <a:avLst/>
                <a:gdLst>
                  <a:gd name="T0" fmla="*/ 44 w 89"/>
                  <a:gd name="T1" fmla="*/ 94 h 94"/>
                  <a:gd name="T2" fmla="*/ 53 w 89"/>
                  <a:gd name="T3" fmla="*/ 93 h 94"/>
                  <a:gd name="T4" fmla="*/ 61 w 89"/>
                  <a:gd name="T5" fmla="*/ 91 h 94"/>
                  <a:gd name="T6" fmla="*/ 68 w 89"/>
                  <a:gd name="T7" fmla="*/ 87 h 94"/>
                  <a:gd name="T8" fmla="*/ 76 w 89"/>
                  <a:gd name="T9" fmla="*/ 80 h 94"/>
                  <a:gd name="T10" fmla="*/ 82 w 89"/>
                  <a:gd name="T11" fmla="*/ 72 h 94"/>
                  <a:gd name="T12" fmla="*/ 85 w 89"/>
                  <a:gd name="T13" fmla="*/ 65 h 94"/>
                  <a:gd name="T14" fmla="*/ 88 w 89"/>
                  <a:gd name="T15" fmla="*/ 56 h 94"/>
                  <a:gd name="T16" fmla="*/ 89 w 89"/>
                  <a:gd name="T17" fmla="*/ 47 h 94"/>
                  <a:gd name="T18" fmla="*/ 88 w 89"/>
                  <a:gd name="T19" fmla="*/ 38 h 94"/>
                  <a:gd name="T20" fmla="*/ 85 w 89"/>
                  <a:gd name="T21" fmla="*/ 28 h 94"/>
                  <a:gd name="T22" fmla="*/ 82 w 89"/>
                  <a:gd name="T23" fmla="*/ 21 h 94"/>
                  <a:gd name="T24" fmla="*/ 76 w 89"/>
                  <a:gd name="T25" fmla="*/ 13 h 94"/>
                  <a:gd name="T26" fmla="*/ 68 w 89"/>
                  <a:gd name="T27" fmla="*/ 8 h 94"/>
                  <a:gd name="T28" fmla="*/ 61 w 89"/>
                  <a:gd name="T29" fmla="*/ 4 h 94"/>
                  <a:gd name="T30" fmla="*/ 53 w 89"/>
                  <a:gd name="T31" fmla="*/ 1 h 94"/>
                  <a:gd name="T32" fmla="*/ 44 w 89"/>
                  <a:gd name="T33" fmla="*/ 0 h 94"/>
                  <a:gd name="T34" fmla="*/ 36 w 89"/>
                  <a:gd name="T35" fmla="*/ 1 h 94"/>
                  <a:gd name="T36" fmla="*/ 27 w 89"/>
                  <a:gd name="T37" fmla="*/ 4 h 94"/>
                  <a:gd name="T38" fmla="*/ 20 w 89"/>
                  <a:gd name="T39" fmla="*/ 8 h 94"/>
                  <a:gd name="T40" fmla="*/ 14 w 89"/>
                  <a:gd name="T41" fmla="*/ 13 h 94"/>
                  <a:gd name="T42" fmla="*/ 8 w 89"/>
                  <a:gd name="T43" fmla="*/ 21 h 94"/>
                  <a:gd name="T44" fmla="*/ 4 w 89"/>
                  <a:gd name="T45" fmla="*/ 28 h 94"/>
                  <a:gd name="T46" fmla="*/ 2 w 89"/>
                  <a:gd name="T47" fmla="*/ 38 h 94"/>
                  <a:gd name="T48" fmla="*/ 0 w 89"/>
                  <a:gd name="T49" fmla="*/ 47 h 94"/>
                  <a:gd name="T50" fmla="*/ 2 w 89"/>
                  <a:gd name="T51" fmla="*/ 56 h 94"/>
                  <a:gd name="T52" fmla="*/ 4 w 89"/>
                  <a:gd name="T53" fmla="*/ 65 h 94"/>
                  <a:gd name="T54" fmla="*/ 8 w 89"/>
                  <a:gd name="T55" fmla="*/ 72 h 94"/>
                  <a:gd name="T56" fmla="*/ 14 w 89"/>
                  <a:gd name="T57" fmla="*/ 80 h 94"/>
                  <a:gd name="T58" fmla="*/ 20 w 89"/>
                  <a:gd name="T59" fmla="*/ 87 h 94"/>
                  <a:gd name="T60" fmla="*/ 27 w 89"/>
                  <a:gd name="T61" fmla="*/ 91 h 94"/>
                  <a:gd name="T62" fmla="*/ 36 w 89"/>
                  <a:gd name="T63" fmla="*/ 93 h 94"/>
                  <a:gd name="T64" fmla="*/ 44 w 89"/>
                  <a:gd name="T65" fmla="*/ 94 h 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9"/>
                  <a:gd name="T100" fmla="*/ 0 h 94"/>
                  <a:gd name="T101" fmla="*/ 89 w 89"/>
                  <a:gd name="T102" fmla="*/ 94 h 9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9" h="94">
                    <a:moveTo>
                      <a:pt x="44" y="94"/>
                    </a:moveTo>
                    <a:lnTo>
                      <a:pt x="53" y="93"/>
                    </a:lnTo>
                    <a:lnTo>
                      <a:pt x="61" y="91"/>
                    </a:lnTo>
                    <a:lnTo>
                      <a:pt x="68" y="87"/>
                    </a:lnTo>
                    <a:lnTo>
                      <a:pt x="76" y="80"/>
                    </a:lnTo>
                    <a:lnTo>
                      <a:pt x="82" y="72"/>
                    </a:lnTo>
                    <a:lnTo>
                      <a:pt x="85" y="65"/>
                    </a:lnTo>
                    <a:lnTo>
                      <a:pt x="88" y="56"/>
                    </a:lnTo>
                    <a:lnTo>
                      <a:pt x="89" y="47"/>
                    </a:lnTo>
                    <a:lnTo>
                      <a:pt x="88" y="38"/>
                    </a:lnTo>
                    <a:lnTo>
                      <a:pt x="85" y="28"/>
                    </a:lnTo>
                    <a:lnTo>
                      <a:pt x="82" y="21"/>
                    </a:lnTo>
                    <a:lnTo>
                      <a:pt x="76" y="13"/>
                    </a:lnTo>
                    <a:lnTo>
                      <a:pt x="68" y="8"/>
                    </a:lnTo>
                    <a:lnTo>
                      <a:pt x="61" y="4"/>
                    </a:lnTo>
                    <a:lnTo>
                      <a:pt x="53" y="1"/>
                    </a:lnTo>
                    <a:lnTo>
                      <a:pt x="44" y="0"/>
                    </a:lnTo>
                    <a:lnTo>
                      <a:pt x="36" y="1"/>
                    </a:lnTo>
                    <a:lnTo>
                      <a:pt x="27" y="4"/>
                    </a:lnTo>
                    <a:lnTo>
                      <a:pt x="20" y="8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6"/>
                    </a:lnTo>
                    <a:lnTo>
                      <a:pt x="4" y="65"/>
                    </a:lnTo>
                    <a:lnTo>
                      <a:pt x="8" y="72"/>
                    </a:lnTo>
                    <a:lnTo>
                      <a:pt x="14" y="80"/>
                    </a:lnTo>
                    <a:lnTo>
                      <a:pt x="20" y="87"/>
                    </a:lnTo>
                    <a:lnTo>
                      <a:pt x="27" y="91"/>
                    </a:lnTo>
                    <a:lnTo>
                      <a:pt x="36" y="93"/>
                    </a:lnTo>
                    <a:lnTo>
                      <a:pt x="44" y="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88" name="Freeform 166"/>
              <p:cNvSpPr>
                <a:spLocks/>
              </p:cNvSpPr>
              <p:nvPr/>
            </p:nvSpPr>
            <p:spPr bwMode="auto">
              <a:xfrm>
                <a:off x="2356" y="3188"/>
                <a:ext cx="333" cy="94"/>
              </a:xfrm>
              <a:custGeom>
                <a:avLst/>
                <a:gdLst>
                  <a:gd name="T0" fmla="*/ 333 w 333"/>
                  <a:gd name="T1" fmla="*/ 88 h 94"/>
                  <a:gd name="T2" fmla="*/ 329 w 333"/>
                  <a:gd name="T3" fmla="*/ 70 h 94"/>
                  <a:gd name="T4" fmla="*/ 320 w 333"/>
                  <a:gd name="T5" fmla="*/ 54 h 94"/>
                  <a:gd name="T6" fmla="*/ 305 w 333"/>
                  <a:gd name="T7" fmla="*/ 38 h 94"/>
                  <a:gd name="T8" fmla="*/ 285 w 333"/>
                  <a:gd name="T9" fmla="*/ 26 h 94"/>
                  <a:gd name="T10" fmla="*/ 260 w 333"/>
                  <a:gd name="T11" fmla="*/ 15 h 94"/>
                  <a:gd name="T12" fmla="*/ 231 w 333"/>
                  <a:gd name="T13" fmla="*/ 6 h 94"/>
                  <a:gd name="T14" fmla="*/ 201 w 333"/>
                  <a:gd name="T15" fmla="*/ 1 h 94"/>
                  <a:gd name="T16" fmla="*/ 167 w 333"/>
                  <a:gd name="T17" fmla="*/ 0 h 94"/>
                  <a:gd name="T18" fmla="*/ 133 w 333"/>
                  <a:gd name="T19" fmla="*/ 1 h 94"/>
                  <a:gd name="T20" fmla="*/ 102 w 333"/>
                  <a:gd name="T21" fmla="*/ 6 h 94"/>
                  <a:gd name="T22" fmla="*/ 74 w 333"/>
                  <a:gd name="T23" fmla="*/ 15 h 94"/>
                  <a:gd name="T24" fmla="*/ 50 w 333"/>
                  <a:gd name="T25" fmla="*/ 26 h 94"/>
                  <a:gd name="T26" fmla="*/ 29 w 333"/>
                  <a:gd name="T27" fmla="*/ 38 h 94"/>
                  <a:gd name="T28" fmla="*/ 13 w 333"/>
                  <a:gd name="T29" fmla="*/ 54 h 94"/>
                  <a:gd name="T30" fmla="*/ 4 w 333"/>
                  <a:gd name="T31" fmla="*/ 70 h 94"/>
                  <a:gd name="T32" fmla="*/ 0 w 333"/>
                  <a:gd name="T33" fmla="*/ 88 h 94"/>
                  <a:gd name="T34" fmla="*/ 1 w 333"/>
                  <a:gd name="T35" fmla="*/ 89 h 94"/>
                  <a:gd name="T36" fmla="*/ 5 w 333"/>
                  <a:gd name="T37" fmla="*/ 93 h 94"/>
                  <a:gd name="T38" fmla="*/ 10 w 333"/>
                  <a:gd name="T39" fmla="*/ 92 h 94"/>
                  <a:gd name="T40" fmla="*/ 18 w 333"/>
                  <a:gd name="T41" fmla="*/ 84 h 94"/>
                  <a:gd name="T42" fmla="*/ 19 w 333"/>
                  <a:gd name="T43" fmla="*/ 82 h 94"/>
                  <a:gd name="T44" fmla="*/ 31 w 333"/>
                  <a:gd name="T45" fmla="*/ 72 h 94"/>
                  <a:gd name="T46" fmla="*/ 45 w 333"/>
                  <a:gd name="T47" fmla="*/ 64 h 94"/>
                  <a:gd name="T48" fmla="*/ 62 w 333"/>
                  <a:gd name="T49" fmla="*/ 55 h 94"/>
                  <a:gd name="T50" fmla="*/ 80 w 333"/>
                  <a:gd name="T51" fmla="*/ 49 h 94"/>
                  <a:gd name="T52" fmla="*/ 99 w 333"/>
                  <a:gd name="T53" fmla="*/ 44 h 94"/>
                  <a:gd name="T54" fmla="*/ 121 w 333"/>
                  <a:gd name="T55" fmla="*/ 40 h 94"/>
                  <a:gd name="T56" fmla="*/ 143 w 333"/>
                  <a:gd name="T57" fmla="*/ 37 h 94"/>
                  <a:gd name="T58" fmla="*/ 167 w 333"/>
                  <a:gd name="T59" fmla="*/ 36 h 94"/>
                  <a:gd name="T60" fmla="*/ 191 w 333"/>
                  <a:gd name="T61" fmla="*/ 37 h 94"/>
                  <a:gd name="T62" fmla="*/ 214 w 333"/>
                  <a:gd name="T63" fmla="*/ 40 h 94"/>
                  <a:gd name="T64" fmla="*/ 235 w 333"/>
                  <a:gd name="T65" fmla="*/ 44 h 94"/>
                  <a:gd name="T66" fmla="*/ 256 w 333"/>
                  <a:gd name="T67" fmla="*/ 49 h 94"/>
                  <a:gd name="T68" fmla="*/ 274 w 333"/>
                  <a:gd name="T69" fmla="*/ 57 h 94"/>
                  <a:gd name="T70" fmla="*/ 289 w 333"/>
                  <a:gd name="T71" fmla="*/ 64 h 94"/>
                  <a:gd name="T72" fmla="*/ 303 w 333"/>
                  <a:gd name="T73" fmla="*/ 73 h 94"/>
                  <a:gd name="T74" fmla="*/ 315 w 333"/>
                  <a:gd name="T75" fmla="*/ 84 h 94"/>
                  <a:gd name="T76" fmla="*/ 317 w 333"/>
                  <a:gd name="T77" fmla="*/ 86 h 94"/>
                  <a:gd name="T78" fmla="*/ 322 w 333"/>
                  <a:gd name="T79" fmla="*/ 92 h 94"/>
                  <a:gd name="T80" fmla="*/ 328 w 333"/>
                  <a:gd name="T81" fmla="*/ 94 h 94"/>
                  <a:gd name="T82" fmla="*/ 333 w 333"/>
                  <a:gd name="T83" fmla="*/ 88 h 9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33"/>
                  <a:gd name="T127" fmla="*/ 0 h 94"/>
                  <a:gd name="T128" fmla="*/ 333 w 333"/>
                  <a:gd name="T129" fmla="*/ 94 h 9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33" h="94">
                    <a:moveTo>
                      <a:pt x="333" y="88"/>
                    </a:moveTo>
                    <a:lnTo>
                      <a:pt x="329" y="70"/>
                    </a:lnTo>
                    <a:lnTo>
                      <a:pt x="320" y="54"/>
                    </a:lnTo>
                    <a:lnTo>
                      <a:pt x="305" y="38"/>
                    </a:lnTo>
                    <a:lnTo>
                      <a:pt x="285" y="26"/>
                    </a:lnTo>
                    <a:lnTo>
                      <a:pt x="260" y="15"/>
                    </a:lnTo>
                    <a:lnTo>
                      <a:pt x="231" y="6"/>
                    </a:lnTo>
                    <a:lnTo>
                      <a:pt x="201" y="1"/>
                    </a:lnTo>
                    <a:lnTo>
                      <a:pt x="167" y="0"/>
                    </a:lnTo>
                    <a:lnTo>
                      <a:pt x="133" y="1"/>
                    </a:lnTo>
                    <a:lnTo>
                      <a:pt x="102" y="6"/>
                    </a:lnTo>
                    <a:lnTo>
                      <a:pt x="74" y="15"/>
                    </a:lnTo>
                    <a:lnTo>
                      <a:pt x="50" y="26"/>
                    </a:lnTo>
                    <a:lnTo>
                      <a:pt x="29" y="38"/>
                    </a:lnTo>
                    <a:lnTo>
                      <a:pt x="13" y="54"/>
                    </a:lnTo>
                    <a:lnTo>
                      <a:pt x="4" y="70"/>
                    </a:lnTo>
                    <a:lnTo>
                      <a:pt x="0" y="88"/>
                    </a:lnTo>
                    <a:lnTo>
                      <a:pt x="1" y="89"/>
                    </a:lnTo>
                    <a:lnTo>
                      <a:pt x="5" y="93"/>
                    </a:lnTo>
                    <a:lnTo>
                      <a:pt x="10" y="92"/>
                    </a:lnTo>
                    <a:lnTo>
                      <a:pt x="18" y="84"/>
                    </a:lnTo>
                    <a:lnTo>
                      <a:pt x="19" y="82"/>
                    </a:lnTo>
                    <a:lnTo>
                      <a:pt x="31" y="72"/>
                    </a:lnTo>
                    <a:lnTo>
                      <a:pt x="45" y="64"/>
                    </a:lnTo>
                    <a:lnTo>
                      <a:pt x="62" y="55"/>
                    </a:lnTo>
                    <a:lnTo>
                      <a:pt x="80" y="49"/>
                    </a:lnTo>
                    <a:lnTo>
                      <a:pt x="99" y="44"/>
                    </a:lnTo>
                    <a:lnTo>
                      <a:pt x="121" y="40"/>
                    </a:lnTo>
                    <a:lnTo>
                      <a:pt x="143" y="37"/>
                    </a:lnTo>
                    <a:lnTo>
                      <a:pt x="167" y="36"/>
                    </a:lnTo>
                    <a:lnTo>
                      <a:pt x="191" y="37"/>
                    </a:lnTo>
                    <a:lnTo>
                      <a:pt x="214" y="40"/>
                    </a:lnTo>
                    <a:lnTo>
                      <a:pt x="235" y="44"/>
                    </a:lnTo>
                    <a:lnTo>
                      <a:pt x="256" y="49"/>
                    </a:lnTo>
                    <a:lnTo>
                      <a:pt x="274" y="57"/>
                    </a:lnTo>
                    <a:lnTo>
                      <a:pt x="289" y="64"/>
                    </a:lnTo>
                    <a:lnTo>
                      <a:pt x="303" y="73"/>
                    </a:lnTo>
                    <a:lnTo>
                      <a:pt x="315" y="84"/>
                    </a:lnTo>
                    <a:lnTo>
                      <a:pt x="317" y="86"/>
                    </a:lnTo>
                    <a:lnTo>
                      <a:pt x="322" y="92"/>
                    </a:lnTo>
                    <a:lnTo>
                      <a:pt x="328" y="94"/>
                    </a:lnTo>
                    <a:lnTo>
                      <a:pt x="333" y="88"/>
                    </a:lnTo>
                    <a:close/>
                  </a:path>
                </a:pathLst>
              </a:custGeom>
              <a:solidFill>
                <a:srgbClr val="BFCC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89" name="Freeform 167"/>
              <p:cNvSpPr>
                <a:spLocks/>
              </p:cNvSpPr>
              <p:nvPr/>
            </p:nvSpPr>
            <p:spPr bwMode="auto">
              <a:xfrm>
                <a:off x="2523" y="3182"/>
                <a:ext cx="171" cy="94"/>
              </a:xfrm>
              <a:custGeom>
                <a:avLst/>
                <a:gdLst>
                  <a:gd name="T0" fmla="*/ 0 w 171"/>
                  <a:gd name="T1" fmla="*/ 11 h 94"/>
                  <a:gd name="T2" fmla="*/ 0 w 171"/>
                  <a:gd name="T3" fmla="*/ 11 h 94"/>
                  <a:gd name="T4" fmla="*/ 34 w 171"/>
                  <a:gd name="T5" fmla="*/ 11 h 94"/>
                  <a:gd name="T6" fmla="*/ 64 w 171"/>
                  <a:gd name="T7" fmla="*/ 16 h 94"/>
                  <a:gd name="T8" fmla="*/ 92 w 171"/>
                  <a:gd name="T9" fmla="*/ 25 h 94"/>
                  <a:gd name="T10" fmla="*/ 116 w 171"/>
                  <a:gd name="T11" fmla="*/ 35 h 94"/>
                  <a:gd name="T12" fmla="*/ 136 w 171"/>
                  <a:gd name="T13" fmla="*/ 48 h 94"/>
                  <a:gd name="T14" fmla="*/ 149 w 171"/>
                  <a:gd name="T15" fmla="*/ 63 h 94"/>
                  <a:gd name="T16" fmla="*/ 159 w 171"/>
                  <a:gd name="T17" fmla="*/ 77 h 94"/>
                  <a:gd name="T18" fmla="*/ 161 w 171"/>
                  <a:gd name="T19" fmla="*/ 94 h 94"/>
                  <a:gd name="T20" fmla="*/ 171 w 171"/>
                  <a:gd name="T21" fmla="*/ 94 h 94"/>
                  <a:gd name="T22" fmla="*/ 166 w 171"/>
                  <a:gd name="T23" fmla="*/ 74 h 94"/>
                  <a:gd name="T24" fmla="*/ 156 w 171"/>
                  <a:gd name="T25" fmla="*/ 57 h 94"/>
                  <a:gd name="T26" fmla="*/ 141 w 171"/>
                  <a:gd name="T27" fmla="*/ 41 h 94"/>
                  <a:gd name="T28" fmla="*/ 119 w 171"/>
                  <a:gd name="T29" fmla="*/ 28 h 94"/>
                  <a:gd name="T30" fmla="*/ 95 w 171"/>
                  <a:gd name="T31" fmla="*/ 17 h 94"/>
                  <a:gd name="T32" fmla="*/ 64 w 171"/>
                  <a:gd name="T33" fmla="*/ 8 h 94"/>
                  <a:gd name="T34" fmla="*/ 34 w 171"/>
                  <a:gd name="T35" fmla="*/ 3 h 94"/>
                  <a:gd name="T36" fmla="*/ 0 w 171"/>
                  <a:gd name="T37" fmla="*/ 0 h 94"/>
                  <a:gd name="T38" fmla="*/ 0 w 171"/>
                  <a:gd name="T39" fmla="*/ 0 h 94"/>
                  <a:gd name="T40" fmla="*/ 0 w 171"/>
                  <a:gd name="T41" fmla="*/ 11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1"/>
                  <a:gd name="T64" fmla="*/ 0 h 94"/>
                  <a:gd name="T65" fmla="*/ 171 w 171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1" h="94">
                    <a:moveTo>
                      <a:pt x="0" y="11"/>
                    </a:moveTo>
                    <a:lnTo>
                      <a:pt x="0" y="11"/>
                    </a:lnTo>
                    <a:lnTo>
                      <a:pt x="34" y="11"/>
                    </a:lnTo>
                    <a:lnTo>
                      <a:pt x="64" y="16"/>
                    </a:lnTo>
                    <a:lnTo>
                      <a:pt x="92" y="25"/>
                    </a:lnTo>
                    <a:lnTo>
                      <a:pt x="116" y="35"/>
                    </a:lnTo>
                    <a:lnTo>
                      <a:pt x="136" y="48"/>
                    </a:lnTo>
                    <a:lnTo>
                      <a:pt x="149" y="63"/>
                    </a:lnTo>
                    <a:lnTo>
                      <a:pt x="159" y="77"/>
                    </a:lnTo>
                    <a:lnTo>
                      <a:pt x="161" y="94"/>
                    </a:lnTo>
                    <a:lnTo>
                      <a:pt x="171" y="94"/>
                    </a:lnTo>
                    <a:lnTo>
                      <a:pt x="166" y="74"/>
                    </a:lnTo>
                    <a:lnTo>
                      <a:pt x="156" y="57"/>
                    </a:lnTo>
                    <a:lnTo>
                      <a:pt x="141" y="41"/>
                    </a:lnTo>
                    <a:lnTo>
                      <a:pt x="119" y="28"/>
                    </a:lnTo>
                    <a:lnTo>
                      <a:pt x="95" y="17"/>
                    </a:lnTo>
                    <a:lnTo>
                      <a:pt x="64" y="8"/>
                    </a:lnTo>
                    <a:lnTo>
                      <a:pt x="34" y="3"/>
                    </a:lnTo>
                    <a:lnTo>
                      <a:pt x="0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90" name="Freeform 168"/>
              <p:cNvSpPr>
                <a:spLocks/>
              </p:cNvSpPr>
              <p:nvPr/>
            </p:nvSpPr>
            <p:spPr bwMode="auto">
              <a:xfrm>
                <a:off x="2351" y="3182"/>
                <a:ext cx="172" cy="95"/>
              </a:xfrm>
              <a:custGeom>
                <a:avLst/>
                <a:gdLst>
                  <a:gd name="T0" fmla="*/ 9 w 172"/>
                  <a:gd name="T1" fmla="*/ 92 h 95"/>
                  <a:gd name="T2" fmla="*/ 10 w 172"/>
                  <a:gd name="T3" fmla="*/ 94 h 95"/>
                  <a:gd name="T4" fmla="*/ 12 w 172"/>
                  <a:gd name="T5" fmla="*/ 77 h 95"/>
                  <a:gd name="T6" fmla="*/ 22 w 172"/>
                  <a:gd name="T7" fmla="*/ 63 h 95"/>
                  <a:gd name="T8" fmla="*/ 36 w 172"/>
                  <a:gd name="T9" fmla="*/ 48 h 95"/>
                  <a:gd name="T10" fmla="*/ 56 w 172"/>
                  <a:gd name="T11" fmla="*/ 35 h 95"/>
                  <a:gd name="T12" fmla="*/ 80 w 172"/>
                  <a:gd name="T13" fmla="*/ 25 h 95"/>
                  <a:gd name="T14" fmla="*/ 107 w 172"/>
                  <a:gd name="T15" fmla="*/ 16 h 95"/>
                  <a:gd name="T16" fmla="*/ 138 w 172"/>
                  <a:gd name="T17" fmla="*/ 11 h 95"/>
                  <a:gd name="T18" fmla="*/ 172 w 172"/>
                  <a:gd name="T19" fmla="*/ 11 h 95"/>
                  <a:gd name="T20" fmla="*/ 172 w 172"/>
                  <a:gd name="T21" fmla="*/ 0 h 95"/>
                  <a:gd name="T22" fmla="*/ 138 w 172"/>
                  <a:gd name="T23" fmla="*/ 3 h 95"/>
                  <a:gd name="T24" fmla="*/ 107 w 172"/>
                  <a:gd name="T25" fmla="*/ 8 h 95"/>
                  <a:gd name="T26" fmla="*/ 78 w 172"/>
                  <a:gd name="T27" fmla="*/ 17 h 95"/>
                  <a:gd name="T28" fmla="*/ 53 w 172"/>
                  <a:gd name="T29" fmla="*/ 28 h 95"/>
                  <a:gd name="T30" fmla="*/ 32 w 172"/>
                  <a:gd name="T31" fmla="*/ 41 h 95"/>
                  <a:gd name="T32" fmla="*/ 15 w 172"/>
                  <a:gd name="T33" fmla="*/ 57 h 95"/>
                  <a:gd name="T34" fmla="*/ 5 w 172"/>
                  <a:gd name="T35" fmla="*/ 74 h 95"/>
                  <a:gd name="T36" fmla="*/ 0 w 172"/>
                  <a:gd name="T37" fmla="*/ 94 h 95"/>
                  <a:gd name="T38" fmla="*/ 1 w 172"/>
                  <a:gd name="T39" fmla="*/ 95 h 95"/>
                  <a:gd name="T40" fmla="*/ 9 w 172"/>
                  <a:gd name="T41" fmla="*/ 92 h 9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2"/>
                  <a:gd name="T64" fmla="*/ 0 h 95"/>
                  <a:gd name="T65" fmla="*/ 172 w 172"/>
                  <a:gd name="T66" fmla="*/ 95 h 9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2" h="95">
                    <a:moveTo>
                      <a:pt x="9" y="92"/>
                    </a:moveTo>
                    <a:lnTo>
                      <a:pt x="10" y="94"/>
                    </a:lnTo>
                    <a:lnTo>
                      <a:pt x="12" y="77"/>
                    </a:lnTo>
                    <a:lnTo>
                      <a:pt x="22" y="63"/>
                    </a:lnTo>
                    <a:lnTo>
                      <a:pt x="36" y="48"/>
                    </a:lnTo>
                    <a:lnTo>
                      <a:pt x="56" y="35"/>
                    </a:lnTo>
                    <a:lnTo>
                      <a:pt x="80" y="25"/>
                    </a:lnTo>
                    <a:lnTo>
                      <a:pt x="107" y="16"/>
                    </a:lnTo>
                    <a:lnTo>
                      <a:pt x="138" y="11"/>
                    </a:lnTo>
                    <a:lnTo>
                      <a:pt x="172" y="11"/>
                    </a:lnTo>
                    <a:lnTo>
                      <a:pt x="172" y="0"/>
                    </a:lnTo>
                    <a:lnTo>
                      <a:pt x="138" y="3"/>
                    </a:lnTo>
                    <a:lnTo>
                      <a:pt x="107" y="8"/>
                    </a:lnTo>
                    <a:lnTo>
                      <a:pt x="78" y="17"/>
                    </a:lnTo>
                    <a:lnTo>
                      <a:pt x="53" y="28"/>
                    </a:lnTo>
                    <a:lnTo>
                      <a:pt x="32" y="41"/>
                    </a:lnTo>
                    <a:lnTo>
                      <a:pt x="15" y="57"/>
                    </a:lnTo>
                    <a:lnTo>
                      <a:pt x="5" y="74"/>
                    </a:lnTo>
                    <a:lnTo>
                      <a:pt x="0" y="94"/>
                    </a:lnTo>
                    <a:lnTo>
                      <a:pt x="1" y="95"/>
                    </a:lnTo>
                    <a:lnTo>
                      <a:pt x="9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91" name="Freeform 169"/>
              <p:cNvSpPr>
                <a:spLocks/>
              </p:cNvSpPr>
              <p:nvPr/>
            </p:nvSpPr>
            <p:spPr bwMode="auto">
              <a:xfrm>
                <a:off x="2352" y="3269"/>
                <a:ext cx="26" cy="16"/>
              </a:xfrm>
              <a:custGeom>
                <a:avLst/>
                <a:gdLst>
                  <a:gd name="T0" fmla="*/ 20 w 26"/>
                  <a:gd name="T1" fmla="*/ 0 h 16"/>
                  <a:gd name="T2" fmla="*/ 18 w 26"/>
                  <a:gd name="T3" fmla="*/ 0 h 16"/>
                  <a:gd name="T4" fmla="*/ 11 w 26"/>
                  <a:gd name="T5" fmla="*/ 7 h 16"/>
                  <a:gd name="T6" fmla="*/ 10 w 26"/>
                  <a:gd name="T7" fmla="*/ 8 h 16"/>
                  <a:gd name="T8" fmla="*/ 8 w 26"/>
                  <a:gd name="T9" fmla="*/ 5 h 16"/>
                  <a:gd name="T10" fmla="*/ 8 w 26"/>
                  <a:gd name="T11" fmla="*/ 5 h 16"/>
                  <a:gd name="T12" fmla="*/ 0 w 26"/>
                  <a:gd name="T13" fmla="*/ 8 h 16"/>
                  <a:gd name="T14" fmla="*/ 3 w 26"/>
                  <a:gd name="T15" fmla="*/ 11 h 16"/>
                  <a:gd name="T16" fmla="*/ 8 w 26"/>
                  <a:gd name="T17" fmla="*/ 16 h 16"/>
                  <a:gd name="T18" fmla="*/ 16 w 26"/>
                  <a:gd name="T19" fmla="*/ 14 h 16"/>
                  <a:gd name="T20" fmla="*/ 26 w 26"/>
                  <a:gd name="T21" fmla="*/ 5 h 16"/>
                  <a:gd name="T22" fmla="*/ 24 w 26"/>
                  <a:gd name="T23" fmla="*/ 5 h 16"/>
                  <a:gd name="T24" fmla="*/ 20 w 26"/>
                  <a:gd name="T25" fmla="*/ 0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6"/>
                  <a:gd name="T40" fmla="*/ 0 h 16"/>
                  <a:gd name="T41" fmla="*/ 26 w 26"/>
                  <a:gd name="T42" fmla="*/ 16 h 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6" h="16">
                    <a:moveTo>
                      <a:pt x="20" y="0"/>
                    </a:moveTo>
                    <a:lnTo>
                      <a:pt x="18" y="0"/>
                    </a:lnTo>
                    <a:lnTo>
                      <a:pt x="11" y="7"/>
                    </a:lnTo>
                    <a:lnTo>
                      <a:pt x="10" y="8"/>
                    </a:lnTo>
                    <a:lnTo>
                      <a:pt x="8" y="5"/>
                    </a:lnTo>
                    <a:lnTo>
                      <a:pt x="0" y="8"/>
                    </a:lnTo>
                    <a:lnTo>
                      <a:pt x="3" y="11"/>
                    </a:lnTo>
                    <a:lnTo>
                      <a:pt x="8" y="16"/>
                    </a:lnTo>
                    <a:lnTo>
                      <a:pt x="16" y="14"/>
                    </a:lnTo>
                    <a:lnTo>
                      <a:pt x="26" y="5"/>
                    </a:lnTo>
                    <a:lnTo>
                      <a:pt x="24" y="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92" name="Freeform 170"/>
              <p:cNvSpPr>
                <a:spLocks/>
              </p:cNvSpPr>
              <p:nvPr/>
            </p:nvSpPr>
            <p:spPr bwMode="auto">
              <a:xfrm>
                <a:off x="2372" y="3268"/>
                <a:ext cx="6" cy="6"/>
              </a:xfrm>
              <a:custGeom>
                <a:avLst/>
                <a:gdLst>
                  <a:gd name="T0" fmla="*/ 1 w 6"/>
                  <a:gd name="T1" fmla="*/ 0 h 6"/>
                  <a:gd name="T2" fmla="*/ 1 w 6"/>
                  <a:gd name="T3" fmla="*/ 0 h 6"/>
                  <a:gd name="T4" fmla="*/ 0 w 6"/>
                  <a:gd name="T5" fmla="*/ 1 h 6"/>
                  <a:gd name="T6" fmla="*/ 4 w 6"/>
                  <a:gd name="T7" fmla="*/ 6 h 6"/>
                  <a:gd name="T8" fmla="*/ 6 w 6"/>
                  <a:gd name="T9" fmla="*/ 5 h 6"/>
                  <a:gd name="T10" fmla="*/ 6 w 6"/>
                  <a:gd name="T11" fmla="*/ 5 h 6"/>
                  <a:gd name="T12" fmla="*/ 1 w 6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6"/>
                  <a:gd name="T23" fmla="*/ 6 w 6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6">
                    <a:moveTo>
                      <a:pt x="1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4" y="6"/>
                    </a:lnTo>
                    <a:lnTo>
                      <a:pt x="6" y="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93" name="Freeform 171"/>
              <p:cNvSpPr>
                <a:spLocks/>
              </p:cNvSpPr>
              <p:nvPr/>
            </p:nvSpPr>
            <p:spPr bwMode="auto">
              <a:xfrm>
                <a:off x="2373" y="3219"/>
                <a:ext cx="150" cy="54"/>
              </a:xfrm>
              <a:custGeom>
                <a:avLst/>
                <a:gdLst>
                  <a:gd name="T0" fmla="*/ 150 w 150"/>
                  <a:gd name="T1" fmla="*/ 0 h 54"/>
                  <a:gd name="T2" fmla="*/ 150 w 150"/>
                  <a:gd name="T3" fmla="*/ 0 h 54"/>
                  <a:gd name="T4" fmla="*/ 126 w 150"/>
                  <a:gd name="T5" fmla="*/ 2 h 54"/>
                  <a:gd name="T6" fmla="*/ 104 w 150"/>
                  <a:gd name="T7" fmla="*/ 5 h 54"/>
                  <a:gd name="T8" fmla="*/ 82 w 150"/>
                  <a:gd name="T9" fmla="*/ 9 h 54"/>
                  <a:gd name="T10" fmla="*/ 62 w 150"/>
                  <a:gd name="T11" fmla="*/ 14 h 54"/>
                  <a:gd name="T12" fmla="*/ 43 w 150"/>
                  <a:gd name="T13" fmla="*/ 20 h 54"/>
                  <a:gd name="T14" fmla="*/ 27 w 150"/>
                  <a:gd name="T15" fmla="*/ 29 h 54"/>
                  <a:gd name="T16" fmla="*/ 12 w 150"/>
                  <a:gd name="T17" fmla="*/ 37 h 54"/>
                  <a:gd name="T18" fmla="*/ 0 w 150"/>
                  <a:gd name="T19" fmla="*/ 49 h 54"/>
                  <a:gd name="T20" fmla="*/ 5 w 150"/>
                  <a:gd name="T21" fmla="*/ 54 h 54"/>
                  <a:gd name="T22" fmla="*/ 17 w 150"/>
                  <a:gd name="T23" fmla="*/ 45 h 54"/>
                  <a:gd name="T24" fmla="*/ 29 w 150"/>
                  <a:gd name="T25" fmla="*/ 37 h 54"/>
                  <a:gd name="T26" fmla="*/ 46 w 150"/>
                  <a:gd name="T27" fmla="*/ 28 h 54"/>
                  <a:gd name="T28" fmla="*/ 64 w 150"/>
                  <a:gd name="T29" fmla="*/ 22 h 54"/>
                  <a:gd name="T30" fmla="*/ 82 w 150"/>
                  <a:gd name="T31" fmla="*/ 17 h 54"/>
                  <a:gd name="T32" fmla="*/ 104 w 150"/>
                  <a:gd name="T33" fmla="*/ 13 h 54"/>
                  <a:gd name="T34" fmla="*/ 126 w 150"/>
                  <a:gd name="T35" fmla="*/ 10 h 54"/>
                  <a:gd name="T36" fmla="*/ 150 w 150"/>
                  <a:gd name="T37" fmla="*/ 10 h 54"/>
                  <a:gd name="T38" fmla="*/ 150 w 150"/>
                  <a:gd name="T39" fmla="*/ 10 h 54"/>
                  <a:gd name="T40" fmla="*/ 150 w 150"/>
                  <a:gd name="T41" fmla="*/ 0 h 5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0"/>
                  <a:gd name="T64" fmla="*/ 0 h 54"/>
                  <a:gd name="T65" fmla="*/ 150 w 150"/>
                  <a:gd name="T66" fmla="*/ 54 h 5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0" h="54">
                    <a:moveTo>
                      <a:pt x="150" y="0"/>
                    </a:moveTo>
                    <a:lnTo>
                      <a:pt x="150" y="0"/>
                    </a:lnTo>
                    <a:lnTo>
                      <a:pt x="126" y="2"/>
                    </a:lnTo>
                    <a:lnTo>
                      <a:pt x="104" y="5"/>
                    </a:lnTo>
                    <a:lnTo>
                      <a:pt x="82" y="9"/>
                    </a:lnTo>
                    <a:lnTo>
                      <a:pt x="62" y="14"/>
                    </a:lnTo>
                    <a:lnTo>
                      <a:pt x="43" y="20"/>
                    </a:lnTo>
                    <a:lnTo>
                      <a:pt x="27" y="29"/>
                    </a:lnTo>
                    <a:lnTo>
                      <a:pt x="12" y="37"/>
                    </a:lnTo>
                    <a:lnTo>
                      <a:pt x="0" y="49"/>
                    </a:lnTo>
                    <a:lnTo>
                      <a:pt x="5" y="54"/>
                    </a:lnTo>
                    <a:lnTo>
                      <a:pt x="17" y="45"/>
                    </a:lnTo>
                    <a:lnTo>
                      <a:pt x="29" y="37"/>
                    </a:lnTo>
                    <a:lnTo>
                      <a:pt x="46" y="28"/>
                    </a:lnTo>
                    <a:lnTo>
                      <a:pt x="64" y="22"/>
                    </a:lnTo>
                    <a:lnTo>
                      <a:pt x="82" y="17"/>
                    </a:lnTo>
                    <a:lnTo>
                      <a:pt x="104" y="13"/>
                    </a:lnTo>
                    <a:lnTo>
                      <a:pt x="126" y="10"/>
                    </a:lnTo>
                    <a:lnTo>
                      <a:pt x="150" y="10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94" name="Freeform 172"/>
              <p:cNvSpPr>
                <a:spLocks/>
              </p:cNvSpPr>
              <p:nvPr/>
            </p:nvSpPr>
            <p:spPr bwMode="auto">
              <a:xfrm>
                <a:off x="2523" y="3219"/>
                <a:ext cx="152" cy="55"/>
              </a:xfrm>
              <a:custGeom>
                <a:avLst/>
                <a:gdLst>
                  <a:gd name="T0" fmla="*/ 152 w 152"/>
                  <a:gd name="T1" fmla="*/ 50 h 55"/>
                  <a:gd name="T2" fmla="*/ 150 w 152"/>
                  <a:gd name="T3" fmla="*/ 50 h 55"/>
                  <a:gd name="T4" fmla="*/ 138 w 152"/>
                  <a:gd name="T5" fmla="*/ 39 h 55"/>
                  <a:gd name="T6" fmla="*/ 124 w 152"/>
                  <a:gd name="T7" fmla="*/ 29 h 55"/>
                  <a:gd name="T8" fmla="*/ 108 w 152"/>
                  <a:gd name="T9" fmla="*/ 22 h 55"/>
                  <a:gd name="T10" fmla="*/ 90 w 152"/>
                  <a:gd name="T11" fmla="*/ 14 h 55"/>
                  <a:gd name="T12" fmla="*/ 68 w 152"/>
                  <a:gd name="T13" fmla="*/ 9 h 55"/>
                  <a:gd name="T14" fmla="*/ 47 w 152"/>
                  <a:gd name="T15" fmla="*/ 5 h 55"/>
                  <a:gd name="T16" fmla="*/ 24 w 152"/>
                  <a:gd name="T17" fmla="*/ 2 h 55"/>
                  <a:gd name="T18" fmla="*/ 0 w 152"/>
                  <a:gd name="T19" fmla="*/ 0 h 55"/>
                  <a:gd name="T20" fmla="*/ 0 w 152"/>
                  <a:gd name="T21" fmla="*/ 10 h 55"/>
                  <a:gd name="T22" fmla="*/ 24 w 152"/>
                  <a:gd name="T23" fmla="*/ 10 h 55"/>
                  <a:gd name="T24" fmla="*/ 47 w 152"/>
                  <a:gd name="T25" fmla="*/ 13 h 55"/>
                  <a:gd name="T26" fmla="*/ 68 w 152"/>
                  <a:gd name="T27" fmla="*/ 17 h 55"/>
                  <a:gd name="T28" fmla="*/ 87 w 152"/>
                  <a:gd name="T29" fmla="*/ 22 h 55"/>
                  <a:gd name="T30" fmla="*/ 106 w 152"/>
                  <a:gd name="T31" fmla="*/ 29 h 55"/>
                  <a:gd name="T32" fmla="*/ 121 w 152"/>
                  <a:gd name="T33" fmla="*/ 37 h 55"/>
                  <a:gd name="T34" fmla="*/ 133 w 152"/>
                  <a:gd name="T35" fmla="*/ 46 h 55"/>
                  <a:gd name="T36" fmla="*/ 146 w 152"/>
                  <a:gd name="T37" fmla="*/ 55 h 55"/>
                  <a:gd name="T38" fmla="*/ 144 w 152"/>
                  <a:gd name="T39" fmla="*/ 55 h 55"/>
                  <a:gd name="T40" fmla="*/ 152 w 152"/>
                  <a:gd name="T41" fmla="*/ 50 h 5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2"/>
                  <a:gd name="T64" fmla="*/ 0 h 55"/>
                  <a:gd name="T65" fmla="*/ 152 w 152"/>
                  <a:gd name="T66" fmla="*/ 55 h 5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2" h="55">
                    <a:moveTo>
                      <a:pt x="152" y="50"/>
                    </a:moveTo>
                    <a:lnTo>
                      <a:pt x="150" y="50"/>
                    </a:lnTo>
                    <a:lnTo>
                      <a:pt x="138" y="39"/>
                    </a:lnTo>
                    <a:lnTo>
                      <a:pt x="124" y="29"/>
                    </a:lnTo>
                    <a:lnTo>
                      <a:pt x="108" y="22"/>
                    </a:lnTo>
                    <a:lnTo>
                      <a:pt x="90" y="14"/>
                    </a:lnTo>
                    <a:lnTo>
                      <a:pt x="68" y="9"/>
                    </a:lnTo>
                    <a:lnTo>
                      <a:pt x="47" y="5"/>
                    </a:lnTo>
                    <a:lnTo>
                      <a:pt x="24" y="2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24" y="10"/>
                    </a:lnTo>
                    <a:lnTo>
                      <a:pt x="47" y="13"/>
                    </a:lnTo>
                    <a:lnTo>
                      <a:pt x="68" y="17"/>
                    </a:lnTo>
                    <a:lnTo>
                      <a:pt x="87" y="22"/>
                    </a:lnTo>
                    <a:lnTo>
                      <a:pt x="106" y="29"/>
                    </a:lnTo>
                    <a:lnTo>
                      <a:pt x="121" y="37"/>
                    </a:lnTo>
                    <a:lnTo>
                      <a:pt x="133" y="46"/>
                    </a:lnTo>
                    <a:lnTo>
                      <a:pt x="146" y="55"/>
                    </a:lnTo>
                    <a:lnTo>
                      <a:pt x="144" y="55"/>
                    </a:lnTo>
                    <a:lnTo>
                      <a:pt x="152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95" name="Freeform 173"/>
              <p:cNvSpPr>
                <a:spLocks/>
              </p:cNvSpPr>
              <p:nvPr/>
            </p:nvSpPr>
            <p:spPr bwMode="auto">
              <a:xfrm>
                <a:off x="2667" y="3269"/>
                <a:ext cx="27" cy="17"/>
              </a:xfrm>
              <a:custGeom>
                <a:avLst/>
                <a:gdLst>
                  <a:gd name="T0" fmla="*/ 17 w 27"/>
                  <a:gd name="T1" fmla="*/ 7 h 17"/>
                  <a:gd name="T2" fmla="*/ 18 w 27"/>
                  <a:gd name="T3" fmla="*/ 5 h 17"/>
                  <a:gd name="T4" fmla="*/ 16 w 27"/>
                  <a:gd name="T5" fmla="*/ 9 h 17"/>
                  <a:gd name="T6" fmla="*/ 14 w 27"/>
                  <a:gd name="T7" fmla="*/ 7 h 17"/>
                  <a:gd name="T8" fmla="*/ 9 w 27"/>
                  <a:gd name="T9" fmla="*/ 3 h 17"/>
                  <a:gd name="T10" fmla="*/ 8 w 27"/>
                  <a:gd name="T11" fmla="*/ 0 h 17"/>
                  <a:gd name="T12" fmla="*/ 0 w 27"/>
                  <a:gd name="T13" fmla="*/ 5 h 17"/>
                  <a:gd name="T14" fmla="*/ 4 w 27"/>
                  <a:gd name="T15" fmla="*/ 8 h 17"/>
                  <a:gd name="T16" fmla="*/ 9 w 27"/>
                  <a:gd name="T17" fmla="*/ 14 h 17"/>
                  <a:gd name="T18" fmla="*/ 18 w 27"/>
                  <a:gd name="T19" fmla="*/ 17 h 17"/>
                  <a:gd name="T20" fmla="*/ 26 w 27"/>
                  <a:gd name="T21" fmla="*/ 8 h 17"/>
                  <a:gd name="T22" fmla="*/ 27 w 27"/>
                  <a:gd name="T23" fmla="*/ 7 h 17"/>
                  <a:gd name="T24" fmla="*/ 26 w 27"/>
                  <a:gd name="T25" fmla="*/ 8 h 17"/>
                  <a:gd name="T26" fmla="*/ 26 w 27"/>
                  <a:gd name="T27" fmla="*/ 7 h 17"/>
                  <a:gd name="T28" fmla="*/ 27 w 27"/>
                  <a:gd name="T29" fmla="*/ 7 h 17"/>
                  <a:gd name="T30" fmla="*/ 17 w 27"/>
                  <a:gd name="T31" fmla="*/ 7 h 1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7"/>
                  <a:gd name="T49" fmla="*/ 0 h 17"/>
                  <a:gd name="T50" fmla="*/ 27 w 27"/>
                  <a:gd name="T51" fmla="*/ 17 h 1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7" h="17">
                    <a:moveTo>
                      <a:pt x="17" y="7"/>
                    </a:moveTo>
                    <a:lnTo>
                      <a:pt x="18" y="5"/>
                    </a:lnTo>
                    <a:lnTo>
                      <a:pt x="16" y="9"/>
                    </a:lnTo>
                    <a:lnTo>
                      <a:pt x="14" y="7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5"/>
                    </a:lnTo>
                    <a:lnTo>
                      <a:pt x="4" y="8"/>
                    </a:lnTo>
                    <a:lnTo>
                      <a:pt x="9" y="14"/>
                    </a:lnTo>
                    <a:lnTo>
                      <a:pt x="18" y="17"/>
                    </a:lnTo>
                    <a:lnTo>
                      <a:pt x="26" y="8"/>
                    </a:lnTo>
                    <a:lnTo>
                      <a:pt x="27" y="7"/>
                    </a:lnTo>
                    <a:lnTo>
                      <a:pt x="26" y="8"/>
                    </a:lnTo>
                    <a:lnTo>
                      <a:pt x="26" y="7"/>
                    </a:lnTo>
                    <a:lnTo>
                      <a:pt x="27" y="7"/>
                    </a:lnTo>
                    <a:lnTo>
                      <a:pt x="17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96" name="Freeform 174"/>
              <p:cNvSpPr>
                <a:spLocks/>
              </p:cNvSpPr>
              <p:nvPr/>
            </p:nvSpPr>
            <p:spPr bwMode="auto">
              <a:xfrm>
                <a:off x="2419" y="3188"/>
                <a:ext cx="229" cy="62"/>
              </a:xfrm>
              <a:custGeom>
                <a:avLst/>
                <a:gdLst>
                  <a:gd name="T0" fmla="*/ 11 w 229"/>
                  <a:gd name="T1" fmla="*/ 51 h 62"/>
                  <a:gd name="T2" fmla="*/ 35 w 229"/>
                  <a:gd name="T3" fmla="*/ 44 h 62"/>
                  <a:gd name="T4" fmla="*/ 60 w 229"/>
                  <a:gd name="T5" fmla="*/ 38 h 62"/>
                  <a:gd name="T6" fmla="*/ 90 w 229"/>
                  <a:gd name="T7" fmla="*/ 36 h 62"/>
                  <a:gd name="T8" fmla="*/ 120 w 229"/>
                  <a:gd name="T9" fmla="*/ 36 h 62"/>
                  <a:gd name="T10" fmla="*/ 151 w 229"/>
                  <a:gd name="T11" fmla="*/ 40 h 62"/>
                  <a:gd name="T12" fmla="*/ 180 w 229"/>
                  <a:gd name="T13" fmla="*/ 45 h 62"/>
                  <a:gd name="T14" fmla="*/ 206 w 229"/>
                  <a:gd name="T15" fmla="*/ 54 h 62"/>
                  <a:gd name="T16" fmla="*/ 226 w 229"/>
                  <a:gd name="T17" fmla="*/ 62 h 62"/>
                  <a:gd name="T18" fmla="*/ 228 w 229"/>
                  <a:gd name="T19" fmla="*/ 54 h 62"/>
                  <a:gd name="T20" fmla="*/ 218 w 229"/>
                  <a:gd name="T21" fmla="*/ 36 h 62"/>
                  <a:gd name="T22" fmla="*/ 208 w 229"/>
                  <a:gd name="T23" fmla="*/ 22 h 62"/>
                  <a:gd name="T24" fmla="*/ 195 w 229"/>
                  <a:gd name="T25" fmla="*/ 15 h 62"/>
                  <a:gd name="T26" fmla="*/ 172 w 229"/>
                  <a:gd name="T27" fmla="*/ 7 h 62"/>
                  <a:gd name="T28" fmla="*/ 147 w 229"/>
                  <a:gd name="T29" fmla="*/ 2 h 62"/>
                  <a:gd name="T30" fmla="*/ 119 w 229"/>
                  <a:gd name="T31" fmla="*/ 0 h 62"/>
                  <a:gd name="T32" fmla="*/ 90 w 229"/>
                  <a:gd name="T33" fmla="*/ 0 h 62"/>
                  <a:gd name="T34" fmla="*/ 62 w 229"/>
                  <a:gd name="T35" fmla="*/ 2 h 62"/>
                  <a:gd name="T36" fmla="*/ 36 w 229"/>
                  <a:gd name="T37" fmla="*/ 7 h 62"/>
                  <a:gd name="T38" fmla="*/ 13 w 229"/>
                  <a:gd name="T39" fmla="*/ 14 h 62"/>
                  <a:gd name="T40" fmla="*/ 2 w 229"/>
                  <a:gd name="T41" fmla="*/ 19 h 62"/>
                  <a:gd name="T42" fmla="*/ 8 w 229"/>
                  <a:gd name="T43" fmla="*/ 22 h 62"/>
                  <a:gd name="T44" fmla="*/ 20 w 229"/>
                  <a:gd name="T45" fmla="*/ 24 h 62"/>
                  <a:gd name="T46" fmla="*/ 44 w 229"/>
                  <a:gd name="T47" fmla="*/ 20 h 62"/>
                  <a:gd name="T48" fmla="*/ 75 w 229"/>
                  <a:gd name="T49" fmla="*/ 10 h 62"/>
                  <a:gd name="T50" fmla="*/ 96 w 229"/>
                  <a:gd name="T51" fmla="*/ 7 h 62"/>
                  <a:gd name="T52" fmla="*/ 105 w 229"/>
                  <a:gd name="T53" fmla="*/ 11 h 62"/>
                  <a:gd name="T54" fmla="*/ 105 w 229"/>
                  <a:gd name="T55" fmla="*/ 16 h 62"/>
                  <a:gd name="T56" fmla="*/ 105 w 229"/>
                  <a:gd name="T57" fmla="*/ 18 h 62"/>
                  <a:gd name="T58" fmla="*/ 111 w 229"/>
                  <a:gd name="T59" fmla="*/ 11 h 62"/>
                  <a:gd name="T60" fmla="*/ 111 w 229"/>
                  <a:gd name="T61" fmla="*/ 5 h 62"/>
                  <a:gd name="T62" fmla="*/ 130 w 229"/>
                  <a:gd name="T63" fmla="*/ 7 h 62"/>
                  <a:gd name="T64" fmla="*/ 155 w 229"/>
                  <a:gd name="T65" fmla="*/ 13 h 62"/>
                  <a:gd name="T66" fmla="*/ 177 w 229"/>
                  <a:gd name="T67" fmla="*/ 22 h 62"/>
                  <a:gd name="T68" fmla="*/ 189 w 229"/>
                  <a:gd name="T69" fmla="*/ 36 h 62"/>
                  <a:gd name="T70" fmla="*/ 179 w 229"/>
                  <a:gd name="T71" fmla="*/ 38 h 62"/>
                  <a:gd name="T72" fmla="*/ 161 w 229"/>
                  <a:gd name="T73" fmla="*/ 35 h 62"/>
                  <a:gd name="T74" fmla="*/ 142 w 229"/>
                  <a:gd name="T75" fmla="*/ 32 h 62"/>
                  <a:gd name="T76" fmla="*/ 120 w 229"/>
                  <a:gd name="T77" fmla="*/ 29 h 62"/>
                  <a:gd name="T78" fmla="*/ 102 w 229"/>
                  <a:gd name="T79" fmla="*/ 29 h 62"/>
                  <a:gd name="T80" fmla="*/ 90 w 229"/>
                  <a:gd name="T81" fmla="*/ 32 h 62"/>
                  <a:gd name="T82" fmla="*/ 91 w 229"/>
                  <a:gd name="T83" fmla="*/ 26 h 62"/>
                  <a:gd name="T84" fmla="*/ 94 w 229"/>
                  <a:gd name="T85" fmla="*/ 23 h 62"/>
                  <a:gd name="T86" fmla="*/ 81 w 229"/>
                  <a:gd name="T87" fmla="*/ 26 h 62"/>
                  <a:gd name="T88" fmla="*/ 67 w 229"/>
                  <a:gd name="T89" fmla="*/ 36 h 62"/>
                  <a:gd name="T90" fmla="*/ 47 w 229"/>
                  <a:gd name="T91" fmla="*/ 37 h 62"/>
                  <a:gd name="T92" fmla="*/ 39 w 229"/>
                  <a:gd name="T93" fmla="*/ 37 h 62"/>
                  <a:gd name="T94" fmla="*/ 29 w 229"/>
                  <a:gd name="T95" fmla="*/ 38 h 62"/>
                  <a:gd name="T96" fmla="*/ 17 w 229"/>
                  <a:gd name="T97" fmla="*/ 42 h 62"/>
                  <a:gd name="T98" fmla="*/ 5 w 229"/>
                  <a:gd name="T99" fmla="*/ 49 h 6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29"/>
                  <a:gd name="T151" fmla="*/ 0 h 62"/>
                  <a:gd name="T152" fmla="*/ 229 w 229"/>
                  <a:gd name="T153" fmla="*/ 62 h 6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29" h="62">
                    <a:moveTo>
                      <a:pt x="0" y="55"/>
                    </a:moveTo>
                    <a:lnTo>
                      <a:pt x="11" y="51"/>
                    </a:lnTo>
                    <a:lnTo>
                      <a:pt x="23" y="48"/>
                    </a:lnTo>
                    <a:lnTo>
                      <a:pt x="35" y="44"/>
                    </a:lnTo>
                    <a:lnTo>
                      <a:pt x="47" y="41"/>
                    </a:lnTo>
                    <a:lnTo>
                      <a:pt x="60" y="38"/>
                    </a:lnTo>
                    <a:lnTo>
                      <a:pt x="75" y="37"/>
                    </a:lnTo>
                    <a:lnTo>
                      <a:pt x="90" y="36"/>
                    </a:lnTo>
                    <a:lnTo>
                      <a:pt x="104" y="36"/>
                    </a:lnTo>
                    <a:lnTo>
                      <a:pt x="120" y="36"/>
                    </a:lnTo>
                    <a:lnTo>
                      <a:pt x="136" y="37"/>
                    </a:lnTo>
                    <a:lnTo>
                      <a:pt x="151" y="40"/>
                    </a:lnTo>
                    <a:lnTo>
                      <a:pt x="166" y="42"/>
                    </a:lnTo>
                    <a:lnTo>
                      <a:pt x="180" y="45"/>
                    </a:lnTo>
                    <a:lnTo>
                      <a:pt x="193" y="50"/>
                    </a:lnTo>
                    <a:lnTo>
                      <a:pt x="206" y="54"/>
                    </a:lnTo>
                    <a:lnTo>
                      <a:pt x="217" y="59"/>
                    </a:lnTo>
                    <a:lnTo>
                      <a:pt x="226" y="62"/>
                    </a:lnTo>
                    <a:lnTo>
                      <a:pt x="229" y="60"/>
                    </a:lnTo>
                    <a:lnTo>
                      <a:pt x="228" y="54"/>
                    </a:lnTo>
                    <a:lnTo>
                      <a:pt x="224" y="45"/>
                    </a:lnTo>
                    <a:lnTo>
                      <a:pt x="218" y="36"/>
                    </a:lnTo>
                    <a:lnTo>
                      <a:pt x="212" y="28"/>
                    </a:lnTo>
                    <a:lnTo>
                      <a:pt x="208" y="22"/>
                    </a:lnTo>
                    <a:lnTo>
                      <a:pt x="206" y="19"/>
                    </a:lnTo>
                    <a:lnTo>
                      <a:pt x="195" y="15"/>
                    </a:lnTo>
                    <a:lnTo>
                      <a:pt x="184" y="11"/>
                    </a:lnTo>
                    <a:lnTo>
                      <a:pt x="172" y="7"/>
                    </a:lnTo>
                    <a:lnTo>
                      <a:pt x="160" y="5"/>
                    </a:lnTo>
                    <a:lnTo>
                      <a:pt x="147" y="2"/>
                    </a:lnTo>
                    <a:lnTo>
                      <a:pt x="133" y="1"/>
                    </a:lnTo>
                    <a:lnTo>
                      <a:pt x="119" y="0"/>
                    </a:lnTo>
                    <a:lnTo>
                      <a:pt x="104" y="0"/>
                    </a:lnTo>
                    <a:lnTo>
                      <a:pt x="90" y="0"/>
                    </a:lnTo>
                    <a:lnTo>
                      <a:pt x="76" y="1"/>
                    </a:lnTo>
                    <a:lnTo>
                      <a:pt x="62" y="2"/>
                    </a:lnTo>
                    <a:lnTo>
                      <a:pt x="50" y="5"/>
                    </a:lnTo>
                    <a:lnTo>
                      <a:pt x="36" y="7"/>
                    </a:lnTo>
                    <a:lnTo>
                      <a:pt x="24" y="10"/>
                    </a:lnTo>
                    <a:lnTo>
                      <a:pt x="13" y="14"/>
                    </a:lnTo>
                    <a:lnTo>
                      <a:pt x="2" y="18"/>
                    </a:lnTo>
                    <a:lnTo>
                      <a:pt x="2" y="19"/>
                    </a:lnTo>
                    <a:lnTo>
                      <a:pt x="5" y="20"/>
                    </a:lnTo>
                    <a:lnTo>
                      <a:pt x="8" y="22"/>
                    </a:lnTo>
                    <a:lnTo>
                      <a:pt x="13" y="24"/>
                    </a:lnTo>
                    <a:lnTo>
                      <a:pt x="20" y="24"/>
                    </a:lnTo>
                    <a:lnTo>
                      <a:pt x="31" y="24"/>
                    </a:lnTo>
                    <a:lnTo>
                      <a:pt x="44" y="20"/>
                    </a:lnTo>
                    <a:lnTo>
                      <a:pt x="59" y="15"/>
                    </a:lnTo>
                    <a:lnTo>
                      <a:pt x="75" y="10"/>
                    </a:lnTo>
                    <a:lnTo>
                      <a:pt x="87" y="7"/>
                    </a:lnTo>
                    <a:lnTo>
                      <a:pt x="96" y="7"/>
                    </a:lnTo>
                    <a:lnTo>
                      <a:pt x="102" y="9"/>
                    </a:lnTo>
                    <a:lnTo>
                      <a:pt x="105" y="11"/>
                    </a:lnTo>
                    <a:lnTo>
                      <a:pt x="107" y="14"/>
                    </a:lnTo>
                    <a:lnTo>
                      <a:pt x="105" y="16"/>
                    </a:lnTo>
                    <a:lnTo>
                      <a:pt x="103" y="19"/>
                    </a:lnTo>
                    <a:lnTo>
                      <a:pt x="105" y="18"/>
                    </a:lnTo>
                    <a:lnTo>
                      <a:pt x="109" y="15"/>
                    </a:lnTo>
                    <a:lnTo>
                      <a:pt x="111" y="11"/>
                    </a:lnTo>
                    <a:lnTo>
                      <a:pt x="109" y="5"/>
                    </a:lnTo>
                    <a:lnTo>
                      <a:pt x="111" y="5"/>
                    </a:lnTo>
                    <a:lnTo>
                      <a:pt x="119" y="6"/>
                    </a:lnTo>
                    <a:lnTo>
                      <a:pt x="130" y="7"/>
                    </a:lnTo>
                    <a:lnTo>
                      <a:pt x="142" y="10"/>
                    </a:lnTo>
                    <a:lnTo>
                      <a:pt x="155" y="13"/>
                    </a:lnTo>
                    <a:lnTo>
                      <a:pt x="167" y="16"/>
                    </a:lnTo>
                    <a:lnTo>
                      <a:pt x="177" y="22"/>
                    </a:lnTo>
                    <a:lnTo>
                      <a:pt x="184" y="27"/>
                    </a:lnTo>
                    <a:lnTo>
                      <a:pt x="189" y="36"/>
                    </a:lnTo>
                    <a:lnTo>
                      <a:pt x="187" y="38"/>
                    </a:lnTo>
                    <a:lnTo>
                      <a:pt x="179" y="38"/>
                    </a:lnTo>
                    <a:lnTo>
                      <a:pt x="168" y="36"/>
                    </a:lnTo>
                    <a:lnTo>
                      <a:pt x="161" y="35"/>
                    </a:lnTo>
                    <a:lnTo>
                      <a:pt x="153" y="33"/>
                    </a:lnTo>
                    <a:lnTo>
                      <a:pt x="142" y="32"/>
                    </a:lnTo>
                    <a:lnTo>
                      <a:pt x="131" y="31"/>
                    </a:lnTo>
                    <a:lnTo>
                      <a:pt x="120" y="29"/>
                    </a:lnTo>
                    <a:lnTo>
                      <a:pt x="109" y="29"/>
                    </a:lnTo>
                    <a:lnTo>
                      <a:pt x="102" y="29"/>
                    </a:lnTo>
                    <a:lnTo>
                      <a:pt x="96" y="31"/>
                    </a:lnTo>
                    <a:lnTo>
                      <a:pt x="90" y="32"/>
                    </a:lnTo>
                    <a:lnTo>
                      <a:pt x="88" y="29"/>
                    </a:lnTo>
                    <a:lnTo>
                      <a:pt x="91" y="26"/>
                    </a:lnTo>
                    <a:lnTo>
                      <a:pt x="97" y="23"/>
                    </a:lnTo>
                    <a:lnTo>
                      <a:pt x="94" y="23"/>
                    </a:lnTo>
                    <a:lnTo>
                      <a:pt x="88" y="23"/>
                    </a:lnTo>
                    <a:lnTo>
                      <a:pt x="81" y="26"/>
                    </a:lnTo>
                    <a:lnTo>
                      <a:pt x="74" y="31"/>
                    </a:lnTo>
                    <a:lnTo>
                      <a:pt x="67" y="36"/>
                    </a:lnTo>
                    <a:lnTo>
                      <a:pt x="57" y="37"/>
                    </a:lnTo>
                    <a:lnTo>
                      <a:pt x="47" y="37"/>
                    </a:lnTo>
                    <a:lnTo>
                      <a:pt x="41" y="37"/>
                    </a:lnTo>
                    <a:lnTo>
                      <a:pt x="39" y="37"/>
                    </a:lnTo>
                    <a:lnTo>
                      <a:pt x="34" y="38"/>
                    </a:lnTo>
                    <a:lnTo>
                      <a:pt x="29" y="38"/>
                    </a:lnTo>
                    <a:lnTo>
                      <a:pt x="23" y="40"/>
                    </a:lnTo>
                    <a:lnTo>
                      <a:pt x="17" y="42"/>
                    </a:lnTo>
                    <a:lnTo>
                      <a:pt x="11" y="45"/>
                    </a:lnTo>
                    <a:lnTo>
                      <a:pt x="5" y="49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97" name="Freeform 175"/>
              <p:cNvSpPr>
                <a:spLocks/>
              </p:cNvSpPr>
              <p:nvPr/>
            </p:nvSpPr>
            <p:spPr bwMode="auto">
              <a:xfrm>
                <a:off x="2467" y="3304"/>
                <a:ext cx="111" cy="47"/>
              </a:xfrm>
              <a:custGeom>
                <a:avLst/>
                <a:gdLst>
                  <a:gd name="T0" fmla="*/ 111 w 111"/>
                  <a:gd name="T1" fmla="*/ 38 h 47"/>
                  <a:gd name="T2" fmla="*/ 95 w 111"/>
                  <a:gd name="T3" fmla="*/ 43 h 47"/>
                  <a:gd name="T4" fmla="*/ 79 w 111"/>
                  <a:gd name="T5" fmla="*/ 45 h 47"/>
                  <a:gd name="T6" fmla="*/ 65 w 111"/>
                  <a:gd name="T7" fmla="*/ 47 h 47"/>
                  <a:gd name="T8" fmla="*/ 50 w 111"/>
                  <a:gd name="T9" fmla="*/ 47 h 47"/>
                  <a:gd name="T10" fmla="*/ 36 w 111"/>
                  <a:gd name="T11" fmla="*/ 47 h 47"/>
                  <a:gd name="T12" fmla="*/ 23 w 111"/>
                  <a:gd name="T13" fmla="*/ 44 h 47"/>
                  <a:gd name="T14" fmla="*/ 11 w 111"/>
                  <a:gd name="T15" fmla="*/ 42 h 47"/>
                  <a:gd name="T16" fmla="*/ 0 w 111"/>
                  <a:gd name="T17" fmla="*/ 38 h 47"/>
                  <a:gd name="T18" fmla="*/ 0 w 111"/>
                  <a:gd name="T19" fmla="*/ 0 h 47"/>
                  <a:gd name="T20" fmla="*/ 11 w 111"/>
                  <a:gd name="T21" fmla="*/ 4 h 47"/>
                  <a:gd name="T22" fmla="*/ 23 w 111"/>
                  <a:gd name="T23" fmla="*/ 8 h 47"/>
                  <a:gd name="T24" fmla="*/ 36 w 111"/>
                  <a:gd name="T25" fmla="*/ 9 h 47"/>
                  <a:gd name="T26" fmla="*/ 50 w 111"/>
                  <a:gd name="T27" fmla="*/ 10 h 47"/>
                  <a:gd name="T28" fmla="*/ 65 w 111"/>
                  <a:gd name="T29" fmla="*/ 9 h 47"/>
                  <a:gd name="T30" fmla="*/ 79 w 111"/>
                  <a:gd name="T31" fmla="*/ 8 h 47"/>
                  <a:gd name="T32" fmla="*/ 95 w 111"/>
                  <a:gd name="T33" fmla="*/ 5 h 47"/>
                  <a:gd name="T34" fmla="*/ 111 w 111"/>
                  <a:gd name="T35" fmla="*/ 0 h 47"/>
                  <a:gd name="T36" fmla="*/ 111 w 111"/>
                  <a:gd name="T37" fmla="*/ 38 h 4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1"/>
                  <a:gd name="T58" fmla="*/ 0 h 47"/>
                  <a:gd name="T59" fmla="*/ 111 w 111"/>
                  <a:gd name="T60" fmla="*/ 47 h 4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1" h="47">
                    <a:moveTo>
                      <a:pt x="111" y="38"/>
                    </a:moveTo>
                    <a:lnTo>
                      <a:pt x="95" y="43"/>
                    </a:lnTo>
                    <a:lnTo>
                      <a:pt x="79" y="45"/>
                    </a:lnTo>
                    <a:lnTo>
                      <a:pt x="65" y="47"/>
                    </a:lnTo>
                    <a:lnTo>
                      <a:pt x="50" y="47"/>
                    </a:lnTo>
                    <a:lnTo>
                      <a:pt x="36" y="47"/>
                    </a:lnTo>
                    <a:lnTo>
                      <a:pt x="23" y="44"/>
                    </a:lnTo>
                    <a:lnTo>
                      <a:pt x="11" y="42"/>
                    </a:lnTo>
                    <a:lnTo>
                      <a:pt x="0" y="38"/>
                    </a:lnTo>
                    <a:lnTo>
                      <a:pt x="0" y="0"/>
                    </a:lnTo>
                    <a:lnTo>
                      <a:pt x="11" y="4"/>
                    </a:lnTo>
                    <a:lnTo>
                      <a:pt x="23" y="8"/>
                    </a:lnTo>
                    <a:lnTo>
                      <a:pt x="36" y="9"/>
                    </a:lnTo>
                    <a:lnTo>
                      <a:pt x="50" y="10"/>
                    </a:lnTo>
                    <a:lnTo>
                      <a:pt x="65" y="9"/>
                    </a:lnTo>
                    <a:lnTo>
                      <a:pt x="79" y="8"/>
                    </a:lnTo>
                    <a:lnTo>
                      <a:pt x="95" y="5"/>
                    </a:lnTo>
                    <a:lnTo>
                      <a:pt x="111" y="0"/>
                    </a:lnTo>
                    <a:lnTo>
                      <a:pt x="111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</p:grpSp>
        <p:sp>
          <p:nvSpPr>
            <p:cNvPr id="26" name="Text Box 176"/>
            <p:cNvSpPr txBox="1">
              <a:spLocks noChangeArrowheads="1"/>
            </p:cNvSpPr>
            <p:nvPr/>
          </p:nvSpPr>
          <p:spPr bwMode="auto">
            <a:xfrm>
              <a:off x="944" y="933"/>
              <a:ext cx="1778" cy="1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endParaRPr lang="ru-RU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endParaRPr>
            </a:p>
            <a:p>
              <a:pPr algn="ctr">
                <a:spcBef>
                  <a:spcPct val="50000"/>
                </a:spcBef>
              </a:pPr>
              <a:endParaRPr lang="ru-RU" sz="2800" b="1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</p:grpSp>
      <p:sp>
        <p:nvSpPr>
          <p:cNvPr id="55300" name="Rectangle 4" descr="Дуб"/>
          <p:cNvSpPr>
            <a:spLocks noChangeArrowheads="1"/>
          </p:cNvSpPr>
          <p:nvPr/>
        </p:nvSpPr>
        <p:spPr bwMode="auto">
          <a:xfrm>
            <a:off x="571472" y="2786058"/>
            <a:ext cx="3286148" cy="2714644"/>
          </a:xfrm>
          <a:prstGeom prst="rect">
            <a:avLst/>
          </a:prstGeom>
          <a:blipFill dpi="0" rotWithShape="1">
            <a:blip r:embed="rId3" cstate="email"/>
            <a:srcRect/>
            <a:tile tx="0" ty="0" sx="100000" sy="100000" flip="none" algn="tl"/>
          </a:blipFill>
          <a:ln w="25400">
            <a:solidFill>
              <a:srgbClr val="9966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05" name="AutoShape 9"/>
          <p:cNvSpPr>
            <a:spLocks noChangeArrowheads="1"/>
          </p:cNvSpPr>
          <p:nvPr/>
        </p:nvSpPr>
        <p:spPr bwMode="auto">
          <a:xfrm rot="7866378">
            <a:off x="700436" y="5000844"/>
            <a:ext cx="196850" cy="431800"/>
          </a:xfrm>
          <a:prstGeom prst="moon">
            <a:avLst>
              <a:gd name="adj" fmla="val 19231"/>
            </a:avLst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55309" name="Picture 1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ПИЛА РУЧНАЯ2.WAV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144000" y="7173913"/>
            <a:ext cx="304800" cy="304800"/>
          </a:xfrm>
          <a:prstGeom prst="rect">
            <a:avLst/>
          </a:prstGeom>
          <a:noFill/>
        </p:spPr>
      </p:pic>
      <p:sp>
        <p:nvSpPr>
          <p:cNvPr id="55319" name="WordArt 23"/>
          <p:cNvSpPr>
            <a:spLocks noChangeArrowheads="1" noChangeShapeType="1" noTextEdit="1"/>
          </p:cNvSpPr>
          <p:nvPr/>
        </p:nvSpPr>
        <p:spPr bwMode="auto">
          <a:xfrm>
            <a:off x="857224" y="714356"/>
            <a:ext cx="7477125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 smtClean="0">
                <a:ln w="63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Shelman"/>
              </a:rPr>
              <a:t>У крышки квадратного стола 4 угла. </a:t>
            </a:r>
          </a:p>
          <a:p>
            <a:pPr algn="ctr"/>
            <a:r>
              <a:rPr lang="ru-RU" sz="2400" b="1" kern="10" dirty="0" smtClean="0">
                <a:ln w="63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Shelman"/>
              </a:rPr>
              <a:t>Сколько станет углов, если 1 угол отпилить? </a:t>
            </a:r>
            <a:endParaRPr lang="ru-RU" sz="2400" b="1" kern="10" dirty="0">
              <a:ln w="635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Shelman"/>
            </a:endParaRPr>
          </a:p>
        </p:txBody>
      </p:sp>
      <p:sp>
        <p:nvSpPr>
          <p:cNvPr id="55322" name="AutoShape 26"/>
          <p:cNvSpPr>
            <a:spLocks noChangeArrowheads="1"/>
          </p:cNvSpPr>
          <p:nvPr/>
        </p:nvSpPr>
        <p:spPr bwMode="auto">
          <a:xfrm rot="2752560">
            <a:off x="2765666" y="2537920"/>
            <a:ext cx="1655763" cy="84296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55308" name="Picture 12" descr="W1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email"/>
          <a:srcRect/>
          <a:stretch>
            <a:fillRect/>
          </a:stretch>
        </p:blipFill>
        <p:spPr>
          <a:xfrm rot="1341953" flipH="1">
            <a:off x="2141622" y="2989496"/>
            <a:ext cx="2592388" cy="2006600"/>
          </a:xfrm>
          <a:noFill/>
          <a:ln/>
        </p:spPr>
      </p:pic>
      <p:sp>
        <p:nvSpPr>
          <p:cNvPr id="55323" name="WordArt 27"/>
          <p:cNvSpPr>
            <a:spLocks noChangeArrowheads="1" noChangeShapeType="1" noTextEdit="1"/>
          </p:cNvSpPr>
          <p:nvPr/>
        </p:nvSpPr>
        <p:spPr bwMode="auto">
          <a:xfrm>
            <a:off x="5286380" y="4500570"/>
            <a:ext cx="2016125" cy="55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481"/>
              </a:avLst>
            </a:prstTxWarp>
          </a:bodyPr>
          <a:lstStyle/>
          <a:p>
            <a:pPr algn="ctr"/>
            <a:r>
              <a:rPr lang="ru-RU" sz="2400" b="1" kern="10" dirty="0">
                <a:ln w="63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5 углов</a:t>
            </a:r>
          </a:p>
        </p:txBody>
      </p:sp>
      <p:sp>
        <p:nvSpPr>
          <p:cNvPr id="55326" name="AutoShape 30"/>
          <p:cNvSpPr>
            <a:spLocks noChangeArrowheads="1"/>
          </p:cNvSpPr>
          <p:nvPr/>
        </p:nvSpPr>
        <p:spPr bwMode="auto">
          <a:xfrm rot="13876228">
            <a:off x="672512" y="2729523"/>
            <a:ext cx="211138" cy="360362"/>
          </a:xfrm>
          <a:prstGeom prst="moon">
            <a:avLst>
              <a:gd name="adj" fmla="val 19231"/>
            </a:avLst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27" name="AutoShape 31"/>
          <p:cNvSpPr>
            <a:spLocks noChangeArrowheads="1"/>
          </p:cNvSpPr>
          <p:nvPr/>
        </p:nvSpPr>
        <p:spPr bwMode="auto">
          <a:xfrm rot="3282245">
            <a:off x="5004594" y="5001419"/>
            <a:ext cx="161925" cy="420687"/>
          </a:xfrm>
          <a:prstGeom prst="moon">
            <a:avLst>
              <a:gd name="adj" fmla="val 19231"/>
            </a:avLst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28" name="AutoShape 32"/>
          <p:cNvSpPr>
            <a:spLocks noChangeArrowheads="1"/>
          </p:cNvSpPr>
          <p:nvPr/>
        </p:nvSpPr>
        <p:spPr bwMode="auto">
          <a:xfrm rot="-3911559" flipV="1">
            <a:off x="2388317" y="2744151"/>
            <a:ext cx="326597" cy="408999"/>
          </a:xfrm>
          <a:prstGeom prst="moon">
            <a:avLst>
              <a:gd name="adj" fmla="val 39599"/>
            </a:avLst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29" name="AutoShape 33"/>
          <p:cNvSpPr>
            <a:spLocks noChangeArrowheads="1"/>
          </p:cNvSpPr>
          <p:nvPr/>
        </p:nvSpPr>
        <p:spPr bwMode="auto">
          <a:xfrm rot="-2010809">
            <a:off x="4995863" y="3363913"/>
            <a:ext cx="195262" cy="431800"/>
          </a:xfrm>
          <a:prstGeom prst="moon">
            <a:avLst>
              <a:gd name="adj" fmla="val 19231"/>
            </a:avLst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36" name="WordArt 40"/>
          <p:cNvSpPr>
            <a:spLocks noChangeArrowheads="1" noChangeShapeType="1" noTextEdit="1"/>
          </p:cNvSpPr>
          <p:nvPr/>
        </p:nvSpPr>
        <p:spPr bwMode="auto">
          <a:xfrm>
            <a:off x="5143504" y="2143116"/>
            <a:ext cx="207645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>
                <a:ln w="63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Garamond"/>
              </a:rPr>
              <a:t>1 вариант</a:t>
            </a:r>
          </a:p>
        </p:txBody>
      </p:sp>
      <p:sp>
        <p:nvSpPr>
          <p:cNvPr id="198" name="AutoShape 30"/>
          <p:cNvSpPr>
            <a:spLocks noChangeArrowheads="1"/>
          </p:cNvSpPr>
          <p:nvPr/>
        </p:nvSpPr>
        <p:spPr bwMode="auto">
          <a:xfrm rot="13876228" flipH="1" flipV="1">
            <a:off x="3378846" y="4908985"/>
            <a:ext cx="433016" cy="628677"/>
          </a:xfrm>
          <a:prstGeom prst="moon">
            <a:avLst>
              <a:gd name="adj" fmla="val 13746"/>
            </a:avLst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0" name="Содержимое 19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1" name="AutoShape 9"/>
          <p:cNvSpPr>
            <a:spLocks noChangeArrowheads="1"/>
          </p:cNvSpPr>
          <p:nvPr/>
        </p:nvSpPr>
        <p:spPr bwMode="auto">
          <a:xfrm rot="7866378" flipH="1">
            <a:off x="3460058" y="3773163"/>
            <a:ext cx="351339" cy="431800"/>
          </a:xfrm>
          <a:prstGeom prst="moon">
            <a:avLst>
              <a:gd name="adj" fmla="val 19231"/>
            </a:avLst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5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5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68208E-6 C -0.0059 -0.01202 -0.0132 -0.01687 -0.02084 -0.02589 C -0.02638 -0.03237 -0.03211 -0.04 -0.03888 -0.04439 C -0.0434 -0.04739 -0.04879 -0.04739 -0.05278 -0.05179 C -0.0559 -0.05502 -0.05781 -0.05988 -0.06112 -0.06289 C -0.06249 -0.06404 -0.06389 -0.06543 -0.06528 -0.06658 C -0.06928 -0.07445 -0.07552 -0.08023 -0.08055 -0.08693 C -0.08541 -0.09341 -0.09011 -0.10242 -0.09584 -0.10751 C -0.09671 -0.10936 -0.10018 -0.1126 -0.09862 -0.11306 C -0.09862 -0.11283 -0.0882 -0.10843 -0.08612 -0.10751 C -0.08473 -0.10682 -0.08195 -0.10566 -0.08195 -0.10543 C -0.07882 -0.10242 -0.07483 -0.10034 -0.07223 -0.09641 C -0.06685 -0.08809 -0.06336 -0.0756 -0.05695 -0.06843 C -0.05539 -0.06658 -0.05313 -0.06635 -0.05138 -0.06474 C -0.0493 -0.06265 -0.04791 -0.05942 -0.04584 -0.05734 C -0.0401 -0.05132 -0.03369 -0.04786 -0.02777 -0.04254 C -0.02378 -0.03445 -0.01476 -0.02173 -0.01249 -0.01294 C -0.01112 -0.00739 -0.01129 -0.0067 -0.00833 -0.00185 C -0.00711 0.00024 -0.00572 0.00209 -0.00416 0.0037 C -0.00156 0.00648 0.00417 0.0111 0.00417 0.01133 C 0.00869 0.02012 0.01719 0.02613 0.02362 0.0333 C 0.02518 0.03492 0.02622 0.03723 0.02778 0.03885 C 0.03039 0.04162 0.03612 0.04625 0.03612 0.04648 C 0.03803 0.04995 0.03924 0.05411 0.04167 0.05735 C 0.04445 0.06105 0.05001 0.06844 0.05001 0.06868 C 0.04827 0.05966 0.0441 0.0511 0.03751 0.0481 C 0.03334 0.03977 0.02691 0.03399 0.02223 0.0259 C 0.01285 0.00925 0.00417 -0.00924 -0.00694 -0.02404 C -0.00989 -0.03953 -0.00572 -0.02497 -0.01249 -0.03514 C -0.01579 -0.04023 -0.01737 -0.04716 -0.02084 -0.05179 C -0.02361 -0.05549 -0.02586 -0.05988 -0.02916 -0.06289 C -0.03055 -0.06404 -0.03211 -0.0652 -0.03333 -0.06658 C -0.04027 -0.07421 -0.03437 -0.07075 -0.04166 -0.07398 C -0.04739 -0.08161 -0.05469 -0.08763 -0.06112 -0.09456 C -0.06511 -0.09872 -0.07014 -0.10104 -0.07362 -0.10566 C -0.07622 -0.10913 -0.07795 -0.11329 -0.08055 -0.11676 C -0.08178 -0.11838 -0.08473 -0.12046 -0.08473 -0.12023 " pathEditMode="relative" rAng="0" ptsTypes="ffffffffffffffffffffffffffffffffffffA">
                                      <p:cBhvr>
                                        <p:cTn id="29" dur="20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-260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864" fill="hold"/>
                                        <p:tgtEl>
                                          <p:spTgt spid="553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9" dur="500"/>
                                        <p:tgtEl>
                                          <p:spTgt spid="55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500"/>
                                        <p:tgtEl>
                                          <p:spTgt spid="55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5" dur="500"/>
                                        <p:tgtEl>
                                          <p:spTgt spid="55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8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1" dur="500"/>
                                        <p:tgtEl>
                                          <p:spTgt spid="55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5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0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3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309"/>
                </p:tgtEl>
              </p:cMediaNode>
            </p:audio>
          </p:childTnLst>
        </p:cTn>
      </p:par>
    </p:tnLst>
    <p:bldLst>
      <p:bldP spid="55300" grpId="0" animBg="1"/>
      <p:bldP spid="55305" grpId="0" animBg="1"/>
      <p:bldP spid="55319" grpId="0" animBg="1"/>
      <p:bldP spid="55322" grpId="0" animBg="1"/>
      <p:bldP spid="55323" grpId="0" animBg="1"/>
      <p:bldP spid="55326" grpId="0" animBg="1"/>
      <p:bldP spid="55327" grpId="0" animBg="1"/>
      <p:bldP spid="55328" grpId="0" animBg="1"/>
      <p:bldP spid="55329" grpId="0" animBg="1"/>
      <p:bldP spid="55336" grpId="0" animBg="1"/>
      <p:bldP spid="198" grpId="0" animBg="1"/>
      <p:bldP spid="20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"/>
          <p:cNvGrpSpPr>
            <a:grpSpLocks/>
          </p:cNvGrpSpPr>
          <p:nvPr/>
        </p:nvGrpSpPr>
        <p:grpSpPr bwMode="auto">
          <a:xfrm>
            <a:off x="251520" y="332656"/>
            <a:ext cx="8496944" cy="6192688"/>
            <a:chOff x="642" y="429"/>
            <a:chExt cx="4476" cy="3468"/>
          </a:xfrm>
        </p:grpSpPr>
        <p:grpSp>
          <p:nvGrpSpPr>
            <p:cNvPr id="29" name="Group 3"/>
            <p:cNvGrpSpPr>
              <a:grpSpLocks/>
            </p:cNvGrpSpPr>
            <p:nvPr/>
          </p:nvGrpSpPr>
          <p:grpSpPr bwMode="auto">
            <a:xfrm>
              <a:off x="642" y="429"/>
              <a:ext cx="4476" cy="3468"/>
              <a:chOff x="336" y="480"/>
              <a:chExt cx="4476" cy="3468"/>
            </a:xfrm>
          </p:grpSpPr>
          <p:sp>
            <p:nvSpPr>
              <p:cNvPr id="31" name="Freeform 4"/>
              <p:cNvSpPr>
                <a:spLocks/>
              </p:cNvSpPr>
              <p:nvPr/>
            </p:nvSpPr>
            <p:spPr bwMode="auto">
              <a:xfrm>
                <a:off x="342" y="486"/>
                <a:ext cx="4464" cy="3456"/>
              </a:xfrm>
              <a:custGeom>
                <a:avLst/>
                <a:gdLst>
                  <a:gd name="T0" fmla="*/ 0 w 4464"/>
                  <a:gd name="T1" fmla="*/ 3347 h 3456"/>
                  <a:gd name="T2" fmla="*/ 0 w 4464"/>
                  <a:gd name="T3" fmla="*/ 94 h 3456"/>
                  <a:gd name="T4" fmla="*/ 1 w 4464"/>
                  <a:gd name="T5" fmla="*/ 79 h 3456"/>
                  <a:gd name="T6" fmla="*/ 7 w 4464"/>
                  <a:gd name="T7" fmla="*/ 63 h 3456"/>
                  <a:gd name="T8" fmla="*/ 15 w 4464"/>
                  <a:gd name="T9" fmla="*/ 47 h 3456"/>
                  <a:gd name="T10" fmla="*/ 25 w 4464"/>
                  <a:gd name="T11" fmla="*/ 32 h 3456"/>
                  <a:gd name="T12" fmla="*/ 40 w 4464"/>
                  <a:gd name="T13" fmla="*/ 19 h 3456"/>
                  <a:gd name="T14" fmla="*/ 56 w 4464"/>
                  <a:gd name="T15" fmla="*/ 9 h 3456"/>
                  <a:gd name="T16" fmla="*/ 74 w 4464"/>
                  <a:gd name="T17" fmla="*/ 3 h 3456"/>
                  <a:gd name="T18" fmla="*/ 95 w 4464"/>
                  <a:gd name="T19" fmla="*/ 0 h 3456"/>
                  <a:gd name="T20" fmla="*/ 4384 w 4464"/>
                  <a:gd name="T21" fmla="*/ 0 h 3456"/>
                  <a:gd name="T22" fmla="*/ 4399 w 4464"/>
                  <a:gd name="T23" fmla="*/ 1 h 3456"/>
                  <a:gd name="T24" fmla="*/ 4412 w 4464"/>
                  <a:gd name="T25" fmla="*/ 6 h 3456"/>
                  <a:gd name="T26" fmla="*/ 4426 w 4464"/>
                  <a:gd name="T27" fmla="*/ 14 h 3456"/>
                  <a:gd name="T28" fmla="*/ 4439 w 4464"/>
                  <a:gd name="T29" fmla="*/ 25 h 3456"/>
                  <a:gd name="T30" fmla="*/ 4448 w 4464"/>
                  <a:gd name="T31" fmla="*/ 38 h 3456"/>
                  <a:gd name="T32" fmla="*/ 4457 w 4464"/>
                  <a:gd name="T33" fmla="*/ 50 h 3456"/>
                  <a:gd name="T34" fmla="*/ 4462 w 4464"/>
                  <a:gd name="T35" fmla="*/ 65 h 3456"/>
                  <a:gd name="T36" fmla="*/ 4464 w 4464"/>
                  <a:gd name="T37" fmla="*/ 80 h 3456"/>
                  <a:gd name="T38" fmla="*/ 4464 w 4464"/>
                  <a:gd name="T39" fmla="*/ 3362 h 3456"/>
                  <a:gd name="T40" fmla="*/ 4462 w 4464"/>
                  <a:gd name="T41" fmla="*/ 3376 h 3456"/>
                  <a:gd name="T42" fmla="*/ 4457 w 4464"/>
                  <a:gd name="T43" fmla="*/ 3393 h 3456"/>
                  <a:gd name="T44" fmla="*/ 4448 w 4464"/>
                  <a:gd name="T45" fmla="*/ 3408 h 3456"/>
                  <a:gd name="T46" fmla="*/ 4437 w 4464"/>
                  <a:gd name="T47" fmla="*/ 3422 h 3456"/>
                  <a:gd name="T48" fmla="*/ 4424 w 4464"/>
                  <a:gd name="T49" fmla="*/ 3437 h 3456"/>
                  <a:gd name="T50" fmla="*/ 4409 w 4464"/>
                  <a:gd name="T51" fmla="*/ 3447 h 3456"/>
                  <a:gd name="T52" fmla="*/ 4394 w 4464"/>
                  <a:gd name="T53" fmla="*/ 3453 h 3456"/>
                  <a:gd name="T54" fmla="*/ 4378 w 4464"/>
                  <a:gd name="T55" fmla="*/ 3456 h 3456"/>
                  <a:gd name="T56" fmla="*/ 109 w 4464"/>
                  <a:gd name="T57" fmla="*/ 3456 h 3456"/>
                  <a:gd name="T58" fmla="*/ 92 w 4464"/>
                  <a:gd name="T59" fmla="*/ 3455 h 3456"/>
                  <a:gd name="T60" fmla="*/ 74 w 4464"/>
                  <a:gd name="T61" fmla="*/ 3450 h 3456"/>
                  <a:gd name="T62" fmla="*/ 56 w 4464"/>
                  <a:gd name="T63" fmla="*/ 3440 h 3456"/>
                  <a:gd name="T64" fmla="*/ 39 w 4464"/>
                  <a:gd name="T65" fmla="*/ 3429 h 3456"/>
                  <a:gd name="T66" fmla="*/ 23 w 4464"/>
                  <a:gd name="T67" fmla="*/ 3415 h 3456"/>
                  <a:gd name="T68" fmla="*/ 11 w 4464"/>
                  <a:gd name="T69" fmla="*/ 3395 h 3456"/>
                  <a:gd name="T70" fmla="*/ 2 w 4464"/>
                  <a:gd name="T71" fmla="*/ 3373 h 3456"/>
                  <a:gd name="T72" fmla="*/ 0 w 4464"/>
                  <a:gd name="T73" fmla="*/ 3347 h 345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464"/>
                  <a:gd name="T112" fmla="*/ 0 h 3456"/>
                  <a:gd name="T113" fmla="*/ 4464 w 4464"/>
                  <a:gd name="T114" fmla="*/ 3456 h 345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464" h="3456">
                    <a:moveTo>
                      <a:pt x="0" y="3347"/>
                    </a:moveTo>
                    <a:lnTo>
                      <a:pt x="0" y="94"/>
                    </a:lnTo>
                    <a:lnTo>
                      <a:pt x="1" y="79"/>
                    </a:lnTo>
                    <a:lnTo>
                      <a:pt x="7" y="63"/>
                    </a:lnTo>
                    <a:lnTo>
                      <a:pt x="15" y="47"/>
                    </a:lnTo>
                    <a:lnTo>
                      <a:pt x="25" y="32"/>
                    </a:lnTo>
                    <a:lnTo>
                      <a:pt x="40" y="19"/>
                    </a:lnTo>
                    <a:lnTo>
                      <a:pt x="56" y="9"/>
                    </a:lnTo>
                    <a:lnTo>
                      <a:pt x="74" y="3"/>
                    </a:lnTo>
                    <a:lnTo>
                      <a:pt x="95" y="0"/>
                    </a:lnTo>
                    <a:lnTo>
                      <a:pt x="4384" y="0"/>
                    </a:lnTo>
                    <a:lnTo>
                      <a:pt x="4399" y="1"/>
                    </a:lnTo>
                    <a:lnTo>
                      <a:pt x="4412" y="6"/>
                    </a:lnTo>
                    <a:lnTo>
                      <a:pt x="4426" y="14"/>
                    </a:lnTo>
                    <a:lnTo>
                      <a:pt x="4439" y="25"/>
                    </a:lnTo>
                    <a:lnTo>
                      <a:pt x="4448" y="38"/>
                    </a:lnTo>
                    <a:lnTo>
                      <a:pt x="4457" y="50"/>
                    </a:lnTo>
                    <a:lnTo>
                      <a:pt x="4462" y="65"/>
                    </a:lnTo>
                    <a:lnTo>
                      <a:pt x="4464" y="80"/>
                    </a:lnTo>
                    <a:lnTo>
                      <a:pt x="4464" y="3362"/>
                    </a:lnTo>
                    <a:lnTo>
                      <a:pt x="4462" y="3376"/>
                    </a:lnTo>
                    <a:lnTo>
                      <a:pt x="4457" y="3393"/>
                    </a:lnTo>
                    <a:lnTo>
                      <a:pt x="4448" y="3408"/>
                    </a:lnTo>
                    <a:lnTo>
                      <a:pt x="4437" y="3422"/>
                    </a:lnTo>
                    <a:lnTo>
                      <a:pt x="4424" y="3437"/>
                    </a:lnTo>
                    <a:lnTo>
                      <a:pt x="4409" y="3447"/>
                    </a:lnTo>
                    <a:lnTo>
                      <a:pt x="4394" y="3453"/>
                    </a:lnTo>
                    <a:lnTo>
                      <a:pt x="4378" y="3456"/>
                    </a:lnTo>
                    <a:lnTo>
                      <a:pt x="109" y="3456"/>
                    </a:lnTo>
                    <a:lnTo>
                      <a:pt x="92" y="3455"/>
                    </a:lnTo>
                    <a:lnTo>
                      <a:pt x="74" y="3450"/>
                    </a:lnTo>
                    <a:lnTo>
                      <a:pt x="56" y="3440"/>
                    </a:lnTo>
                    <a:lnTo>
                      <a:pt x="39" y="3429"/>
                    </a:lnTo>
                    <a:lnTo>
                      <a:pt x="23" y="3415"/>
                    </a:lnTo>
                    <a:lnTo>
                      <a:pt x="11" y="3395"/>
                    </a:lnTo>
                    <a:lnTo>
                      <a:pt x="2" y="3373"/>
                    </a:lnTo>
                    <a:lnTo>
                      <a:pt x="0" y="3347"/>
                    </a:lnTo>
                    <a:close/>
                  </a:path>
                </a:pathLst>
              </a:custGeom>
              <a:solidFill>
                <a:srgbClr val="0000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32" name="Freeform 5"/>
              <p:cNvSpPr>
                <a:spLocks/>
              </p:cNvSpPr>
              <p:nvPr/>
            </p:nvSpPr>
            <p:spPr bwMode="auto">
              <a:xfrm>
                <a:off x="336" y="580"/>
                <a:ext cx="12" cy="3253"/>
              </a:xfrm>
              <a:custGeom>
                <a:avLst/>
                <a:gdLst>
                  <a:gd name="T0" fmla="*/ 0 w 12"/>
                  <a:gd name="T1" fmla="*/ 0 h 3253"/>
                  <a:gd name="T2" fmla="*/ 0 w 12"/>
                  <a:gd name="T3" fmla="*/ 0 h 3253"/>
                  <a:gd name="T4" fmla="*/ 0 w 12"/>
                  <a:gd name="T5" fmla="*/ 3253 h 3253"/>
                  <a:gd name="T6" fmla="*/ 12 w 12"/>
                  <a:gd name="T7" fmla="*/ 3253 h 3253"/>
                  <a:gd name="T8" fmla="*/ 12 w 12"/>
                  <a:gd name="T9" fmla="*/ 0 h 3253"/>
                  <a:gd name="T10" fmla="*/ 12 w 12"/>
                  <a:gd name="T11" fmla="*/ 0 h 3253"/>
                  <a:gd name="T12" fmla="*/ 0 w 12"/>
                  <a:gd name="T13" fmla="*/ 0 h 32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3253"/>
                  <a:gd name="T23" fmla="*/ 12 w 12"/>
                  <a:gd name="T24" fmla="*/ 3253 h 325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3253">
                    <a:moveTo>
                      <a:pt x="0" y="0"/>
                    </a:moveTo>
                    <a:lnTo>
                      <a:pt x="0" y="0"/>
                    </a:lnTo>
                    <a:lnTo>
                      <a:pt x="0" y="3253"/>
                    </a:lnTo>
                    <a:lnTo>
                      <a:pt x="12" y="3253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33" name="Freeform 6"/>
              <p:cNvSpPr>
                <a:spLocks/>
              </p:cNvSpPr>
              <p:nvPr/>
            </p:nvSpPr>
            <p:spPr bwMode="auto">
              <a:xfrm>
                <a:off x="336" y="480"/>
                <a:ext cx="101" cy="100"/>
              </a:xfrm>
              <a:custGeom>
                <a:avLst/>
                <a:gdLst>
                  <a:gd name="T0" fmla="*/ 101 w 101"/>
                  <a:gd name="T1" fmla="*/ 0 h 100"/>
                  <a:gd name="T2" fmla="*/ 101 w 101"/>
                  <a:gd name="T3" fmla="*/ 0 h 100"/>
                  <a:gd name="T4" fmla="*/ 79 w 101"/>
                  <a:gd name="T5" fmla="*/ 3 h 100"/>
                  <a:gd name="T6" fmla="*/ 59 w 101"/>
                  <a:gd name="T7" fmla="*/ 10 h 100"/>
                  <a:gd name="T8" fmla="*/ 44 w 101"/>
                  <a:gd name="T9" fmla="*/ 20 h 100"/>
                  <a:gd name="T10" fmla="*/ 28 w 101"/>
                  <a:gd name="T11" fmla="*/ 34 h 100"/>
                  <a:gd name="T12" fmla="*/ 16 w 101"/>
                  <a:gd name="T13" fmla="*/ 50 h 100"/>
                  <a:gd name="T14" fmla="*/ 8 w 101"/>
                  <a:gd name="T15" fmla="*/ 67 h 100"/>
                  <a:gd name="T16" fmla="*/ 2 w 101"/>
                  <a:gd name="T17" fmla="*/ 84 h 100"/>
                  <a:gd name="T18" fmla="*/ 0 w 101"/>
                  <a:gd name="T19" fmla="*/ 100 h 100"/>
                  <a:gd name="T20" fmla="*/ 12 w 101"/>
                  <a:gd name="T21" fmla="*/ 100 h 100"/>
                  <a:gd name="T22" fmla="*/ 12 w 101"/>
                  <a:gd name="T23" fmla="*/ 86 h 100"/>
                  <a:gd name="T24" fmla="*/ 18 w 101"/>
                  <a:gd name="T25" fmla="*/ 72 h 100"/>
                  <a:gd name="T26" fmla="*/ 25 w 101"/>
                  <a:gd name="T27" fmla="*/ 55 h 100"/>
                  <a:gd name="T28" fmla="*/ 35 w 101"/>
                  <a:gd name="T29" fmla="*/ 42 h 100"/>
                  <a:gd name="T30" fmla="*/ 48 w 101"/>
                  <a:gd name="T31" fmla="*/ 31 h 100"/>
                  <a:gd name="T32" fmla="*/ 64 w 101"/>
                  <a:gd name="T33" fmla="*/ 20 h 100"/>
                  <a:gd name="T34" fmla="*/ 81 w 101"/>
                  <a:gd name="T35" fmla="*/ 14 h 100"/>
                  <a:gd name="T36" fmla="*/ 101 w 101"/>
                  <a:gd name="T37" fmla="*/ 12 h 100"/>
                  <a:gd name="T38" fmla="*/ 101 w 101"/>
                  <a:gd name="T39" fmla="*/ 12 h 100"/>
                  <a:gd name="T40" fmla="*/ 101 w 101"/>
                  <a:gd name="T41" fmla="*/ 0 h 10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1"/>
                  <a:gd name="T64" fmla="*/ 0 h 100"/>
                  <a:gd name="T65" fmla="*/ 101 w 101"/>
                  <a:gd name="T66" fmla="*/ 100 h 10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1" h="100">
                    <a:moveTo>
                      <a:pt x="101" y="0"/>
                    </a:moveTo>
                    <a:lnTo>
                      <a:pt x="101" y="0"/>
                    </a:lnTo>
                    <a:lnTo>
                      <a:pt x="79" y="3"/>
                    </a:lnTo>
                    <a:lnTo>
                      <a:pt x="59" y="10"/>
                    </a:lnTo>
                    <a:lnTo>
                      <a:pt x="44" y="20"/>
                    </a:lnTo>
                    <a:lnTo>
                      <a:pt x="28" y="34"/>
                    </a:lnTo>
                    <a:lnTo>
                      <a:pt x="16" y="50"/>
                    </a:lnTo>
                    <a:lnTo>
                      <a:pt x="8" y="67"/>
                    </a:lnTo>
                    <a:lnTo>
                      <a:pt x="2" y="84"/>
                    </a:lnTo>
                    <a:lnTo>
                      <a:pt x="0" y="100"/>
                    </a:lnTo>
                    <a:lnTo>
                      <a:pt x="12" y="100"/>
                    </a:lnTo>
                    <a:lnTo>
                      <a:pt x="12" y="86"/>
                    </a:lnTo>
                    <a:lnTo>
                      <a:pt x="18" y="72"/>
                    </a:lnTo>
                    <a:lnTo>
                      <a:pt x="25" y="55"/>
                    </a:lnTo>
                    <a:lnTo>
                      <a:pt x="35" y="42"/>
                    </a:lnTo>
                    <a:lnTo>
                      <a:pt x="48" y="31"/>
                    </a:lnTo>
                    <a:lnTo>
                      <a:pt x="64" y="20"/>
                    </a:lnTo>
                    <a:lnTo>
                      <a:pt x="81" y="14"/>
                    </a:lnTo>
                    <a:lnTo>
                      <a:pt x="101" y="12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34" name="Freeform 8"/>
              <p:cNvSpPr>
                <a:spLocks/>
              </p:cNvSpPr>
              <p:nvPr/>
            </p:nvSpPr>
            <p:spPr bwMode="auto">
              <a:xfrm>
                <a:off x="4726" y="480"/>
                <a:ext cx="86" cy="86"/>
              </a:xfrm>
              <a:custGeom>
                <a:avLst/>
                <a:gdLst>
                  <a:gd name="T0" fmla="*/ 86 w 86"/>
                  <a:gd name="T1" fmla="*/ 86 h 86"/>
                  <a:gd name="T2" fmla="*/ 86 w 86"/>
                  <a:gd name="T3" fmla="*/ 86 h 86"/>
                  <a:gd name="T4" fmla="*/ 82 w 86"/>
                  <a:gd name="T5" fmla="*/ 69 h 86"/>
                  <a:gd name="T6" fmla="*/ 78 w 86"/>
                  <a:gd name="T7" fmla="*/ 54 h 86"/>
                  <a:gd name="T8" fmla="*/ 68 w 86"/>
                  <a:gd name="T9" fmla="*/ 41 h 86"/>
                  <a:gd name="T10" fmla="*/ 58 w 86"/>
                  <a:gd name="T11" fmla="*/ 27 h 86"/>
                  <a:gd name="T12" fmla="*/ 45 w 86"/>
                  <a:gd name="T13" fmla="*/ 15 h 86"/>
                  <a:gd name="T14" fmla="*/ 29 w 86"/>
                  <a:gd name="T15" fmla="*/ 7 h 86"/>
                  <a:gd name="T16" fmla="*/ 16 w 86"/>
                  <a:gd name="T17" fmla="*/ 2 h 86"/>
                  <a:gd name="T18" fmla="*/ 0 w 86"/>
                  <a:gd name="T19" fmla="*/ 0 h 86"/>
                  <a:gd name="T20" fmla="*/ 0 w 86"/>
                  <a:gd name="T21" fmla="*/ 12 h 86"/>
                  <a:gd name="T22" fmla="*/ 13 w 86"/>
                  <a:gd name="T23" fmla="*/ 12 h 86"/>
                  <a:gd name="T24" fmla="*/ 27 w 86"/>
                  <a:gd name="T25" fmla="*/ 18 h 86"/>
                  <a:gd name="T26" fmla="*/ 40 w 86"/>
                  <a:gd name="T27" fmla="*/ 25 h 86"/>
                  <a:gd name="T28" fmla="*/ 51 w 86"/>
                  <a:gd name="T29" fmla="*/ 34 h 86"/>
                  <a:gd name="T30" fmla="*/ 61 w 86"/>
                  <a:gd name="T31" fmla="*/ 46 h 86"/>
                  <a:gd name="T32" fmla="*/ 68 w 86"/>
                  <a:gd name="T33" fmla="*/ 59 h 86"/>
                  <a:gd name="T34" fmla="*/ 73 w 86"/>
                  <a:gd name="T35" fmla="*/ 72 h 86"/>
                  <a:gd name="T36" fmla="*/ 74 w 86"/>
                  <a:gd name="T37" fmla="*/ 86 h 86"/>
                  <a:gd name="T38" fmla="*/ 74 w 86"/>
                  <a:gd name="T39" fmla="*/ 86 h 86"/>
                  <a:gd name="T40" fmla="*/ 86 w 86"/>
                  <a:gd name="T41" fmla="*/ 86 h 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6"/>
                  <a:gd name="T64" fmla="*/ 0 h 86"/>
                  <a:gd name="T65" fmla="*/ 86 w 86"/>
                  <a:gd name="T66" fmla="*/ 86 h 8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6" h="86">
                    <a:moveTo>
                      <a:pt x="86" y="86"/>
                    </a:moveTo>
                    <a:lnTo>
                      <a:pt x="86" y="86"/>
                    </a:lnTo>
                    <a:lnTo>
                      <a:pt x="82" y="69"/>
                    </a:lnTo>
                    <a:lnTo>
                      <a:pt x="78" y="54"/>
                    </a:lnTo>
                    <a:lnTo>
                      <a:pt x="68" y="41"/>
                    </a:lnTo>
                    <a:lnTo>
                      <a:pt x="58" y="27"/>
                    </a:lnTo>
                    <a:lnTo>
                      <a:pt x="45" y="15"/>
                    </a:lnTo>
                    <a:lnTo>
                      <a:pt x="29" y="7"/>
                    </a:lnTo>
                    <a:lnTo>
                      <a:pt x="16" y="2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3" y="12"/>
                    </a:lnTo>
                    <a:lnTo>
                      <a:pt x="27" y="18"/>
                    </a:lnTo>
                    <a:lnTo>
                      <a:pt x="40" y="25"/>
                    </a:lnTo>
                    <a:lnTo>
                      <a:pt x="51" y="34"/>
                    </a:lnTo>
                    <a:lnTo>
                      <a:pt x="61" y="46"/>
                    </a:lnTo>
                    <a:lnTo>
                      <a:pt x="68" y="59"/>
                    </a:lnTo>
                    <a:lnTo>
                      <a:pt x="73" y="72"/>
                    </a:lnTo>
                    <a:lnTo>
                      <a:pt x="74" y="86"/>
                    </a:lnTo>
                    <a:lnTo>
                      <a:pt x="86" y="8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35" name="Freeform 9"/>
              <p:cNvSpPr>
                <a:spLocks/>
              </p:cNvSpPr>
              <p:nvPr/>
            </p:nvSpPr>
            <p:spPr bwMode="auto">
              <a:xfrm>
                <a:off x="4800" y="566"/>
                <a:ext cx="12" cy="3282"/>
              </a:xfrm>
              <a:custGeom>
                <a:avLst/>
                <a:gdLst>
                  <a:gd name="T0" fmla="*/ 12 w 12"/>
                  <a:gd name="T1" fmla="*/ 3282 h 3282"/>
                  <a:gd name="T2" fmla="*/ 12 w 12"/>
                  <a:gd name="T3" fmla="*/ 3282 h 3282"/>
                  <a:gd name="T4" fmla="*/ 12 w 12"/>
                  <a:gd name="T5" fmla="*/ 0 h 3282"/>
                  <a:gd name="T6" fmla="*/ 0 w 12"/>
                  <a:gd name="T7" fmla="*/ 0 h 3282"/>
                  <a:gd name="T8" fmla="*/ 0 w 12"/>
                  <a:gd name="T9" fmla="*/ 3282 h 3282"/>
                  <a:gd name="T10" fmla="*/ 0 w 12"/>
                  <a:gd name="T11" fmla="*/ 3282 h 3282"/>
                  <a:gd name="T12" fmla="*/ 12 w 12"/>
                  <a:gd name="T13" fmla="*/ 3282 h 32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3282"/>
                  <a:gd name="T23" fmla="*/ 12 w 12"/>
                  <a:gd name="T24" fmla="*/ 3282 h 328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3282">
                    <a:moveTo>
                      <a:pt x="12" y="3282"/>
                    </a:moveTo>
                    <a:lnTo>
                      <a:pt x="12" y="328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3282"/>
                    </a:lnTo>
                    <a:lnTo>
                      <a:pt x="12" y="32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36" name="Freeform 10"/>
              <p:cNvSpPr>
                <a:spLocks/>
              </p:cNvSpPr>
              <p:nvPr/>
            </p:nvSpPr>
            <p:spPr bwMode="auto">
              <a:xfrm>
                <a:off x="4720" y="3848"/>
                <a:ext cx="92" cy="100"/>
              </a:xfrm>
              <a:custGeom>
                <a:avLst/>
                <a:gdLst>
                  <a:gd name="T0" fmla="*/ 0 w 92"/>
                  <a:gd name="T1" fmla="*/ 100 h 100"/>
                  <a:gd name="T2" fmla="*/ 0 w 92"/>
                  <a:gd name="T3" fmla="*/ 100 h 100"/>
                  <a:gd name="T4" fmla="*/ 17 w 92"/>
                  <a:gd name="T5" fmla="*/ 97 h 100"/>
                  <a:gd name="T6" fmla="*/ 34 w 92"/>
                  <a:gd name="T7" fmla="*/ 90 h 100"/>
                  <a:gd name="T8" fmla="*/ 50 w 92"/>
                  <a:gd name="T9" fmla="*/ 78 h 100"/>
                  <a:gd name="T10" fmla="*/ 63 w 92"/>
                  <a:gd name="T11" fmla="*/ 64 h 100"/>
                  <a:gd name="T12" fmla="*/ 75 w 92"/>
                  <a:gd name="T13" fmla="*/ 49 h 100"/>
                  <a:gd name="T14" fmla="*/ 84 w 92"/>
                  <a:gd name="T15" fmla="*/ 33 h 100"/>
                  <a:gd name="T16" fmla="*/ 88 w 92"/>
                  <a:gd name="T17" fmla="*/ 15 h 100"/>
                  <a:gd name="T18" fmla="*/ 92 w 92"/>
                  <a:gd name="T19" fmla="*/ 0 h 100"/>
                  <a:gd name="T20" fmla="*/ 80 w 92"/>
                  <a:gd name="T21" fmla="*/ 0 h 100"/>
                  <a:gd name="T22" fmla="*/ 79 w 92"/>
                  <a:gd name="T23" fmla="*/ 12 h 100"/>
                  <a:gd name="T24" fmla="*/ 74 w 92"/>
                  <a:gd name="T25" fmla="*/ 28 h 100"/>
                  <a:gd name="T26" fmla="*/ 65 w 92"/>
                  <a:gd name="T27" fmla="*/ 44 h 100"/>
                  <a:gd name="T28" fmla="*/ 56 w 92"/>
                  <a:gd name="T29" fmla="*/ 56 h 100"/>
                  <a:gd name="T30" fmla="*/ 42 w 92"/>
                  <a:gd name="T31" fmla="*/ 71 h 100"/>
                  <a:gd name="T32" fmla="*/ 29 w 92"/>
                  <a:gd name="T33" fmla="*/ 80 h 100"/>
                  <a:gd name="T34" fmla="*/ 15 w 92"/>
                  <a:gd name="T35" fmla="*/ 86 h 100"/>
                  <a:gd name="T36" fmla="*/ 0 w 92"/>
                  <a:gd name="T37" fmla="*/ 88 h 100"/>
                  <a:gd name="T38" fmla="*/ 0 w 92"/>
                  <a:gd name="T39" fmla="*/ 88 h 100"/>
                  <a:gd name="T40" fmla="*/ 0 w 92"/>
                  <a:gd name="T41" fmla="*/ 100 h 10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2"/>
                  <a:gd name="T64" fmla="*/ 0 h 100"/>
                  <a:gd name="T65" fmla="*/ 92 w 92"/>
                  <a:gd name="T66" fmla="*/ 100 h 10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2" h="100">
                    <a:moveTo>
                      <a:pt x="0" y="100"/>
                    </a:moveTo>
                    <a:lnTo>
                      <a:pt x="0" y="100"/>
                    </a:lnTo>
                    <a:lnTo>
                      <a:pt x="17" y="97"/>
                    </a:lnTo>
                    <a:lnTo>
                      <a:pt x="34" y="90"/>
                    </a:lnTo>
                    <a:lnTo>
                      <a:pt x="50" y="78"/>
                    </a:lnTo>
                    <a:lnTo>
                      <a:pt x="63" y="64"/>
                    </a:lnTo>
                    <a:lnTo>
                      <a:pt x="75" y="49"/>
                    </a:lnTo>
                    <a:lnTo>
                      <a:pt x="84" y="33"/>
                    </a:lnTo>
                    <a:lnTo>
                      <a:pt x="88" y="15"/>
                    </a:lnTo>
                    <a:lnTo>
                      <a:pt x="92" y="0"/>
                    </a:lnTo>
                    <a:lnTo>
                      <a:pt x="80" y="0"/>
                    </a:lnTo>
                    <a:lnTo>
                      <a:pt x="79" y="12"/>
                    </a:lnTo>
                    <a:lnTo>
                      <a:pt x="74" y="28"/>
                    </a:lnTo>
                    <a:lnTo>
                      <a:pt x="65" y="44"/>
                    </a:lnTo>
                    <a:lnTo>
                      <a:pt x="56" y="56"/>
                    </a:lnTo>
                    <a:lnTo>
                      <a:pt x="42" y="71"/>
                    </a:lnTo>
                    <a:lnTo>
                      <a:pt x="29" y="80"/>
                    </a:lnTo>
                    <a:lnTo>
                      <a:pt x="15" y="86"/>
                    </a:lnTo>
                    <a:lnTo>
                      <a:pt x="0" y="88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37" name="Freeform 11"/>
              <p:cNvSpPr>
                <a:spLocks/>
              </p:cNvSpPr>
              <p:nvPr/>
            </p:nvSpPr>
            <p:spPr bwMode="auto">
              <a:xfrm>
                <a:off x="451" y="3936"/>
                <a:ext cx="4269" cy="12"/>
              </a:xfrm>
              <a:custGeom>
                <a:avLst/>
                <a:gdLst>
                  <a:gd name="T0" fmla="*/ 0 w 4269"/>
                  <a:gd name="T1" fmla="*/ 12 h 12"/>
                  <a:gd name="T2" fmla="*/ 0 w 4269"/>
                  <a:gd name="T3" fmla="*/ 12 h 12"/>
                  <a:gd name="T4" fmla="*/ 4269 w 4269"/>
                  <a:gd name="T5" fmla="*/ 12 h 12"/>
                  <a:gd name="T6" fmla="*/ 4269 w 4269"/>
                  <a:gd name="T7" fmla="*/ 0 h 12"/>
                  <a:gd name="T8" fmla="*/ 0 w 4269"/>
                  <a:gd name="T9" fmla="*/ 0 h 12"/>
                  <a:gd name="T10" fmla="*/ 0 w 4269"/>
                  <a:gd name="T11" fmla="*/ 0 h 12"/>
                  <a:gd name="T12" fmla="*/ 0 w 4269"/>
                  <a:gd name="T13" fmla="*/ 12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69"/>
                  <a:gd name="T22" fmla="*/ 0 h 12"/>
                  <a:gd name="T23" fmla="*/ 4269 w 4269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69" h="12">
                    <a:moveTo>
                      <a:pt x="0" y="12"/>
                    </a:moveTo>
                    <a:lnTo>
                      <a:pt x="0" y="12"/>
                    </a:lnTo>
                    <a:lnTo>
                      <a:pt x="4269" y="12"/>
                    </a:lnTo>
                    <a:lnTo>
                      <a:pt x="4269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38" name="Freeform 12"/>
              <p:cNvSpPr>
                <a:spLocks/>
              </p:cNvSpPr>
              <p:nvPr/>
            </p:nvSpPr>
            <p:spPr bwMode="auto">
              <a:xfrm>
                <a:off x="336" y="3833"/>
                <a:ext cx="115" cy="115"/>
              </a:xfrm>
              <a:custGeom>
                <a:avLst/>
                <a:gdLst>
                  <a:gd name="T0" fmla="*/ 0 w 115"/>
                  <a:gd name="T1" fmla="*/ 0 h 115"/>
                  <a:gd name="T2" fmla="*/ 0 w 115"/>
                  <a:gd name="T3" fmla="*/ 0 h 115"/>
                  <a:gd name="T4" fmla="*/ 4 w 115"/>
                  <a:gd name="T5" fmla="*/ 27 h 115"/>
                  <a:gd name="T6" fmla="*/ 12 w 115"/>
                  <a:gd name="T7" fmla="*/ 51 h 115"/>
                  <a:gd name="T8" fmla="*/ 25 w 115"/>
                  <a:gd name="T9" fmla="*/ 71 h 115"/>
                  <a:gd name="T10" fmla="*/ 42 w 115"/>
                  <a:gd name="T11" fmla="*/ 87 h 115"/>
                  <a:gd name="T12" fmla="*/ 59 w 115"/>
                  <a:gd name="T13" fmla="*/ 99 h 115"/>
                  <a:gd name="T14" fmla="*/ 79 w 115"/>
                  <a:gd name="T15" fmla="*/ 108 h 115"/>
                  <a:gd name="T16" fmla="*/ 98 w 115"/>
                  <a:gd name="T17" fmla="*/ 113 h 115"/>
                  <a:gd name="T18" fmla="*/ 115 w 115"/>
                  <a:gd name="T19" fmla="*/ 115 h 115"/>
                  <a:gd name="T20" fmla="*/ 115 w 115"/>
                  <a:gd name="T21" fmla="*/ 103 h 115"/>
                  <a:gd name="T22" fmla="*/ 98 w 115"/>
                  <a:gd name="T23" fmla="*/ 103 h 115"/>
                  <a:gd name="T24" fmla="*/ 81 w 115"/>
                  <a:gd name="T25" fmla="*/ 97 h 115"/>
                  <a:gd name="T26" fmla="*/ 64 w 115"/>
                  <a:gd name="T27" fmla="*/ 88 h 115"/>
                  <a:gd name="T28" fmla="*/ 47 w 115"/>
                  <a:gd name="T29" fmla="*/ 77 h 115"/>
                  <a:gd name="T30" fmla="*/ 33 w 115"/>
                  <a:gd name="T31" fmla="*/ 64 h 115"/>
                  <a:gd name="T32" fmla="*/ 22 w 115"/>
                  <a:gd name="T33" fmla="*/ 46 h 115"/>
                  <a:gd name="T34" fmla="*/ 13 w 115"/>
                  <a:gd name="T35" fmla="*/ 25 h 115"/>
                  <a:gd name="T36" fmla="*/ 12 w 115"/>
                  <a:gd name="T37" fmla="*/ 0 h 115"/>
                  <a:gd name="T38" fmla="*/ 12 w 115"/>
                  <a:gd name="T39" fmla="*/ 0 h 115"/>
                  <a:gd name="T40" fmla="*/ 0 w 115"/>
                  <a:gd name="T41" fmla="*/ 0 h 11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5"/>
                  <a:gd name="T64" fmla="*/ 0 h 115"/>
                  <a:gd name="T65" fmla="*/ 115 w 115"/>
                  <a:gd name="T66" fmla="*/ 115 h 11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5" h="115">
                    <a:moveTo>
                      <a:pt x="0" y="0"/>
                    </a:moveTo>
                    <a:lnTo>
                      <a:pt x="0" y="0"/>
                    </a:lnTo>
                    <a:lnTo>
                      <a:pt x="4" y="27"/>
                    </a:lnTo>
                    <a:lnTo>
                      <a:pt x="12" y="51"/>
                    </a:lnTo>
                    <a:lnTo>
                      <a:pt x="25" y="71"/>
                    </a:lnTo>
                    <a:lnTo>
                      <a:pt x="42" y="87"/>
                    </a:lnTo>
                    <a:lnTo>
                      <a:pt x="59" y="99"/>
                    </a:lnTo>
                    <a:lnTo>
                      <a:pt x="79" y="108"/>
                    </a:lnTo>
                    <a:lnTo>
                      <a:pt x="98" y="113"/>
                    </a:lnTo>
                    <a:lnTo>
                      <a:pt x="115" y="115"/>
                    </a:lnTo>
                    <a:lnTo>
                      <a:pt x="115" y="103"/>
                    </a:lnTo>
                    <a:lnTo>
                      <a:pt x="98" y="103"/>
                    </a:lnTo>
                    <a:lnTo>
                      <a:pt x="81" y="97"/>
                    </a:lnTo>
                    <a:lnTo>
                      <a:pt x="64" y="88"/>
                    </a:lnTo>
                    <a:lnTo>
                      <a:pt x="47" y="77"/>
                    </a:lnTo>
                    <a:lnTo>
                      <a:pt x="33" y="64"/>
                    </a:lnTo>
                    <a:lnTo>
                      <a:pt x="22" y="46"/>
                    </a:lnTo>
                    <a:lnTo>
                      <a:pt x="13" y="25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39" name="Rectangle 13"/>
              <p:cNvSpPr>
                <a:spLocks noChangeArrowheads="1"/>
              </p:cNvSpPr>
              <p:nvPr/>
            </p:nvSpPr>
            <p:spPr bwMode="auto">
              <a:xfrm>
                <a:off x="2367" y="574"/>
                <a:ext cx="318" cy="3259"/>
              </a:xfrm>
              <a:prstGeom prst="rect">
                <a:avLst/>
              </a:prstGeom>
              <a:solidFill>
                <a:srgbClr val="BF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0" name="Freeform 14"/>
              <p:cNvSpPr>
                <a:spLocks/>
              </p:cNvSpPr>
              <p:nvPr/>
            </p:nvSpPr>
            <p:spPr bwMode="auto">
              <a:xfrm>
                <a:off x="2681" y="574"/>
                <a:ext cx="9" cy="3264"/>
              </a:xfrm>
              <a:custGeom>
                <a:avLst/>
                <a:gdLst>
                  <a:gd name="T0" fmla="*/ 4 w 9"/>
                  <a:gd name="T1" fmla="*/ 3264 h 3264"/>
                  <a:gd name="T2" fmla="*/ 9 w 9"/>
                  <a:gd name="T3" fmla="*/ 3259 h 3264"/>
                  <a:gd name="T4" fmla="*/ 9 w 9"/>
                  <a:gd name="T5" fmla="*/ 0 h 3264"/>
                  <a:gd name="T6" fmla="*/ 0 w 9"/>
                  <a:gd name="T7" fmla="*/ 0 h 3264"/>
                  <a:gd name="T8" fmla="*/ 0 w 9"/>
                  <a:gd name="T9" fmla="*/ 3259 h 3264"/>
                  <a:gd name="T10" fmla="*/ 4 w 9"/>
                  <a:gd name="T11" fmla="*/ 3254 h 3264"/>
                  <a:gd name="T12" fmla="*/ 4 w 9"/>
                  <a:gd name="T13" fmla="*/ 3264 h 3264"/>
                  <a:gd name="T14" fmla="*/ 9 w 9"/>
                  <a:gd name="T15" fmla="*/ 3264 h 3264"/>
                  <a:gd name="T16" fmla="*/ 9 w 9"/>
                  <a:gd name="T17" fmla="*/ 3259 h 3264"/>
                  <a:gd name="T18" fmla="*/ 4 w 9"/>
                  <a:gd name="T19" fmla="*/ 3264 h 32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3264"/>
                  <a:gd name="T32" fmla="*/ 9 w 9"/>
                  <a:gd name="T33" fmla="*/ 3264 h 32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3264">
                    <a:moveTo>
                      <a:pt x="4" y="3264"/>
                    </a:moveTo>
                    <a:lnTo>
                      <a:pt x="9" y="3259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3259"/>
                    </a:lnTo>
                    <a:lnTo>
                      <a:pt x="4" y="3254"/>
                    </a:lnTo>
                    <a:lnTo>
                      <a:pt x="4" y="3264"/>
                    </a:lnTo>
                    <a:lnTo>
                      <a:pt x="9" y="3264"/>
                    </a:lnTo>
                    <a:lnTo>
                      <a:pt x="9" y="3259"/>
                    </a:lnTo>
                    <a:lnTo>
                      <a:pt x="4" y="326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1" name="Freeform 15"/>
              <p:cNvSpPr>
                <a:spLocks/>
              </p:cNvSpPr>
              <p:nvPr/>
            </p:nvSpPr>
            <p:spPr bwMode="auto">
              <a:xfrm>
                <a:off x="2362" y="3828"/>
                <a:ext cx="323" cy="10"/>
              </a:xfrm>
              <a:custGeom>
                <a:avLst/>
                <a:gdLst>
                  <a:gd name="T0" fmla="*/ 0 w 323"/>
                  <a:gd name="T1" fmla="*/ 5 h 10"/>
                  <a:gd name="T2" fmla="*/ 5 w 323"/>
                  <a:gd name="T3" fmla="*/ 10 h 10"/>
                  <a:gd name="T4" fmla="*/ 323 w 323"/>
                  <a:gd name="T5" fmla="*/ 10 h 10"/>
                  <a:gd name="T6" fmla="*/ 323 w 323"/>
                  <a:gd name="T7" fmla="*/ 0 h 10"/>
                  <a:gd name="T8" fmla="*/ 5 w 323"/>
                  <a:gd name="T9" fmla="*/ 0 h 10"/>
                  <a:gd name="T10" fmla="*/ 10 w 323"/>
                  <a:gd name="T11" fmla="*/ 5 h 10"/>
                  <a:gd name="T12" fmla="*/ 0 w 323"/>
                  <a:gd name="T13" fmla="*/ 5 h 10"/>
                  <a:gd name="T14" fmla="*/ 0 w 323"/>
                  <a:gd name="T15" fmla="*/ 10 h 10"/>
                  <a:gd name="T16" fmla="*/ 5 w 323"/>
                  <a:gd name="T17" fmla="*/ 10 h 10"/>
                  <a:gd name="T18" fmla="*/ 0 w 323"/>
                  <a:gd name="T19" fmla="*/ 5 h 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23"/>
                  <a:gd name="T31" fmla="*/ 0 h 10"/>
                  <a:gd name="T32" fmla="*/ 323 w 323"/>
                  <a:gd name="T33" fmla="*/ 10 h 1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23" h="10">
                    <a:moveTo>
                      <a:pt x="0" y="5"/>
                    </a:moveTo>
                    <a:lnTo>
                      <a:pt x="5" y="10"/>
                    </a:lnTo>
                    <a:lnTo>
                      <a:pt x="323" y="10"/>
                    </a:lnTo>
                    <a:lnTo>
                      <a:pt x="323" y="0"/>
                    </a:lnTo>
                    <a:lnTo>
                      <a:pt x="5" y="0"/>
                    </a:lnTo>
                    <a:lnTo>
                      <a:pt x="10" y="5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5" y="1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" name="Freeform 16"/>
              <p:cNvSpPr>
                <a:spLocks/>
              </p:cNvSpPr>
              <p:nvPr/>
            </p:nvSpPr>
            <p:spPr bwMode="auto">
              <a:xfrm>
                <a:off x="2362" y="569"/>
                <a:ext cx="10" cy="3264"/>
              </a:xfrm>
              <a:custGeom>
                <a:avLst/>
                <a:gdLst>
                  <a:gd name="T0" fmla="*/ 5 w 10"/>
                  <a:gd name="T1" fmla="*/ 0 h 3264"/>
                  <a:gd name="T2" fmla="*/ 0 w 10"/>
                  <a:gd name="T3" fmla="*/ 5 h 3264"/>
                  <a:gd name="T4" fmla="*/ 0 w 10"/>
                  <a:gd name="T5" fmla="*/ 3264 h 3264"/>
                  <a:gd name="T6" fmla="*/ 10 w 10"/>
                  <a:gd name="T7" fmla="*/ 3264 h 3264"/>
                  <a:gd name="T8" fmla="*/ 10 w 10"/>
                  <a:gd name="T9" fmla="*/ 5 h 3264"/>
                  <a:gd name="T10" fmla="*/ 5 w 10"/>
                  <a:gd name="T11" fmla="*/ 10 h 3264"/>
                  <a:gd name="T12" fmla="*/ 5 w 10"/>
                  <a:gd name="T13" fmla="*/ 0 h 3264"/>
                  <a:gd name="T14" fmla="*/ 0 w 10"/>
                  <a:gd name="T15" fmla="*/ 0 h 3264"/>
                  <a:gd name="T16" fmla="*/ 0 w 10"/>
                  <a:gd name="T17" fmla="*/ 5 h 3264"/>
                  <a:gd name="T18" fmla="*/ 5 w 10"/>
                  <a:gd name="T19" fmla="*/ 0 h 32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3264"/>
                  <a:gd name="T32" fmla="*/ 10 w 10"/>
                  <a:gd name="T33" fmla="*/ 3264 h 32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3264">
                    <a:moveTo>
                      <a:pt x="5" y="0"/>
                    </a:moveTo>
                    <a:lnTo>
                      <a:pt x="0" y="5"/>
                    </a:lnTo>
                    <a:lnTo>
                      <a:pt x="0" y="3264"/>
                    </a:lnTo>
                    <a:lnTo>
                      <a:pt x="10" y="3264"/>
                    </a:lnTo>
                    <a:lnTo>
                      <a:pt x="10" y="5"/>
                    </a:lnTo>
                    <a:lnTo>
                      <a:pt x="5" y="1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3" name="Freeform 17"/>
              <p:cNvSpPr>
                <a:spLocks/>
              </p:cNvSpPr>
              <p:nvPr/>
            </p:nvSpPr>
            <p:spPr bwMode="auto">
              <a:xfrm>
                <a:off x="2367" y="569"/>
                <a:ext cx="323" cy="10"/>
              </a:xfrm>
              <a:custGeom>
                <a:avLst/>
                <a:gdLst>
                  <a:gd name="T0" fmla="*/ 323 w 323"/>
                  <a:gd name="T1" fmla="*/ 5 h 10"/>
                  <a:gd name="T2" fmla="*/ 318 w 323"/>
                  <a:gd name="T3" fmla="*/ 0 h 10"/>
                  <a:gd name="T4" fmla="*/ 0 w 323"/>
                  <a:gd name="T5" fmla="*/ 0 h 10"/>
                  <a:gd name="T6" fmla="*/ 0 w 323"/>
                  <a:gd name="T7" fmla="*/ 10 h 10"/>
                  <a:gd name="T8" fmla="*/ 318 w 323"/>
                  <a:gd name="T9" fmla="*/ 10 h 10"/>
                  <a:gd name="T10" fmla="*/ 314 w 323"/>
                  <a:gd name="T11" fmla="*/ 5 h 10"/>
                  <a:gd name="T12" fmla="*/ 323 w 323"/>
                  <a:gd name="T13" fmla="*/ 5 h 10"/>
                  <a:gd name="T14" fmla="*/ 323 w 323"/>
                  <a:gd name="T15" fmla="*/ 0 h 10"/>
                  <a:gd name="T16" fmla="*/ 318 w 323"/>
                  <a:gd name="T17" fmla="*/ 0 h 10"/>
                  <a:gd name="T18" fmla="*/ 323 w 323"/>
                  <a:gd name="T19" fmla="*/ 5 h 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23"/>
                  <a:gd name="T31" fmla="*/ 0 h 10"/>
                  <a:gd name="T32" fmla="*/ 323 w 323"/>
                  <a:gd name="T33" fmla="*/ 10 h 1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23" h="10">
                    <a:moveTo>
                      <a:pt x="323" y="5"/>
                    </a:moveTo>
                    <a:lnTo>
                      <a:pt x="318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318" y="10"/>
                    </a:lnTo>
                    <a:lnTo>
                      <a:pt x="314" y="5"/>
                    </a:lnTo>
                    <a:lnTo>
                      <a:pt x="323" y="5"/>
                    </a:lnTo>
                    <a:lnTo>
                      <a:pt x="323" y="0"/>
                    </a:lnTo>
                    <a:lnTo>
                      <a:pt x="318" y="0"/>
                    </a:lnTo>
                    <a:lnTo>
                      <a:pt x="323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4" name="Freeform 18"/>
              <p:cNvSpPr>
                <a:spLocks/>
              </p:cNvSpPr>
              <p:nvPr/>
            </p:nvSpPr>
            <p:spPr bwMode="auto">
              <a:xfrm>
                <a:off x="2459" y="503"/>
                <a:ext cx="174" cy="98"/>
              </a:xfrm>
              <a:custGeom>
                <a:avLst/>
                <a:gdLst>
                  <a:gd name="T0" fmla="*/ 148 w 174"/>
                  <a:gd name="T1" fmla="*/ 97 h 98"/>
                  <a:gd name="T2" fmla="*/ 157 w 174"/>
                  <a:gd name="T3" fmla="*/ 89 h 98"/>
                  <a:gd name="T4" fmla="*/ 168 w 174"/>
                  <a:gd name="T5" fmla="*/ 81 h 98"/>
                  <a:gd name="T6" fmla="*/ 174 w 174"/>
                  <a:gd name="T7" fmla="*/ 76 h 98"/>
                  <a:gd name="T8" fmla="*/ 173 w 174"/>
                  <a:gd name="T9" fmla="*/ 71 h 98"/>
                  <a:gd name="T10" fmla="*/ 168 w 174"/>
                  <a:gd name="T11" fmla="*/ 68 h 98"/>
                  <a:gd name="T12" fmla="*/ 163 w 174"/>
                  <a:gd name="T13" fmla="*/ 63 h 98"/>
                  <a:gd name="T14" fmla="*/ 157 w 174"/>
                  <a:gd name="T15" fmla="*/ 57 h 98"/>
                  <a:gd name="T16" fmla="*/ 150 w 174"/>
                  <a:gd name="T17" fmla="*/ 49 h 98"/>
                  <a:gd name="T18" fmla="*/ 143 w 174"/>
                  <a:gd name="T19" fmla="*/ 41 h 98"/>
                  <a:gd name="T20" fmla="*/ 137 w 174"/>
                  <a:gd name="T21" fmla="*/ 33 h 98"/>
                  <a:gd name="T22" fmla="*/ 131 w 174"/>
                  <a:gd name="T23" fmla="*/ 27 h 98"/>
                  <a:gd name="T24" fmla="*/ 125 w 174"/>
                  <a:gd name="T25" fmla="*/ 21 h 98"/>
                  <a:gd name="T26" fmla="*/ 120 w 174"/>
                  <a:gd name="T27" fmla="*/ 15 h 98"/>
                  <a:gd name="T28" fmla="*/ 114 w 174"/>
                  <a:gd name="T29" fmla="*/ 11 h 98"/>
                  <a:gd name="T30" fmla="*/ 108 w 174"/>
                  <a:gd name="T31" fmla="*/ 8 h 98"/>
                  <a:gd name="T32" fmla="*/ 102 w 174"/>
                  <a:gd name="T33" fmla="*/ 5 h 98"/>
                  <a:gd name="T34" fmla="*/ 94 w 174"/>
                  <a:gd name="T35" fmla="*/ 2 h 98"/>
                  <a:gd name="T36" fmla="*/ 88 w 174"/>
                  <a:gd name="T37" fmla="*/ 1 h 98"/>
                  <a:gd name="T38" fmla="*/ 81 w 174"/>
                  <a:gd name="T39" fmla="*/ 0 h 98"/>
                  <a:gd name="T40" fmla="*/ 74 w 174"/>
                  <a:gd name="T41" fmla="*/ 0 h 98"/>
                  <a:gd name="T42" fmla="*/ 65 w 174"/>
                  <a:gd name="T43" fmla="*/ 1 h 98"/>
                  <a:gd name="T44" fmla="*/ 56 w 174"/>
                  <a:gd name="T45" fmla="*/ 4 h 98"/>
                  <a:gd name="T46" fmla="*/ 46 w 174"/>
                  <a:gd name="T47" fmla="*/ 9 h 98"/>
                  <a:gd name="T48" fmla="*/ 36 w 174"/>
                  <a:gd name="T49" fmla="*/ 15 h 98"/>
                  <a:gd name="T50" fmla="*/ 25 w 174"/>
                  <a:gd name="T51" fmla="*/ 22 h 98"/>
                  <a:gd name="T52" fmla="*/ 16 w 174"/>
                  <a:gd name="T53" fmla="*/ 30 h 98"/>
                  <a:gd name="T54" fmla="*/ 7 w 174"/>
                  <a:gd name="T55" fmla="*/ 37 h 98"/>
                  <a:gd name="T56" fmla="*/ 0 w 174"/>
                  <a:gd name="T57" fmla="*/ 45 h 98"/>
                  <a:gd name="T58" fmla="*/ 2 w 174"/>
                  <a:gd name="T59" fmla="*/ 50 h 98"/>
                  <a:gd name="T60" fmla="*/ 10 w 174"/>
                  <a:gd name="T61" fmla="*/ 61 h 98"/>
                  <a:gd name="T62" fmla="*/ 19 w 174"/>
                  <a:gd name="T63" fmla="*/ 71 h 98"/>
                  <a:gd name="T64" fmla="*/ 27 w 174"/>
                  <a:gd name="T65" fmla="*/ 76 h 98"/>
                  <a:gd name="T66" fmla="*/ 30 w 174"/>
                  <a:gd name="T67" fmla="*/ 74 h 98"/>
                  <a:gd name="T68" fmla="*/ 35 w 174"/>
                  <a:gd name="T69" fmla="*/ 68 h 98"/>
                  <a:gd name="T70" fmla="*/ 41 w 174"/>
                  <a:gd name="T71" fmla="*/ 61 h 98"/>
                  <a:gd name="T72" fmla="*/ 47 w 174"/>
                  <a:gd name="T73" fmla="*/ 52 h 98"/>
                  <a:gd name="T74" fmla="*/ 54 w 174"/>
                  <a:gd name="T75" fmla="*/ 43 h 98"/>
                  <a:gd name="T76" fmla="*/ 60 w 174"/>
                  <a:gd name="T77" fmla="*/ 35 h 98"/>
                  <a:gd name="T78" fmla="*/ 68 w 174"/>
                  <a:gd name="T79" fmla="*/ 30 h 98"/>
                  <a:gd name="T80" fmla="*/ 74 w 174"/>
                  <a:gd name="T81" fmla="*/ 28 h 98"/>
                  <a:gd name="T82" fmla="*/ 85 w 174"/>
                  <a:gd name="T83" fmla="*/ 32 h 98"/>
                  <a:gd name="T84" fmla="*/ 94 w 174"/>
                  <a:gd name="T85" fmla="*/ 39 h 98"/>
                  <a:gd name="T86" fmla="*/ 100 w 174"/>
                  <a:gd name="T87" fmla="*/ 53 h 98"/>
                  <a:gd name="T88" fmla="*/ 100 w 174"/>
                  <a:gd name="T89" fmla="*/ 74 h 98"/>
                  <a:gd name="T90" fmla="*/ 100 w 174"/>
                  <a:gd name="T91" fmla="*/ 84 h 98"/>
                  <a:gd name="T92" fmla="*/ 104 w 174"/>
                  <a:gd name="T93" fmla="*/ 92 h 98"/>
                  <a:gd name="T94" fmla="*/ 111 w 174"/>
                  <a:gd name="T95" fmla="*/ 96 h 98"/>
                  <a:gd name="T96" fmla="*/ 119 w 174"/>
                  <a:gd name="T97" fmla="*/ 98 h 98"/>
                  <a:gd name="T98" fmla="*/ 127 w 174"/>
                  <a:gd name="T99" fmla="*/ 98 h 98"/>
                  <a:gd name="T100" fmla="*/ 133 w 174"/>
                  <a:gd name="T101" fmla="*/ 98 h 98"/>
                  <a:gd name="T102" fmla="*/ 138 w 174"/>
                  <a:gd name="T103" fmla="*/ 97 h 98"/>
                  <a:gd name="T104" fmla="*/ 140 w 174"/>
                  <a:gd name="T105" fmla="*/ 97 h 98"/>
                  <a:gd name="T106" fmla="*/ 148 w 174"/>
                  <a:gd name="T107" fmla="*/ 97 h 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74"/>
                  <a:gd name="T163" fmla="*/ 0 h 98"/>
                  <a:gd name="T164" fmla="*/ 174 w 174"/>
                  <a:gd name="T165" fmla="*/ 98 h 9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74" h="98">
                    <a:moveTo>
                      <a:pt x="148" y="97"/>
                    </a:moveTo>
                    <a:lnTo>
                      <a:pt x="157" y="89"/>
                    </a:lnTo>
                    <a:lnTo>
                      <a:pt x="168" y="81"/>
                    </a:lnTo>
                    <a:lnTo>
                      <a:pt x="174" y="76"/>
                    </a:lnTo>
                    <a:lnTo>
                      <a:pt x="173" y="71"/>
                    </a:lnTo>
                    <a:lnTo>
                      <a:pt x="168" y="68"/>
                    </a:lnTo>
                    <a:lnTo>
                      <a:pt x="163" y="63"/>
                    </a:lnTo>
                    <a:lnTo>
                      <a:pt x="157" y="57"/>
                    </a:lnTo>
                    <a:lnTo>
                      <a:pt x="150" y="49"/>
                    </a:lnTo>
                    <a:lnTo>
                      <a:pt x="143" y="41"/>
                    </a:lnTo>
                    <a:lnTo>
                      <a:pt x="137" y="33"/>
                    </a:lnTo>
                    <a:lnTo>
                      <a:pt x="131" y="27"/>
                    </a:lnTo>
                    <a:lnTo>
                      <a:pt x="125" y="21"/>
                    </a:lnTo>
                    <a:lnTo>
                      <a:pt x="120" y="15"/>
                    </a:lnTo>
                    <a:lnTo>
                      <a:pt x="114" y="11"/>
                    </a:lnTo>
                    <a:lnTo>
                      <a:pt x="108" y="8"/>
                    </a:lnTo>
                    <a:lnTo>
                      <a:pt x="102" y="5"/>
                    </a:lnTo>
                    <a:lnTo>
                      <a:pt x="94" y="2"/>
                    </a:lnTo>
                    <a:lnTo>
                      <a:pt x="88" y="1"/>
                    </a:lnTo>
                    <a:lnTo>
                      <a:pt x="81" y="0"/>
                    </a:lnTo>
                    <a:lnTo>
                      <a:pt x="74" y="0"/>
                    </a:lnTo>
                    <a:lnTo>
                      <a:pt x="65" y="1"/>
                    </a:lnTo>
                    <a:lnTo>
                      <a:pt x="56" y="4"/>
                    </a:lnTo>
                    <a:lnTo>
                      <a:pt x="46" y="9"/>
                    </a:lnTo>
                    <a:lnTo>
                      <a:pt x="36" y="15"/>
                    </a:lnTo>
                    <a:lnTo>
                      <a:pt x="25" y="22"/>
                    </a:lnTo>
                    <a:lnTo>
                      <a:pt x="16" y="30"/>
                    </a:lnTo>
                    <a:lnTo>
                      <a:pt x="7" y="37"/>
                    </a:lnTo>
                    <a:lnTo>
                      <a:pt x="0" y="45"/>
                    </a:lnTo>
                    <a:lnTo>
                      <a:pt x="2" y="50"/>
                    </a:lnTo>
                    <a:lnTo>
                      <a:pt x="10" y="61"/>
                    </a:lnTo>
                    <a:lnTo>
                      <a:pt x="19" y="71"/>
                    </a:lnTo>
                    <a:lnTo>
                      <a:pt x="27" y="76"/>
                    </a:lnTo>
                    <a:lnTo>
                      <a:pt x="30" y="74"/>
                    </a:lnTo>
                    <a:lnTo>
                      <a:pt x="35" y="68"/>
                    </a:lnTo>
                    <a:lnTo>
                      <a:pt x="41" y="61"/>
                    </a:lnTo>
                    <a:lnTo>
                      <a:pt x="47" y="52"/>
                    </a:lnTo>
                    <a:lnTo>
                      <a:pt x="54" y="43"/>
                    </a:lnTo>
                    <a:lnTo>
                      <a:pt x="60" y="35"/>
                    </a:lnTo>
                    <a:lnTo>
                      <a:pt x="68" y="30"/>
                    </a:lnTo>
                    <a:lnTo>
                      <a:pt x="74" y="28"/>
                    </a:lnTo>
                    <a:lnTo>
                      <a:pt x="85" y="32"/>
                    </a:lnTo>
                    <a:lnTo>
                      <a:pt x="94" y="39"/>
                    </a:lnTo>
                    <a:lnTo>
                      <a:pt x="100" y="53"/>
                    </a:lnTo>
                    <a:lnTo>
                      <a:pt x="100" y="74"/>
                    </a:lnTo>
                    <a:lnTo>
                      <a:pt x="100" y="84"/>
                    </a:lnTo>
                    <a:lnTo>
                      <a:pt x="104" y="92"/>
                    </a:lnTo>
                    <a:lnTo>
                      <a:pt x="111" y="96"/>
                    </a:lnTo>
                    <a:lnTo>
                      <a:pt x="119" y="98"/>
                    </a:lnTo>
                    <a:lnTo>
                      <a:pt x="127" y="98"/>
                    </a:lnTo>
                    <a:lnTo>
                      <a:pt x="133" y="98"/>
                    </a:lnTo>
                    <a:lnTo>
                      <a:pt x="138" y="97"/>
                    </a:lnTo>
                    <a:lnTo>
                      <a:pt x="140" y="97"/>
                    </a:lnTo>
                    <a:lnTo>
                      <a:pt x="148" y="97"/>
                    </a:lnTo>
                    <a:close/>
                  </a:path>
                </a:pathLst>
              </a:custGeom>
              <a:solidFill>
                <a:srgbClr val="BFCC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5" name="Freeform 19"/>
              <p:cNvSpPr>
                <a:spLocks/>
              </p:cNvSpPr>
              <p:nvPr/>
            </p:nvSpPr>
            <p:spPr bwMode="auto">
              <a:xfrm>
                <a:off x="2604" y="570"/>
                <a:ext cx="33" cy="32"/>
              </a:xfrm>
              <a:custGeom>
                <a:avLst/>
                <a:gdLst>
                  <a:gd name="T0" fmla="*/ 27 w 33"/>
                  <a:gd name="T1" fmla="*/ 8 h 32"/>
                  <a:gd name="T2" fmla="*/ 27 w 33"/>
                  <a:gd name="T3" fmla="*/ 8 h 32"/>
                  <a:gd name="T4" fmla="*/ 26 w 33"/>
                  <a:gd name="T5" fmla="*/ 8 h 32"/>
                  <a:gd name="T6" fmla="*/ 21 w 33"/>
                  <a:gd name="T7" fmla="*/ 10 h 32"/>
                  <a:gd name="T8" fmla="*/ 10 w 33"/>
                  <a:gd name="T9" fmla="*/ 18 h 32"/>
                  <a:gd name="T10" fmla="*/ 0 w 33"/>
                  <a:gd name="T11" fmla="*/ 27 h 32"/>
                  <a:gd name="T12" fmla="*/ 5 w 33"/>
                  <a:gd name="T13" fmla="*/ 32 h 32"/>
                  <a:gd name="T14" fmla="*/ 15 w 33"/>
                  <a:gd name="T15" fmla="*/ 26 h 32"/>
                  <a:gd name="T16" fmla="*/ 26 w 33"/>
                  <a:gd name="T17" fmla="*/ 18 h 32"/>
                  <a:gd name="T18" fmla="*/ 33 w 33"/>
                  <a:gd name="T19" fmla="*/ 10 h 32"/>
                  <a:gd name="T20" fmla="*/ 29 w 33"/>
                  <a:gd name="T21" fmla="*/ 0 h 32"/>
                  <a:gd name="T22" fmla="*/ 29 w 33"/>
                  <a:gd name="T23" fmla="*/ 0 h 32"/>
                  <a:gd name="T24" fmla="*/ 27 w 33"/>
                  <a:gd name="T25" fmla="*/ 8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32"/>
                  <a:gd name="T41" fmla="*/ 33 w 33"/>
                  <a:gd name="T42" fmla="*/ 32 h 3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32">
                    <a:moveTo>
                      <a:pt x="27" y="8"/>
                    </a:moveTo>
                    <a:lnTo>
                      <a:pt x="27" y="8"/>
                    </a:lnTo>
                    <a:lnTo>
                      <a:pt x="26" y="8"/>
                    </a:lnTo>
                    <a:lnTo>
                      <a:pt x="21" y="10"/>
                    </a:lnTo>
                    <a:lnTo>
                      <a:pt x="10" y="18"/>
                    </a:lnTo>
                    <a:lnTo>
                      <a:pt x="0" y="27"/>
                    </a:lnTo>
                    <a:lnTo>
                      <a:pt x="5" y="32"/>
                    </a:lnTo>
                    <a:lnTo>
                      <a:pt x="15" y="26"/>
                    </a:lnTo>
                    <a:lnTo>
                      <a:pt x="26" y="18"/>
                    </a:lnTo>
                    <a:lnTo>
                      <a:pt x="33" y="10"/>
                    </a:lnTo>
                    <a:lnTo>
                      <a:pt x="29" y="0"/>
                    </a:ln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6" name="Freeform 20"/>
              <p:cNvSpPr>
                <a:spLocks/>
              </p:cNvSpPr>
              <p:nvPr/>
            </p:nvSpPr>
            <p:spPr bwMode="auto">
              <a:xfrm>
                <a:off x="2581" y="521"/>
                <a:ext cx="52" cy="57"/>
              </a:xfrm>
              <a:custGeom>
                <a:avLst/>
                <a:gdLst>
                  <a:gd name="T0" fmla="*/ 0 w 52"/>
                  <a:gd name="T1" fmla="*/ 5 h 57"/>
                  <a:gd name="T2" fmla="*/ 0 w 52"/>
                  <a:gd name="T3" fmla="*/ 5 h 57"/>
                  <a:gd name="T4" fmla="*/ 6 w 52"/>
                  <a:gd name="T5" fmla="*/ 12 h 57"/>
                  <a:gd name="T6" fmla="*/ 12 w 52"/>
                  <a:gd name="T7" fmla="*/ 18 h 57"/>
                  <a:gd name="T8" fmla="*/ 18 w 52"/>
                  <a:gd name="T9" fmla="*/ 26 h 57"/>
                  <a:gd name="T10" fmla="*/ 26 w 52"/>
                  <a:gd name="T11" fmla="*/ 34 h 57"/>
                  <a:gd name="T12" fmla="*/ 33 w 52"/>
                  <a:gd name="T13" fmla="*/ 41 h 57"/>
                  <a:gd name="T14" fmla="*/ 39 w 52"/>
                  <a:gd name="T15" fmla="*/ 48 h 57"/>
                  <a:gd name="T16" fmla="*/ 44 w 52"/>
                  <a:gd name="T17" fmla="*/ 54 h 57"/>
                  <a:gd name="T18" fmla="*/ 50 w 52"/>
                  <a:gd name="T19" fmla="*/ 57 h 57"/>
                  <a:gd name="T20" fmla="*/ 52 w 52"/>
                  <a:gd name="T21" fmla="*/ 49 h 57"/>
                  <a:gd name="T22" fmla="*/ 49 w 52"/>
                  <a:gd name="T23" fmla="*/ 47 h 57"/>
                  <a:gd name="T24" fmla="*/ 44 w 52"/>
                  <a:gd name="T25" fmla="*/ 43 h 57"/>
                  <a:gd name="T26" fmla="*/ 38 w 52"/>
                  <a:gd name="T27" fmla="*/ 36 h 57"/>
                  <a:gd name="T28" fmla="*/ 31 w 52"/>
                  <a:gd name="T29" fmla="*/ 28 h 57"/>
                  <a:gd name="T30" fmla="*/ 23 w 52"/>
                  <a:gd name="T31" fmla="*/ 21 h 57"/>
                  <a:gd name="T32" fmla="*/ 17 w 52"/>
                  <a:gd name="T33" fmla="*/ 13 h 57"/>
                  <a:gd name="T34" fmla="*/ 11 w 52"/>
                  <a:gd name="T35" fmla="*/ 6 h 57"/>
                  <a:gd name="T36" fmla="*/ 5 w 52"/>
                  <a:gd name="T37" fmla="*/ 0 h 57"/>
                  <a:gd name="T38" fmla="*/ 5 w 52"/>
                  <a:gd name="T39" fmla="*/ 0 h 57"/>
                  <a:gd name="T40" fmla="*/ 0 w 52"/>
                  <a:gd name="T41" fmla="*/ 5 h 5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2"/>
                  <a:gd name="T64" fmla="*/ 0 h 57"/>
                  <a:gd name="T65" fmla="*/ 52 w 52"/>
                  <a:gd name="T66" fmla="*/ 57 h 5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2" h="57">
                    <a:moveTo>
                      <a:pt x="0" y="5"/>
                    </a:moveTo>
                    <a:lnTo>
                      <a:pt x="0" y="5"/>
                    </a:lnTo>
                    <a:lnTo>
                      <a:pt x="6" y="12"/>
                    </a:lnTo>
                    <a:lnTo>
                      <a:pt x="12" y="18"/>
                    </a:lnTo>
                    <a:lnTo>
                      <a:pt x="18" y="26"/>
                    </a:lnTo>
                    <a:lnTo>
                      <a:pt x="26" y="34"/>
                    </a:lnTo>
                    <a:lnTo>
                      <a:pt x="33" y="41"/>
                    </a:lnTo>
                    <a:lnTo>
                      <a:pt x="39" y="48"/>
                    </a:lnTo>
                    <a:lnTo>
                      <a:pt x="44" y="54"/>
                    </a:lnTo>
                    <a:lnTo>
                      <a:pt x="50" y="57"/>
                    </a:lnTo>
                    <a:lnTo>
                      <a:pt x="52" y="49"/>
                    </a:lnTo>
                    <a:lnTo>
                      <a:pt x="49" y="47"/>
                    </a:lnTo>
                    <a:lnTo>
                      <a:pt x="44" y="43"/>
                    </a:lnTo>
                    <a:lnTo>
                      <a:pt x="38" y="36"/>
                    </a:lnTo>
                    <a:lnTo>
                      <a:pt x="31" y="28"/>
                    </a:lnTo>
                    <a:lnTo>
                      <a:pt x="23" y="21"/>
                    </a:lnTo>
                    <a:lnTo>
                      <a:pt x="17" y="13"/>
                    </a:lnTo>
                    <a:lnTo>
                      <a:pt x="11" y="6"/>
                    </a:lnTo>
                    <a:lnTo>
                      <a:pt x="5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7" name="Freeform 21"/>
              <p:cNvSpPr>
                <a:spLocks/>
              </p:cNvSpPr>
              <p:nvPr/>
            </p:nvSpPr>
            <p:spPr bwMode="auto">
              <a:xfrm>
                <a:off x="2533" y="498"/>
                <a:ext cx="53" cy="28"/>
              </a:xfrm>
              <a:custGeom>
                <a:avLst/>
                <a:gdLst>
                  <a:gd name="T0" fmla="*/ 0 w 53"/>
                  <a:gd name="T1" fmla="*/ 10 h 28"/>
                  <a:gd name="T2" fmla="*/ 0 w 53"/>
                  <a:gd name="T3" fmla="*/ 10 h 28"/>
                  <a:gd name="T4" fmla="*/ 7 w 53"/>
                  <a:gd name="T5" fmla="*/ 9 h 28"/>
                  <a:gd name="T6" fmla="*/ 14 w 53"/>
                  <a:gd name="T7" fmla="*/ 10 h 28"/>
                  <a:gd name="T8" fmla="*/ 19 w 53"/>
                  <a:gd name="T9" fmla="*/ 11 h 28"/>
                  <a:gd name="T10" fmla="*/ 26 w 53"/>
                  <a:gd name="T11" fmla="*/ 14 h 28"/>
                  <a:gd name="T12" fmla="*/ 33 w 53"/>
                  <a:gd name="T13" fmla="*/ 16 h 28"/>
                  <a:gd name="T14" fmla="*/ 37 w 53"/>
                  <a:gd name="T15" fmla="*/ 20 h 28"/>
                  <a:gd name="T16" fmla="*/ 43 w 53"/>
                  <a:gd name="T17" fmla="*/ 24 h 28"/>
                  <a:gd name="T18" fmla="*/ 48 w 53"/>
                  <a:gd name="T19" fmla="*/ 28 h 28"/>
                  <a:gd name="T20" fmla="*/ 53 w 53"/>
                  <a:gd name="T21" fmla="*/ 23 h 28"/>
                  <a:gd name="T22" fmla="*/ 48 w 53"/>
                  <a:gd name="T23" fmla="*/ 16 h 28"/>
                  <a:gd name="T24" fmla="*/ 42 w 53"/>
                  <a:gd name="T25" fmla="*/ 13 h 28"/>
                  <a:gd name="T26" fmla="*/ 35 w 53"/>
                  <a:gd name="T27" fmla="*/ 9 h 28"/>
                  <a:gd name="T28" fmla="*/ 29 w 53"/>
                  <a:gd name="T29" fmla="*/ 6 h 28"/>
                  <a:gd name="T30" fmla="*/ 22 w 53"/>
                  <a:gd name="T31" fmla="*/ 4 h 28"/>
                  <a:gd name="T32" fmla="*/ 14 w 53"/>
                  <a:gd name="T33" fmla="*/ 2 h 28"/>
                  <a:gd name="T34" fmla="*/ 7 w 53"/>
                  <a:gd name="T35" fmla="*/ 1 h 28"/>
                  <a:gd name="T36" fmla="*/ 0 w 53"/>
                  <a:gd name="T37" fmla="*/ 0 h 28"/>
                  <a:gd name="T38" fmla="*/ 0 w 53"/>
                  <a:gd name="T39" fmla="*/ 0 h 28"/>
                  <a:gd name="T40" fmla="*/ 0 w 53"/>
                  <a:gd name="T41" fmla="*/ 10 h 2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3"/>
                  <a:gd name="T64" fmla="*/ 0 h 28"/>
                  <a:gd name="T65" fmla="*/ 53 w 53"/>
                  <a:gd name="T66" fmla="*/ 28 h 2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3" h="28">
                    <a:moveTo>
                      <a:pt x="0" y="10"/>
                    </a:moveTo>
                    <a:lnTo>
                      <a:pt x="0" y="10"/>
                    </a:lnTo>
                    <a:lnTo>
                      <a:pt x="7" y="9"/>
                    </a:lnTo>
                    <a:lnTo>
                      <a:pt x="14" y="10"/>
                    </a:lnTo>
                    <a:lnTo>
                      <a:pt x="19" y="11"/>
                    </a:lnTo>
                    <a:lnTo>
                      <a:pt x="26" y="14"/>
                    </a:lnTo>
                    <a:lnTo>
                      <a:pt x="33" y="16"/>
                    </a:lnTo>
                    <a:lnTo>
                      <a:pt x="37" y="20"/>
                    </a:lnTo>
                    <a:lnTo>
                      <a:pt x="43" y="24"/>
                    </a:lnTo>
                    <a:lnTo>
                      <a:pt x="48" y="28"/>
                    </a:lnTo>
                    <a:lnTo>
                      <a:pt x="53" y="23"/>
                    </a:lnTo>
                    <a:lnTo>
                      <a:pt x="48" y="16"/>
                    </a:lnTo>
                    <a:lnTo>
                      <a:pt x="42" y="13"/>
                    </a:lnTo>
                    <a:lnTo>
                      <a:pt x="35" y="9"/>
                    </a:lnTo>
                    <a:lnTo>
                      <a:pt x="29" y="6"/>
                    </a:lnTo>
                    <a:lnTo>
                      <a:pt x="22" y="4"/>
                    </a:lnTo>
                    <a:lnTo>
                      <a:pt x="14" y="2"/>
                    </a:lnTo>
                    <a:lnTo>
                      <a:pt x="7" y="1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8" name="Freeform 22"/>
              <p:cNvSpPr>
                <a:spLocks/>
              </p:cNvSpPr>
              <p:nvPr/>
            </p:nvSpPr>
            <p:spPr bwMode="auto">
              <a:xfrm>
                <a:off x="2455" y="498"/>
                <a:ext cx="78" cy="53"/>
              </a:xfrm>
              <a:custGeom>
                <a:avLst/>
                <a:gdLst>
                  <a:gd name="T0" fmla="*/ 8 w 78"/>
                  <a:gd name="T1" fmla="*/ 48 h 53"/>
                  <a:gd name="T2" fmla="*/ 6 w 78"/>
                  <a:gd name="T3" fmla="*/ 53 h 53"/>
                  <a:gd name="T4" fmla="*/ 14 w 78"/>
                  <a:gd name="T5" fmla="*/ 45 h 53"/>
                  <a:gd name="T6" fmla="*/ 22 w 78"/>
                  <a:gd name="T7" fmla="*/ 38 h 53"/>
                  <a:gd name="T8" fmla="*/ 32 w 78"/>
                  <a:gd name="T9" fmla="*/ 31 h 53"/>
                  <a:gd name="T10" fmla="*/ 43 w 78"/>
                  <a:gd name="T11" fmla="*/ 24 h 53"/>
                  <a:gd name="T12" fmla="*/ 51 w 78"/>
                  <a:gd name="T13" fmla="*/ 18 h 53"/>
                  <a:gd name="T14" fmla="*/ 61 w 78"/>
                  <a:gd name="T15" fmla="*/ 13 h 53"/>
                  <a:gd name="T16" fmla="*/ 69 w 78"/>
                  <a:gd name="T17" fmla="*/ 10 h 53"/>
                  <a:gd name="T18" fmla="*/ 78 w 78"/>
                  <a:gd name="T19" fmla="*/ 10 h 53"/>
                  <a:gd name="T20" fmla="*/ 78 w 78"/>
                  <a:gd name="T21" fmla="*/ 0 h 53"/>
                  <a:gd name="T22" fmla="*/ 69 w 78"/>
                  <a:gd name="T23" fmla="*/ 2 h 53"/>
                  <a:gd name="T24" fmla="*/ 58 w 78"/>
                  <a:gd name="T25" fmla="*/ 5 h 53"/>
                  <a:gd name="T26" fmla="*/ 49 w 78"/>
                  <a:gd name="T27" fmla="*/ 10 h 53"/>
                  <a:gd name="T28" fmla="*/ 38 w 78"/>
                  <a:gd name="T29" fmla="*/ 16 h 53"/>
                  <a:gd name="T30" fmla="*/ 27 w 78"/>
                  <a:gd name="T31" fmla="*/ 23 h 53"/>
                  <a:gd name="T32" fmla="*/ 17 w 78"/>
                  <a:gd name="T33" fmla="*/ 31 h 53"/>
                  <a:gd name="T34" fmla="*/ 9 w 78"/>
                  <a:gd name="T35" fmla="*/ 40 h 53"/>
                  <a:gd name="T36" fmla="*/ 1 w 78"/>
                  <a:gd name="T37" fmla="*/ 48 h 53"/>
                  <a:gd name="T38" fmla="*/ 0 w 78"/>
                  <a:gd name="T39" fmla="*/ 53 h 53"/>
                  <a:gd name="T40" fmla="*/ 8 w 78"/>
                  <a:gd name="T41" fmla="*/ 48 h 5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8"/>
                  <a:gd name="T64" fmla="*/ 0 h 53"/>
                  <a:gd name="T65" fmla="*/ 78 w 78"/>
                  <a:gd name="T66" fmla="*/ 53 h 5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8" h="53">
                    <a:moveTo>
                      <a:pt x="8" y="48"/>
                    </a:moveTo>
                    <a:lnTo>
                      <a:pt x="6" y="53"/>
                    </a:lnTo>
                    <a:lnTo>
                      <a:pt x="14" y="45"/>
                    </a:lnTo>
                    <a:lnTo>
                      <a:pt x="22" y="38"/>
                    </a:lnTo>
                    <a:lnTo>
                      <a:pt x="32" y="31"/>
                    </a:lnTo>
                    <a:lnTo>
                      <a:pt x="43" y="24"/>
                    </a:lnTo>
                    <a:lnTo>
                      <a:pt x="51" y="18"/>
                    </a:lnTo>
                    <a:lnTo>
                      <a:pt x="61" y="13"/>
                    </a:lnTo>
                    <a:lnTo>
                      <a:pt x="69" y="10"/>
                    </a:lnTo>
                    <a:lnTo>
                      <a:pt x="78" y="10"/>
                    </a:lnTo>
                    <a:lnTo>
                      <a:pt x="78" y="0"/>
                    </a:lnTo>
                    <a:lnTo>
                      <a:pt x="69" y="2"/>
                    </a:lnTo>
                    <a:lnTo>
                      <a:pt x="58" y="5"/>
                    </a:lnTo>
                    <a:lnTo>
                      <a:pt x="49" y="10"/>
                    </a:lnTo>
                    <a:lnTo>
                      <a:pt x="38" y="16"/>
                    </a:lnTo>
                    <a:lnTo>
                      <a:pt x="27" y="23"/>
                    </a:lnTo>
                    <a:lnTo>
                      <a:pt x="17" y="31"/>
                    </a:lnTo>
                    <a:lnTo>
                      <a:pt x="9" y="40"/>
                    </a:lnTo>
                    <a:lnTo>
                      <a:pt x="1" y="48"/>
                    </a:lnTo>
                    <a:lnTo>
                      <a:pt x="0" y="53"/>
                    </a:lnTo>
                    <a:lnTo>
                      <a:pt x="8" y="4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9" name="Freeform 23"/>
              <p:cNvSpPr>
                <a:spLocks/>
              </p:cNvSpPr>
              <p:nvPr/>
            </p:nvSpPr>
            <p:spPr bwMode="auto">
              <a:xfrm>
                <a:off x="2455" y="546"/>
                <a:ext cx="31" cy="38"/>
              </a:xfrm>
              <a:custGeom>
                <a:avLst/>
                <a:gdLst>
                  <a:gd name="T0" fmla="*/ 31 w 31"/>
                  <a:gd name="T1" fmla="*/ 28 h 38"/>
                  <a:gd name="T2" fmla="*/ 31 w 31"/>
                  <a:gd name="T3" fmla="*/ 28 h 38"/>
                  <a:gd name="T4" fmla="*/ 26 w 31"/>
                  <a:gd name="T5" fmla="*/ 24 h 38"/>
                  <a:gd name="T6" fmla="*/ 17 w 31"/>
                  <a:gd name="T7" fmla="*/ 15 h 38"/>
                  <a:gd name="T8" fmla="*/ 10 w 31"/>
                  <a:gd name="T9" fmla="*/ 5 h 38"/>
                  <a:gd name="T10" fmla="*/ 8 w 31"/>
                  <a:gd name="T11" fmla="*/ 0 h 38"/>
                  <a:gd name="T12" fmla="*/ 0 w 31"/>
                  <a:gd name="T13" fmla="*/ 5 h 38"/>
                  <a:gd name="T14" fmla="*/ 3 w 31"/>
                  <a:gd name="T15" fmla="*/ 10 h 38"/>
                  <a:gd name="T16" fmla="*/ 10 w 31"/>
                  <a:gd name="T17" fmla="*/ 20 h 38"/>
                  <a:gd name="T18" fmla="*/ 21 w 31"/>
                  <a:gd name="T19" fmla="*/ 32 h 38"/>
                  <a:gd name="T20" fmla="*/ 31 w 31"/>
                  <a:gd name="T21" fmla="*/ 38 h 38"/>
                  <a:gd name="T22" fmla="*/ 31 w 31"/>
                  <a:gd name="T23" fmla="*/ 38 h 38"/>
                  <a:gd name="T24" fmla="*/ 31 w 31"/>
                  <a:gd name="T25" fmla="*/ 28 h 3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"/>
                  <a:gd name="T40" fmla="*/ 0 h 38"/>
                  <a:gd name="T41" fmla="*/ 31 w 31"/>
                  <a:gd name="T42" fmla="*/ 38 h 3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" h="38">
                    <a:moveTo>
                      <a:pt x="31" y="28"/>
                    </a:moveTo>
                    <a:lnTo>
                      <a:pt x="31" y="28"/>
                    </a:lnTo>
                    <a:lnTo>
                      <a:pt x="26" y="24"/>
                    </a:lnTo>
                    <a:lnTo>
                      <a:pt x="17" y="15"/>
                    </a:lnTo>
                    <a:lnTo>
                      <a:pt x="10" y="5"/>
                    </a:lnTo>
                    <a:lnTo>
                      <a:pt x="8" y="0"/>
                    </a:lnTo>
                    <a:lnTo>
                      <a:pt x="0" y="5"/>
                    </a:lnTo>
                    <a:lnTo>
                      <a:pt x="3" y="10"/>
                    </a:lnTo>
                    <a:lnTo>
                      <a:pt x="10" y="20"/>
                    </a:lnTo>
                    <a:lnTo>
                      <a:pt x="21" y="32"/>
                    </a:lnTo>
                    <a:lnTo>
                      <a:pt x="31" y="38"/>
                    </a:lnTo>
                    <a:lnTo>
                      <a:pt x="31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50" name="Freeform 24"/>
              <p:cNvSpPr>
                <a:spLocks/>
              </p:cNvSpPr>
              <p:nvPr/>
            </p:nvSpPr>
            <p:spPr bwMode="auto">
              <a:xfrm>
                <a:off x="2486" y="527"/>
                <a:ext cx="47" cy="57"/>
              </a:xfrm>
              <a:custGeom>
                <a:avLst/>
                <a:gdLst>
                  <a:gd name="T0" fmla="*/ 47 w 47"/>
                  <a:gd name="T1" fmla="*/ 0 h 57"/>
                  <a:gd name="T2" fmla="*/ 47 w 47"/>
                  <a:gd name="T3" fmla="*/ 0 h 57"/>
                  <a:gd name="T4" fmla="*/ 40 w 47"/>
                  <a:gd name="T5" fmla="*/ 2 h 57"/>
                  <a:gd name="T6" fmla="*/ 31 w 47"/>
                  <a:gd name="T7" fmla="*/ 8 h 57"/>
                  <a:gd name="T8" fmla="*/ 24 w 47"/>
                  <a:gd name="T9" fmla="*/ 16 h 57"/>
                  <a:gd name="T10" fmla="*/ 17 w 47"/>
                  <a:gd name="T11" fmla="*/ 25 h 57"/>
                  <a:gd name="T12" fmla="*/ 10 w 47"/>
                  <a:gd name="T13" fmla="*/ 34 h 57"/>
                  <a:gd name="T14" fmla="*/ 6 w 47"/>
                  <a:gd name="T15" fmla="*/ 42 h 57"/>
                  <a:gd name="T16" fmla="*/ 1 w 47"/>
                  <a:gd name="T17" fmla="*/ 46 h 57"/>
                  <a:gd name="T18" fmla="*/ 0 w 47"/>
                  <a:gd name="T19" fmla="*/ 47 h 57"/>
                  <a:gd name="T20" fmla="*/ 0 w 47"/>
                  <a:gd name="T21" fmla="*/ 57 h 57"/>
                  <a:gd name="T22" fmla="*/ 6 w 47"/>
                  <a:gd name="T23" fmla="*/ 53 h 57"/>
                  <a:gd name="T24" fmla="*/ 10 w 47"/>
                  <a:gd name="T25" fmla="*/ 47 h 57"/>
                  <a:gd name="T26" fmla="*/ 18 w 47"/>
                  <a:gd name="T27" fmla="*/ 39 h 57"/>
                  <a:gd name="T28" fmla="*/ 24 w 47"/>
                  <a:gd name="T29" fmla="*/ 30 h 57"/>
                  <a:gd name="T30" fmla="*/ 31 w 47"/>
                  <a:gd name="T31" fmla="*/ 21 h 57"/>
                  <a:gd name="T32" fmla="*/ 36 w 47"/>
                  <a:gd name="T33" fmla="*/ 13 h 57"/>
                  <a:gd name="T34" fmla="*/ 42 w 47"/>
                  <a:gd name="T35" fmla="*/ 9 h 57"/>
                  <a:gd name="T36" fmla="*/ 47 w 47"/>
                  <a:gd name="T37" fmla="*/ 8 h 57"/>
                  <a:gd name="T38" fmla="*/ 47 w 47"/>
                  <a:gd name="T39" fmla="*/ 8 h 57"/>
                  <a:gd name="T40" fmla="*/ 47 w 47"/>
                  <a:gd name="T41" fmla="*/ 0 h 5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7"/>
                  <a:gd name="T64" fmla="*/ 0 h 57"/>
                  <a:gd name="T65" fmla="*/ 47 w 47"/>
                  <a:gd name="T66" fmla="*/ 57 h 5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7" h="57">
                    <a:moveTo>
                      <a:pt x="47" y="0"/>
                    </a:moveTo>
                    <a:lnTo>
                      <a:pt x="47" y="0"/>
                    </a:lnTo>
                    <a:lnTo>
                      <a:pt x="40" y="2"/>
                    </a:lnTo>
                    <a:lnTo>
                      <a:pt x="31" y="8"/>
                    </a:lnTo>
                    <a:lnTo>
                      <a:pt x="24" y="16"/>
                    </a:lnTo>
                    <a:lnTo>
                      <a:pt x="17" y="25"/>
                    </a:lnTo>
                    <a:lnTo>
                      <a:pt x="10" y="34"/>
                    </a:lnTo>
                    <a:lnTo>
                      <a:pt x="6" y="42"/>
                    </a:lnTo>
                    <a:lnTo>
                      <a:pt x="1" y="46"/>
                    </a:lnTo>
                    <a:lnTo>
                      <a:pt x="0" y="47"/>
                    </a:lnTo>
                    <a:lnTo>
                      <a:pt x="0" y="57"/>
                    </a:lnTo>
                    <a:lnTo>
                      <a:pt x="6" y="53"/>
                    </a:lnTo>
                    <a:lnTo>
                      <a:pt x="10" y="47"/>
                    </a:lnTo>
                    <a:lnTo>
                      <a:pt x="18" y="39"/>
                    </a:lnTo>
                    <a:lnTo>
                      <a:pt x="24" y="30"/>
                    </a:lnTo>
                    <a:lnTo>
                      <a:pt x="31" y="21"/>
                    </a:lnTo>
                    <a:lnTo>
                      <a:pt x="36" y="13"/>
                    </a:lnTo>
                    <a:lnTo>
                      <a:pt x="42" y="9"/>
                    </a:lnTo>
                    <a:lnTo>
                      <a:pt x="47" y="8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51" name="Freeform 25"/>
              <p:cNvSpPr>
                <a:spLocks/>
              </p:cNvSpPr>
              <p:nvPr/>
            </p:nvSpPr>
            <p:spPr bwMode="auto">
              <a:xfrm>
                <a:off x="2533" y="527"/>
                <a:ext cx="30" cy="50"/>
              </a:xfrm>
              <a:custGeom>
                <a:avLst/>
                <a:gdLst>
                  <a:gd name="T0" fmla="*/ 30 w 30"/>
                  <a:gd name="T1" fmla="*/ 50 h 50"/>
                  <a:gd name="T2" fmla="*/ 30 w 30"/>
                  <a:gd name="T3" fmla="*/ 50 h 50"/>
                  <a:gd name="T4" fmla="*/ 30 w 30"/>
                  <a:gd name="T5" fmla="*/ 29 h 50"/>
                  <a:gd name="T6" fmla="*/ 24 w 30"/>
                  <a:gd name="T7" fmla="*/ 12 h 50"/>
                  <a:gd name="T8" fmla="*/ 12 w 30"/>
                  <a:gd name="T9" fmla="*/ 4 h 50"/>
                  <a:gd name="T10" fmla="*/ 0 w 30"/>
                  <a:gd name="T11" fmla="*/ 0 h 50"/>
                  <a:gd name="T12" fmla="*/ 0 w 30"/>
                  <a:gd name="T13" fmla="*/ 8 h 50"/>
                  <a:gd name="T14" fmla="*/ 9 w 30"/>
                  <a:gd name="T15" fmla="*/ 12 h 50"/>
                  <a:gd name="T16" fmla="*/ 17 w 30"/>
                  <a:gd name="T17" fmla="*/ 17 h 50"/>
                  <a:gd name="T18" fmla="*/ 23 w 30"/>
                  <a:gd name="T19" fmla="*/ 29 h 50"/>
                  <a:gd name="T20" fmla="*/ 23 w 30"/>
                  <a:gd name="T21" fmla="*/ 50 h 50"/>
                  <a:gd name="T22" fmla="*/ 23 w 30"/>
                  <a:gd name="T23" fmla="*/ 50 h 50"/>
                  <a:gd name="T24" fmla="*/ 30 w 30"/>
                  <a:gd name="T25" fmla="*/ 50 h 5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0"/>
                  <a:gd name="T40" fmla="*/ 0 h 50"/>
                  <a:gd name="T41" fmla="*/ 30 w 30"/>
                  <a:gd name="T42" fmla="*/ 50 h 5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0" h="50">
                    <a:moveTo>
                      <a:pt x="30" y="50"/>
                    </a:moveTo>
                    <a:lnTo>
                      <a:pt x="30" y="50"/>
                    </a:lnTo>
                    <a:lnTo>
                      <a:pt x="30" y="29"/>
                    </a:lnTo>
                    <a:lnTo>
                      <a:pt x="24" y="12"/>
                    </a:lnTo>
                    <a:lnTo>
                      <a:pt x="12" y="4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9" y="12"/>
                    </a:lnTo>
                    <a:lnTo>
                      <a:pt x="17" y="17"/>
                    </a:lnTo>
                    <a:lnTo>
                      <a:pt x="23" y="29"/>
                    </a:lnTo>
                    <a:lnTo>
                      <a:pt x="23" y="50"/>
                    </a:lnTo>
                    <a:lnTo>
                      <a:pt x="30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52" name="Freeform 26"/>
              <p:cNvSpPr>
                <a:spLocks/>
              </p:cNvSpPr>
              <p:nvPr/>
            </p:nvSpPr>
            <p:spPr bwMode="auto">
              <a:xfrm>
                <a:off x="2556" y="577"/>
                <a:ext cx="43" cy="29"/>
              </a:xfrm>
              <a:custGeom>
                <a:avLst/>
                <a:gdLst>
                  <a:gd name="T0" fmla="*/ 43 w 43"/>
                  <a:gd name="T1" fmla="*/ 19 h 29"/>
                  <a:gd name="T2" fmla="*/ 41 w 43"/>
                  <a:gd name="T3" fmla="*/ 19 h 29"/>
                  <a:gd name="T4" fmla="*/ 36 w 43"/>
                  <a:gd name="T5" fmla="*/ 20 h 29"/>
                  <a:gd name="T6" fmla="*/ 30 w 43"/>
                  <a:gd name="T7" fmla="*/ 19 h 29"/>
                  <a:gd name="T8" fmla="*/ 22 w 43"/>
                  <a:gd name="T9" fmla="*/ 20 h 29"/>
                  <a:gd name="T10" fmla="*/ 16 w 43"/>
                  <a:gd name="T11" fmla="*/ 18 h 29"/>
                  <a:gd name="T12" fmla="*/ 10 w 43"/>
                  <a:gd name="T13" fmla="*/ 15 h 29"/>
                  <a:gd name="T14" fmla="*/ 7 w 43"/>
                  <a:gd name="T15" fmla="*/ 10 h 29"/>
                  <a:gd name="T16" fmla="*/ 7 w 43"/>
                  <a:gd name="T17" fmla="*/ 0 h 29"/>
                  <a:gd name="T18" fmla="*/ 0 w 43"/>
                  <a:gd name="T19" fmla="*/ 0 h 29"/>
                  <a:gd name="T20" fmla="*/ 0 w 43"/>
                  <a:gd name="T21" fmla="*/ 10 h 29"/>
                  <a:gd name="T22" fmla="*/ 5 w 43"/>
                  <a:gd name="T23" fmla="*/ 20 h 29"/>
                  <a:gd name="T24" fmla="*/ 13 w 43"/>
                  <a:gd name="T25" fmla="*/ 25 h 29"/>
                  <a:gd name="T26" fmla="*/ 22 w 43"/>
                  <a:gd name="T27" fmla="*/ 28 h 29"/>
                  <a:gd name="T28" fmla="*/ 30 w 43"/>
                  <a:gd name="T29" fmla="*/ 29 h 29"/>
                  <a:gd name="T30" fmla="*/ 36 w 43"/>
                  <a:gd name="T31" fmla="*/ 28 h 29"/>
                  <a:gd name="T32" fmla="*/ 41 w 43"/>
                  <a:gd name="T33" fmla="*/ 27 h 29"/>
                  <a:gd name="T34" fmla="*/ 43 w 43"/>
                  <a:gd name="T35" fmla="*/ 27 h 29"/>
                  <a:gd name="T36" fmla="*/ 43 w 43"/>
                  <a:gd name="T37" fmla="*/ 19 h 2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3"/>
                  <a:gd name="T58" fmla="*/ 0 h 29"/>
                  <a:gd name="T59" fmla="*/ 43 w 43"/>
                  <a:gd name="T60" fmla="*/ 29 h 2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3" h="29">
                    <a:moveTo>
                      <a:pt x="43" y="19"/>
                    </a:moveTo>
                    <a:lnTo>
                      <a:pt x="41" y="19"/>
                    </a:lnTo>
                    <a:lnTo>
                      <a:pt x="36" y="20"/>
                    </a:lnTo>
                    <a:lnTo>
                      <a:pt x="30" y="19"/>
                    </a:lnTo>
                    <a:lnTo>
                      <a:pt x="22" y="20"/>
                    </a:lnTo>
                    <a:lnTo>
                      <a:pt x="16" y="18"/>
                    </a:lnTo>
                    <a:lnTo>
                      <a:pt x="10" y="15"/>
                    </a:lnTo>
                    <a:lnTo>
                      <a:pt x="7" y="1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5" y="20"/>
                    </a:lnTo>
                    <a:lnTo>
                      <a:pt x="13" y="25"/>
                    </a:lnTo>
                    <a:lnTo>
                      <a:pt x="22" y="28"/>
                    </a:lnTo>
                    <a:lnTo>
                      <a:pt x="30" y="29"/>
                    </a:lnTo>
                    <a:lnTo>
                      <a:pt x="36" y="28"/>
                    </a:lnTo>
                    <a:lnTo>
                      <a:pt x="41" y="27"/>
                    </a:lnTo>
                    <a:lnTo>
                      <a:pt x="43" y="27"/>
                    </a:lnTo>
                    <a:lnTo>
                      <a:pt x="43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53" name="Freeform 27"/>
              <p:cNvSpPr>
                <a:spLocks/>
              </p:cNvSpPr>
              <p:nvPr/>
            </p:nvSpPr>
            <p:spPr bwMode="auto">
              <a:xfrm>
                <a:off x="2438" y="531"/>
                <a:ext cx="197" cy="132"/>
              </a:xfrm>
              <a:custGeom>
                <a:avLst/>
                <a:gdLst>
                  <a:gd name="T0" fmla="*/ 21 w 197"/>
                  <a:gd name="T1" fmla="*/ 17 h 132"/>
                  <a:gd name="T2" fmla="*/ 23 w 197"/>
                  <a:gd name="T3" fmla="*/ 22 h 132"/>
                  <a:gd name="T4" fmla="*/ 31 w 197"/>
                  <a:gd name="T5" fmla="*/ 33 h 132"/>
                  <a:gd name="T6" fmla="*/ 40 w 197"/>
                  <a:gd name="T7" fmla="*/ 43 h 132"/>
                  <a:gd name="T8" fmla="*/ 48 w 197"/>
                  <a:gd name="T9" fmla="*/ 48 h 132"/>
                  <a:gd name="T10" fmla="*/ 51 w 197"/>
                  <a:gd name="T11" fmla="*/ 46 h 132"/>
                  <a:gd name="T12" fmla="*/ 56 w 197"/>
                  <a:gd name="T13" fmla="*/ 40 h 132"/>
                  <a:gd name="T14" fmla="*/ 62 w 197"/>
                  <a:gd name="T15" fmla="*/ 33 h 132"/>
                  <a:gd name="T16" fmla="*/ 68 w 197"/>
                  <a:gd name="T17" fmla="*/ 24 h 132"/>
                  <a:gd name="T18" fmla="*/ 75 w 197"/>
                  <a:gd name="T19" fmla="*/ 15 h 132"/>
                  <a:gd name="T20" fmla="*/ 81 w 197"/>
                  <a:gd name="T21" fmla="*/ 7 h 132"/>
                  <a:gd name="T22" fmla="*/ 89 w 197"/>
                  <a:gd name="T23" fmla="*/ 2 h 132"/>
                  <a:gd name="T24" fmla="*/ 95 w 197"/>
                  <a:gd name="T25" fmla="*/ 0 h 132"/>
                  <a:gd name="T26" fmla="*/ 106 w 197"/>
                  <a:gd name="T27" fmla="*/ 4 h 132"/>
                  <a:gd name="T28" fmla="*/ 115 w 197"/>
                  <a:gd name="T29" fmla="*/ 11 h 132"/>
                  <a:gd name="T30" fmla="*/ 121 w 197"/>
                  <a:gd name="T31" fmla="*/ 25 h 132"/>
                  <a:gd name="T32" fmla="*/ 121 w 197"/>
                  <a:gd name="T33" fmla="*/ 46 h 132"/>
                  <a:gd name="T34" fmla="*/ 121 w 197"/>
                  <a:gd name="T35" fmla="*/ 56 h 132"/>
                  <a:gd name="T36" fmla="*/ 125 w 197"/>
                  <a:gd name="T37" fmla="*/ 64 h 132"/>
                  <a:gd name="T38" fmla="*/ 132 w 197"/>
                  <a:gd name="T39" fmla="*/ 68 h 132"/>
                  <a:gd name="T40" fmla="*/ 140 w 197"/>
                  <a:gd name="T41" fmla="*/ 70 h 132"/>
                  <a:gd name="T42" fmla="*/ 148 w 197"/>
                  <a:gd name="T43" fmla="*/ 70 h 132"/>
                  <a:gd name="T44" fmla="*/ 154 w 197"/>
                  <a:gd name="T45" fmla="*/ 70 h 132"/>
                  <a:gd name="T46" fmla="*/ 159 w 197"/>
                  <a:gd name="T47" fmla="*/ 69 h 132"/>
                  <a:gd name="T48" fmla="*/ 161 w 197"/>
                  <a:gd name="T49" fmla="*/ 69 h 132"/>
                  <a:gd name="T50" fmla="*/ 164 w 197"/>
                  <a:gd name="T51" fmla="*/ 69 h 132"/>
                  <a:gd name="T52" fmla="*/ 170 w 197"/>
                  <a:gd name="T53" fmla="*/ 66 h 132"/>
                  <a:gd name="T54" fmla="*/ 181 w 197"/>
                  <a:gd name="T55" fmla="*/ 60 h 132"/>
                  <a:gd name="T56" fmla="*/ 197 w 197"/>
                  <a:gd name="T57" fmla="*/ 47 h 132"/>
                  <a:gd name="T58" fmla="*/ 195 w 197"/>
                  <a:gd name="T59" fmla="*/ 48 h 132"/>
                  <a:gd name="T60" fmla="*/ 193 w 197"/>
                  <a:gd name="T61" fmla="*/ 52 h 132"/>
                  <a:gd name="T62" fmla="*/ 188 w 197"/>
                  <a:gd name="T63" fmla="*/ 59 h 132"/>
                  <a:gd name="T64" fmla="*/ 182 w 197"/>
                  <a:gd name="T65" fmla="*/ 66 h 132"/>
                  <a:gd name="T66" fmla="*/ 175 w 197"/>
                  <a:gd name="T67" fmla="*/ 75 h 132"/>
                  <a:gd name="T68" fmla="*/ 168 w 197"/>
                  <a:gd name="T69" fmla="*/ 84 h 132"/>
                  <a:gd name="T70" fmla="*/ 159 w 197"/>
                  <a:gd name="T71" fmla="*/ 93 h 132"/>
                  <a:gd name="T72" fmla="*/ 151 w 197"/>
                  <a:gd name="T73" fmla="*/ 101 h 132"/>
                  <a:gd name="T74" fmla="*/ 141 w 197"/>
                  <a:gd name="T75" fmla="*/ 109 h 132"/>
                  <a:gd name="T76" fmla="*/ 132 w 197"/>
                  <a:gd name="T77" fmla="*/ 117 h 132"/>
                  <a:gd name="T78" fmla="*/ 123 w 197"/>
                  <a:gd name="T79" fmla="*/ 125 h 132"/>
                  <a:gd name="T80" fmla="*/ 113 w 197"/>
                  <a:gd name="T81" fmla="*/ 130 h 132"/>
                  <a:gd name="T82" fmla="*/ 102 w 197"/>
                  <a:gd name="T83" fmla="*/ 132 h 132"/>
                  <a:gd name="T84" fmla="*/ 92 w 197"/>
                  <a:gd name="T85" fmla="*/ 132 h 132"/>
                  <a:gd name="T86" fmla="*/ 81 w 197"/>
                  <a:gd name="T87" fmla="*/ 127 h 132"/>
                  <a:gd name="T88" fmla="*/ 71 w 197"/>
                  <a:gd name="T89" fmla="*/ 117 h 132"/>
                  <a:gd name="T90" fmla="*/ 60 w 197"/>
                  <a:gd name="T91" fmla="*/ 104 h 132"/>
                  <a:gd name="T92" fmla="*/ 50 w 197"/>
                  <a:gd name="T93" fmla="*/ 90 h 132"/>
                  <a:gd name="T94" fmla="*/ 41 w 197"/>
                  <a:gd name="T95" fmla="*/ 77 h 132"/>
                  <a:gd name="T96" fmla="*/ 33 w 197"/>
                  <a:gd name="T97" fmla="*/ 65 h 132"/>
                  <a:gd name="T98" fmla="*/ 25 w 197"/>
                  <a:gd name="T99" fmla="*/ 55 h 132"/>
                  <a:gd name="T100" fmla="*/ 17 w 197"/>
                  <a:gd name="T101" fmla="*/ 46 h 132"/>
                  <a:gd name="T102" fmla="*/ 9 w 197"/>
                  <a:gd name="T103" fmla="*/ 40 h 132"/>
                  <a:gd name="T104" fmla="*/ 0 w 197"/>
                  <a:gd name="T105" fmla="*/ 38 h 132"/>
                  <a:gd name="T106" fmla="*/ 21 w 197"/>
                  <a:gd name="T107" fmla="*/ 17 h 13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97"/>
                  <a:gd name="T163" fmla="*/ 0 h 132"/>
                  <a:gd name="T164" fmla="*/ 197 w 197"/>
                  <a:gd name="T165" fmla="*/ 132 h 13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97" h="132">
                    <a:moveTo>
                      <a:pt x="21" y="17"/>
                    </a:moveTo>
                    <a:lnTo>
                      <a:pt x="23" y="22"/>
                    </a:lnTo>
                    <a:lnTo>
                      <a:pt x="31" y="33"/>
                    </a:lnTo>
                    <a:lnTo>
                      <a:pt x="40" y="43"/>
                    </a:lnTo>
                    <a:lnTo>
                      <a:pt x="48" y="48"/>
                    </a:lnTo>
                    <a:lnTo>
                      <a:pt x="51" y="46"/>
                    </a:lnTo>
                    <a:lnTo>
                      <a:pt x="56" y="40"/>
                    </a:lnTo>
                    <a:lnTo>
                      <a:pt x="62" y="33"/>
                    </a:lnTo>
                    <a:lnTo>
                      <a:pt x="68" y="24"/>
                    </a:lnTo>
                    <a:lnTo>
                      <a:pt x="75" y="15"/>
                    </a:lnTo>
                    <a:lnTo>
                      <a:pt x="81" y="7"/>
                    </a:lnTo>
                    <a:lnTo>
                      <a:pt x="89" y="2"/>
                    </a:lnTo>
                    <a:lnTo>
                      <a:pt x="95" y="0"/>
                    </a:lnTo>
                    <a:lnTo>
                      <a:pt x="106" y="4"/>
                    </a:lnTo>
                    <a:lnTo>
                      <a:pt x="115" y="11"/>
                    </a:lnTo>
                    <a:lnTo>
                      <a:pt x="121" y="25"/>
                    </a:lnTo>
                    <a:lnTo>
                      <a:pt x="121" y="46"/>
                    </a:lnTo>
                    <a:lnTo>
                      <a:pt x="121" y="56"/>
                    </a:lnTo>
                    <a:lnTo>
                      <a:pt x="125" y="64"/>
                    </a:lnTo>
                    <a:lnTo>
                      <a:pt x="132" y="68"/>
                    </a:lnTo>
                    <a:lnTo>
                      <a:pt x="140" y="70"/>
                    </a:lnTo>
                    <a:lnTo>
                      <a:pt x="148" y="70"/>
                    </a:lnTo>
                    <a:lnTo>
                      <a:pt x="154" y="70"/>
                    </a:lnTo>
                    <a:lnTo>
                      <a:pt x="159" y="69"/>
                    </a:lnTo>
                    <a:lnTo>
                      <a:pt x="161" y="69"/>
                    </a:lnTo>
                    <a:lnTo>
                      <a:pt x="164" y="69"/>
                    </a:lnTo>
                    <a:lnTo>
                      <a:pt x="170" y="66"/>
                    </a:lnTo>
                    <a:lnTo>
                      <a:pt x="181" y="60"/>
                    </a:lnTo>
                    <a:lnTo>
                      <a:pt x="197" y="47"/>
                    </a:lnTo>
                    <a:lnTo>
                      <a:pt x="195" y="48"/>
                    </a:lnTo>
                    <a:lnTo>
                      <a:pt x="193" y="52"/>
                    </a:lnTo>
                    <a:lnTo>
                      <a:pt x="188" y="59"/>
                    </a:lnTo>
                    <a:lnTo>
                      <a:pt x="182" y="66"/>
                    </a:lnTo>
                    <a:lnTo>
                      <a:pt x="175" y="75"/>
                    </a:lnTo>
                    <a:lnTo>
                      <a:pt x="168" y="84"/>
                    </a:lnTo>
                    <a:lnTo>
                      <a:pt x="159" y="93"/>
                    </a:lnTo>
                    <a:lnTo>
                      <a:pt x="151" y="101"/>
                    </a:lnTo>
                    <a:lnTo>
                      <a:pt x="141" y="109"/>
                    </a:lnTo>
                    <a:lnTo>
                      <a:pt x="132" y="117"/>
                    </a:lnTo>
                    <a:lnTo>
                      <a:pt x="123" y="125"/>
                    </a:lnTo>
                    <a:lnTo>
                      <a:pt x="113" y="130"/>
                    </a:lnTo>
                    <a:lnTo>
                      <a:pt x="102" y="132"/>
                    </a:lnTo>
                    <a:lnTo>
                      <a:pt x="92" y="132"/>
                    </a:lnTo>
                    <a:lnTo>
                      <a:pt x="81" y="127"/>
                    </a:lnTo>
                    <a:lnTo>
                      <a:pt x="71" y="117"/>
                    </a:lnTo>
                    <a:lnTo>
                      <a:pt x="60" y="104"/>
                    </a:lnTo>
                    <a:lnTo>
                      <a:pt x="50" y="90"/>
                    </a:lnTo>
                    <a:lnTo>
                      <a:pt x="41" y="77"/>
                    </a:lnTo>
                    <a:lnTo>
                      <a:pt x="33" y="65"/>
                    </a:lnTo>
                    <a:lnTo>
                      <a:pt x="25" y="55"/>
                    </a:lnTo>
                    <a:lnTo>
                      <a:pt x="17" y="46"/>
                    </a:lnTo>
                    <a:lnTo>
                      <a:pt x="9" y="40"/>
                    </a:lnTo>
                    <a:lnTo>
                      <a:pt x="0" y="38"/>
                    </a:lnTo>
                    <a:lnTo>
                      <a:pt x="21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54" name="Freeform 28"/>
              <p:cNvSpPr>
                <a:spLocks/>
              </p:cNvSpPr>
              <p:nvPr/>
            </p:nvSpPr>
            <p:spPr bwMode="auto">
              <a:xfrm>
                <a:off x="495" y="574"/>
                <a:ext cx="1972" cy="3259"/>
              </a:xfrm>
              <a:custGeom>
                <a:avLst/>
                <a:gdLst>
                  <a:gd name="T0" fmla="*/ 0 w 1972"/>
                  <a:gd name="T1" fmla="*/ 3149 h 3259"/>
                  <a:gd name="T2" fmla="*/ 0 w 1972"/>
                  <a:gd name="T3" fmla="*/ 96 h 3259"/>
                  <a:gd name="T4" fmla="*/ 1 w 1972"/>
                  <a:gd name="T5" fmla="*/ 80 h 3259"/>
                  <a:gd name="T6" fmla="*/ 7 w 1972"/>
                  <a:gd name="T7" fmla="*/ 63 h 3259"/>
                  <a:gd name="T8" fmla="*/ 14 w 1972"/>
                  <a:gd name="T9" fmla="*/ 48 h 3259"/>
                  <a:gd name="T10" fmla="*/ 25 w 1972"/>
                  <a:gd name="T11" fmla="*/ 32 h 3259"/>
                  <a:gd name="T12" fmla="*/ 38 w 1972"/>
                  <a:gd name="T13" fmla="*/ 19 h 3259"/>
                  <a:gd name="T14" fmla="*/ 55 w 1972"/>
                  <a:gd name="T15" fmla="*/ 9 h 3259"/>
                  <a:gd name="T16" fmla="*/ 72 w 1972"/>
                  <a:gd name="T17" fmla="*/ 3 h 3259"/>
                  <a:gd name="T18" fmla="*/ 93 w 1972"/>
                  <a:gd name="T19" fmla="*/ 0 h 3259"/>
                  <a:gd name="T20" fmla="*/ 1892 w 1972"/>
                  <a:gd name="T21" fmla="*/ 0 h 3259"/>
                  <a:gd name="T22" fmla="*/ 1907 w 1972"/>
                  <a:gd name="T23" fmla="*/ 1 h 3259"/>
                  <a:gd name="T24" fmla="*/ 1920 w 1972"/>
                  <a:gd name="T25" fmla="*/ 6 h 3259"/>
                  <a:gd name="T26" fmla="*/ 1935 w 1972"/>
                  <a:gd name="T27" fmla="*/ 14 h 3259"/>
                  <a:gd name="T28" fmla="*/ 1947 w 1972"/>
                  <a:gd name="T29" fmla="*/ 25 h 3259"/>
                  <a:gd name="T30" fmla="*/ 1957 w 1972"/>
                  <a:gd name="T31" fmla="*/ 38 h 3259"/>
                  <a:gd name="T32" fmla="*/ 1965 w 1972"/>
                  <a:gd name="T33" fmla="*/ 52 h 3259"/>
                  <a:gd name="T34" fmla="*/ 1970 w 1972"/>
                  <a:gd name="T35" fmla="*/ 66 h 3259"/>
                  <a:gd name="T36" fmla="*/ 1972 w 1972"/>
                  <a:gd name="T37" fmla="*/ 82 h 3259"/>
                  <a:gd name="T38" fmla="*/ 1972 w 1972"/>
                  <a:gd name="T39" fmla="*/ 3164 h 3259"/>
                  <a:gd name="T40" fmla="*/ 1970 w 1972"/>
                  <a:gd name="T41" fmla="*/ 3179 h 3259"/>
                  <a:gd name="T42" fmla="*/ 1965 w 1972"/>
                  <a:gd name="T43" fmla="*/ 3195 h 3259"/>
                  <a:gd name="T44" fmla="*/ 1957 w 1972"/>
                  <a:gd name="T45" fmla="*/ 3210 h 3259"/>
                  <a:gd name="T46" fmla="*/ 1946 w 1972"/>
                  <a:gd name="T47" fmla="*/ 3226 h 3259"/>
                  <a:gd name="T48" fmla="*/ 1932 w 1972"/>
                  <a:gd name="T49" fmla="*/ 3239 h 3259"/>
                  <a:gd name="T50" fmla="*/ 1918 w 1972"/>
                  <a:gd name="T51" fmla="*/ 3250 h 3259"/>
                  <a:gd name="T52" fmla="*/ 1902 w 1972"/>
                  <a:gd name="T53" fmla="*/ 3257 h 3259"/>
                  <a:gd name="T54" fmla="*/ 1885 w 1972"/>
                  <a:gd name="T55" fmla="*/ 3259 h 3259"/>
                  <a:gd name="T56" fmla="*/ 109 w 1972"/>
                  <a:gd name="T57" fmla="*/ 3259 h 3259"/>
                  <a:gd name="T58" fmla="*/ 92 w 1972"/>
                  <a:gd name="T59" fmla="*/ 3258 h 3259"/>
                  <a:gd name="T60" fmla="*/ 72 w 1972"/>
                  <a:gd name="T61" fmla="*/ 3253 h 3259"/>
                  <a:gd name="T62" fmla="*/ 54 w 1972"/>
                  <a:gd name="T63" fmla="*/ 3244 h 3259"/>
                  <a:gd name="T64" fmla="*/ 37 w 1972"/>
                  <a:gd name="T65" fmla="*/ 3232 h 3259"/>
                  <a:gd name="T66" fmla="*/ 23 w 1972"/>
                  <a:gd name="T67" fmla="*/ 3217 h 3259"/>
                  <a:gd name="T68" fmla="*/ 11 w 1972"/>
                  <a:gd name="T69" fmla="*/ 3197 h 3259"/>
                  <a:gd name="T70" fmla="*/ 2 w 1972"/>
                  <a:gd name="T71" fmla="*/ 3175 h 3259"/>
                  <a:gd name="T72" fmla="*/ 0 w 1972"/>
                  <a:gd name="T73" fmla="*/ 3149 h 325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972"/>
                  <a:gd name="T112" fmla="*/ 0 h 3259"/>
                  <a:gd name="T113" fmla="*/ 1972 w 1972"/>
                  <a:gd name="T114" fmla="*/ 3259 h 325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972" h="3259">
                    <a:moveTo>
                      <a:pt x="0" y="3149"/>
                    </a:moveTo>
                    <a:lnTo>
                      <a:pt x="0" y="96"/>
                    </a:lnTo>
                    <a:lnTo>
                      <a:pt x="1" y="80"/>
                    </a:lnTo>
                    <a:lnTo>
                      <a:pt x="7" y="63"/>
                    </a:lnTo>
                    <a:lnTo>
                      <a:pt x="14" y="48"/>
                    </a:lnTo>
                    <a:lnTo>
                      <a:pt x="25" y="32"/>
                    </a:lnTo>
                    <a:lnTo>
                      <a:pt x="38" y="19"/>
                    </a:lnTo>
                    <a:lnTo>
                      <a:pt x="55" y="9"/>
                    </a:lnTo>
                    <a:lnTo>
                      <a:pt x="72" y="3"/>
                    </a:lnTo>
                    <a:lnTo>
                      <a:pt x="93" y="0"/>
                    </a:lnTo>
                    <a:lnTo>
                      <a:pt x="1892" y="0"/>
                    </a:lnTo>
                    <a:lnTo>
                      <a:pt x="1907" y="1"/>
                    </a:lnTo>
                    <a:lnTo>
                      <a:pt x="1920" y="6"/>
                    </a:lnTo>
                    <a:lnTo>
                      <a:pt x="1935" y="14"/>
                    </a:lnTo>
                    <a:lnTo>
                      <a:pt x="1947" y="25"/>
                    </a:lnTo>
                    <a:lnTo>
                      <a:pt x="1957" y="38"/>
                    </a:lnTo>
                    <a:lnTo>
                      <a:pt x="1965" y="52"/>
                    </a:lnTo>
                    <a:lnTo>
                      <a:pt x="1970" y="66"/>
                    </a:lnTo>
                    <a:lnTo>
                      <a:pt x="1972" y="82"/>
                    </a:lnTo>
                    <a:lnTo>
                      <a:pt x="1972" y="3164"/>
                    </a:lnTo>
                    <a:lnTo>
                      <a:pt x="1970" y="3179"/>
                    </a:lnTo>
                    <a:lnTo>
                      <a:pt x="1965" y="3195"/>
                    </a:lnTo>
                    <a:lnTo>
                      <a:pt x="1957" y="3210"/>
                    </a:lnTo>
                    <a:lnTo>
                      <a:pt x="1946" y="3226"/>
                    </a:lnTo>
                    <a:lnTo>
                      <a:pt x="1932" y="3239"/>
                    </a:lnTo>
                    <a:lnTo>
                      <a:pt x="1918" y="3250"/>
                    </a:lnTo>
                    <a:lnTo>
                      <a:pt x="1902" y="3257"/>
                    </a:lnTo>
                    <a:lnTo>
                      <a:pt x="1885" y="3259"/>
                    </a:lnTo>
                    <a:lnTo>
                      <a:pt x="109" y="3259"/>
                    </a:lnTo>
                    <a:lnTo>
                      <a:pt x="92" y="3258"/>
                    </a:lnTo>
                    <a:lnTo>
                      <a:pt x="72" y="3253"/>
                    </a:lnTo>
                    <a:lnTo>
                      <a:pt x="54" y="3244"/>
                    </a:lnTo>
                    <a:lnTo>
                      <a:pt x="37" y="3232"/>
                    </a:lnTo>
                    <a:lnTo>
                      <a:pt x="23" y="3217"/>
                    </a:lnTo>
                    <a:lnTo>
                      <a:pt x="11" y="3197"/>
                    </a:lnTo>
                    <a:lnTo>
                      <a:pt x="2" y="3175"/>
                    </a:lnTo>
                    <a:lnTo>
                      <a:pt x="0" y="3149"/>
                    </a:lnTo>
                    <a:close/>
                  </a:path>
                </a:pathLst>
              </a:custGeom>
              <a:solidFill>
                <a:srgbClr val="FFF2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55" name="Freeform 29"/>
              <p:cNvSpPr>
                <a:spLocks/>
              </p:cNvSpPr>
              <p:nvPr/>
            </p:nvSpPr>
            <p:spPr bwMode="auto">
              <a:xfrm>
                <a:off x="490" y="670"/>
                <a:ext cx="10" cy="3053"/>
              </a:xfrm>
              <a:custGeom>
                <a:avLst/>
                <a:gdLst>
                  <a:gd name="T0" fmla="*/ 0 w 10"/>
                  <a:gd name="T1" fmla="*/ 0 h 3053"/>
                  <a:gd name="T2" fmla="*/ 0 w 10"/>
                  <a:gd name="T3" fmla="*/ 0 h 3053"/>
                  <a:gd name="T4" fmla="*/ 0 w 10"/>
                  <a:gd name="T5" fmla="*/ 3053 h 3053"/>
                  <a:gd name="T6" fmla="*/ 10 w 10"/>
                  <a:gd name="T7" fmla="*/ 3053 h 3053"/>
                  <a:gd name="T8" fmla="*/ 10 w 10"/>
                  <a:gd name="T9" fmla="*/ 0 h 3053"/>
                  <a:gd name="T10" fmla="*/ 10 w 10"/>
                  <a:gd name="T11" fmla="*/ 0 h 3053"/>
                  <a:gd name="T12" fmla="*/ 0 w 10"/>
                  <a:gd name="T13" fmla="*/ 0 h 30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3053"/>
                  <a:gd name="T23" fmla="*/ 10 w 10"/>
                  <a:gd name="T24" fmla="*/ 3053 h 305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3053">
                    <a:moveTo>
                      <a:pt x="0" y="0"/>
                    </a:moveTo>
                    <a:lnTo>
                      <a:pt x="0" y="0"/>
                    </a:lnTo>
                    <a:lnTo>
                      <a:pt x="0" y="3053"/>
                    </a:lnTo>
                    <a:lnTo>
                      <a:pt x="10" y="3053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56" name="Freeform 30"/>
              <p:cNvSpPr>
                <a:spLocks/>
              </p:cNvSpPr>
              <p:nvPr/>
            </p:nvSpPr>
            <p:spPr bwMode="auto">
              <a:xfrm>
                <a:off x="490" y="569"/>
                <a:ext cx="98" cy="101"/>
              </a:xfrm>
              <a:custGeom>
                <a:avLst/>
                <a:gdLst>
                  <a:gd name="T0" fmla="*/ 98 w 98"/>
                  <a:gd name="T1" fmla="*/ 0 h 101"/>
                  <a:gd name="T2" fmla="*/ 98 w 98"/>
                  <a:gd name="T3" fmla="*/ 0 h 101"/>
                  <a:gd name="T4" fmla="*/ 77 w 98"/>
                  <a:gd name="T5" fmla="*/ 4 h 101"/>
                  <a:gd name="T6" fmla="*/ 59 w 98"/>
                  <a:gd name="T7" fmla="*/ 10 h 101"/>
                  <a:gd name="T8" fmla="*/ 41 w 98"/>
                  <a:gd name="T9" fmla="*/ 21 h 101"/>
                  <a:gd name="T10" fmla="*/ 28 w 98"/>
                  <a:gd name="T11" fmla="*/ 35 h 101"/>
                  <a:gd name="T12" fmla="*/ 16 w 98"/>
                  <a:gd name="T13" fmla="*/ 50 h 101"/>
                  <a:gd name="T14" fmla="*/ 8 w 98"/>
                  <a:gd name="T15" fmla="*/ 67 h 101"/>
                  <a:gd name="T16" fmla="*/ 2 w 98"/>
                  <a:gd name="T17" fmla="*/ 85 h 101"/>
                  <a:gd name="T18" fmla="*/ 0 w 98"/>
                  <a:gd name="T19" fmla="*/ 101 h 101"/>
                  <a:gd name="T20" fmla="*/ 10 w 98"/>
                  <a:gd name="T21" fmla="*/ 101 h 101"/>
                  <a:gd name="T22" fmla="*/ 10 w 98"/>
                  <a:gd name="T23" fmla="*/ 85 h 101"/>
                  <a:gd name="T24" fmla="*/ 16 w 98"/>
                  <a:gd name="T25" fmla="*/ 70 h 101"/>
                  <a:gd name="T26" fmla="*/ 23 w 98"/>
                  <a:gd name="T27" fmla="*/ 55 h 101"/>
                  <a:gd name="T28" fmla="*/ 33 w 98"/>
                  <a:gd name="T29" fmla="*/ 40 h 101"/>
                  <a:gd name="T30" fmla="*/ 46 w 98"/>
                  <a:gd name="T31" fmla="*/ 28 h 101"/>
                  <a:gd name="T32" fmla="*/ 62 w 98"/>
                  <a:gd name="T33" fmla="*/ 18 h 101"/>
                  <a:gd name="T34" fmla="*/ 77 w 98"/>
                  <a:gd name="T35" fmla="*/ 11 h 101"/>
                  <a:gd name="T36" fmla="*/ 98 w 98"/>
                  <a:gd name="T37" fmla="*/ 10 h 101"/>
                  <a:gd name="T38" fmla="*/ 98 w 98"/>
                  <a:gd name="T39" fmla="*/ 10 h 101"/>
                  <a:gd name="T40" fmla="*/ 98 w 98"/>
                  <a:gd name="T41" fmla="*/ 0 h 10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8"/>
                  <a:gd name="T64" fmla="*/ 0 h 101"/>
                  <a:gd name="T65" fmla="*/ 98 w 98"/>
                  <a:gd name="T66" fmla="*/ 101 h 10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8" h="101">
                    <a:moveTo>
                      <a:pt x="98" y="0"/>
                    </a:moveTo>
                    <a:lnTo>
                      <a:pt x="98" y="0"/>
                    </a:lnTo>
                    <a:lnTo>
                      <a:pt x="77" y="4"/>
                    </a:lnTo>
                    <a:lnTo>
                      <a:pt x="59" y="10"/>
                    </a:lnTo>
                    <a:lnTo>
                      <a:pt x="41" y="21"/>
                    </a:lnTo>
                    <a:lnTo>
                      <a:pt x="28" y="35"/>
                    </a:lnTo>
                    <a:lnTo>
                      <a:pt x="16" y="50"/>
                    </a:lnTo>
                    <a:lnTo>
                      <a:pt x="8" y="67"/>
                    </a:lnTo>
                    <a:lnTo>
                      <a:pt x="2" y="85"/>
                    </a:lnTo>
                    <a:lnTo>
                      <a:pt x="0" y="101"/>
                    </a:lnTo>
                    <a:lnTo>
                      <a:pt x="10" y="101"/>
                    </a:lnTo>
                    <a:lnTo>
                      <a:pt x="10" y="85"/>
                    </a:lnTo>
                    <a:lnTo>
                      <a:pt x="16" y="70"/>
                    </a:lnTo>
                    <a:lnTo>
                      <a:pt x="23" y="55"/>
                    </a:lnTo>
                    <a:lnTo>
                      <a:pt x="33" y="40"/>
                    </a:lnTo>
                    <a:lnTo>
                      <a:pt x="46" y="28"/>
                    </a:lnTo>
                    <a:lnTo>
                      <a:pt x="62" y="18"/>
                    </a:lnTo>
                    <a:lnTo>
                      <a:pt x="77" y="11"/>
                    </a:lnTo>
                    <a:lnTo>
                      <a:pt x="98" y="10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57" name="Freeform 31"/>
              <p:cNvSpPr>
                <a:spLocks/>
              </p:cNvSpPr>
              <p:nvPr/>
            </p:nvSpPr>
            <p:spPr bwMode="auto">
              <a:xfrm>
                <a:off x="588" y="569"/>
                <a:ext cx="1799" cy="10"/>
              </a:xfrm>
              <a:custGeom>
                <a:avLst/>
                <a:gdLst>
                  <a:gd name="T0" fmla="*/ 1799 w 1799"/>
                  <a:gd name="T1" fmla="*/ 0 h 10"/>
                  <a:gd name="T2" fmla="*/ 1799 w 1799"/>
                  <a:gd name="T3" fmla="*/ 0 h 10"/>
                  <a:gd name="T4" fmla="*/ 0 w 1799"/>
                  <a:gd name="T5" fmla="*/ 0 h 10"/>
                  <a:gd name="T6" fmla="*/ 0 w 1799"/>
                  <a:gd name="T7" fmla="*/ 10 h 10"/>
                  <a:gd name="T8" fmla="*/ 1799 w 1799"/>
                  <a:gd name="T9" fmla="*/ 10 h 10"/>
                  <a:gd name="T10" fmla="*/ 1799 w 1799"/>
                  <a:gd name="T11" fmla="*/ 10 h 10"/>
                  <a:gd name="T12" fmla="*/ 1799 w 1799"/>
                  <a:gd name="T13" fmla="*/ 0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99"/>
                  <a:gd name="T22" fmla="*/ 0 h 10"/>
                  <a:gd name="T23" fmla="*/ 1799 w 1799"/>
                  <a:gd name="T24" fmla="*/ 10 h 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99" h="10">
                    <a:moveTo>
                      <a:pt x="1799" y="0"/>
                    </a:moveTo>
                    <a:lnTo>
                      <a:pt x="1799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1799" y="10"/>
                    </a:lnTo>
                    <a:lnTo>
                      <a:pt x="179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58" name="Freeform 32"/>
              <p:cNvSpPr>
                <a:spLocks/>
              </p:cNvSpPr>
              <p:nvPr/>
            </p:nvSpPr>
            <p:spPr bwMode="auto">
              <a:xfrm>
                <a:off x="2387" y="569"/>
                <a:ext cx="85" cy="87"/>
              </a:xfrm>
              <a:custGeom>
                <a:avLst/>
                <a:gdLst>
                  <a:gd name="T0" fmla="*/ 85 w 85"/>
                  <a:gd name="T1" fmla="*/ 87 h 87"/>
                  <a:gd name="T2" fmla="*/ 85 w 85"/>
                  <a:gd name="T3" fmla="*/ 87 h 87"/>
                  <a:gd name="T4" fmla="*/ 82 w 85"/>
                  <a:gd name="T5" fmla="*/ 70 h 87"/>
                  <a:gd name="T6" fmla="*/ 77 w 85"/>
                  <a:gd name="T7" fmla="*/ 55 h 87"/>
                  <a:gd name="T8" fmla="*/ 68 w 85"/>
                  <a:gd name="T9" fmla="*/ 40 h 87"/>
                  <a:gd name="T10" fmla="*/ 57 w 85"/>
                  <a:gd name="T11" fmla="*/ 27 h 87"/>
                  <a:gd name="T12" fmla="*/ 45 w 85"/>
                  <a:gd name="T13" fmla="*/ 15 h 87"/>
                  <a:gd name="T14" fmla="*/ 29 w 85"/>
                  <a:gd name="T15" fmla="*/ 8 h 87"/>
                  <a:gd name="T16" fmla="*/ 15 w 85"/>
                  <a:gd name="T17" fmla="*/ 2 h 87"/>
                  <a:gd name="T18" fmla="*/ 0 w 85"/>
                  <a:gd name="T19" fmla="*/ 0 h 87"/>
                  <a:gd name="T20" fmla="*/ 0 w 85"/>
                  <a:gd name="T21" fmla="*/ 10 h 87"/>
                  <a:gd name="T22" fmla="*/ 15 w 85"/>
                  <a:gd name="T23" fmla="*/ 10 h 87"/>
                  <a:gd name="T24" fmla="*/ 27 w 85"/>
                  <a:gd name="T25" fmla="*/ 15 h 87"/>
                  <a:gd name="T26" fmla="*/ 40 w 85"/>
                  <a:gd name="T27" fmla="*/ 23 h 87"/>
                  <a:gd name="T28" fmla="*/ 52 w 85"/>
                  <a:gd name="T29" fmla="*/ 32 h 87"/>
                  <a:gd name="T30" fmla="*/ 61 w 85"/>
                  <a:gd name="T31" fmla="*/ 45 h 87"/>
                  <a:gd name="T32" fmla="*/ 69 w 85"/>
                  <a:gd name="T33" fmla="*/ 58 h 87"/>
                  <a:gd name="T34" fmla="*/ 74 w 85"/>
                  <a:gd name="T35" fmla="*/ 72 h 87"/>
                  <a:gd name="T36" fmla="*/ 76 w 85"/>
                  <a:gd name="T37" fmla="*/ 87 h 87"/>
                  <a:gd name="T38" fmla="*/ 76 w 85"/>
                  <a:gd name="T39" fmla="*/ 87 h 87"/>
                  <a:gd name="T40" fmla="*/ 85 w 85"/>
                  <a:gd name="T41" fmla="*/ 87 h 8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5"/>
                  <a:gd name="T64" fmla="*/ 0 h 87"/>
                  <a:gd name="T65" fmla="*/ 85 w 85"/>
                  <a:gd name="T66" fmla="*/ 87 h 8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5" h="87">
                    <a:moveTo>
                      <a:pt x="85" y="87"/>
                    </a:moveTo>
                    <a:lnTo>
                      <a:pt x="85" y="87"/>
                    </a:lnTo>
                    <a:lnTo>
                      <a:pt x="82" y="70"/>
                    </a:lnTo>
                    <a:lnTo>
                      <a:pt x="77" y="55"/>
                    </a:lnTo>
                    <a:lnTo>
                      <a:pt x="68" y="40"/>
                    </a:lnTo>
                    <a:lnTo>
                      <a:pt x="57" y="27"/>
                    </a:lnTo>
                    <a:lnTo>
                      <a:pt x="45" y="15"/>
                    </a:lnTo>
                    <a:lnTo>
                      <a:pt x="29" y="8"/>
                    </a:lnTo>
                    <a:lnTo>
                      <a:pt x="15" y="2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15" y="10"/>
                    </a:lnTo>
                    <a:lnTo>
                      <a:pt x="27" y="15"/>
                    </a:lnTo>
                    <a:lnTo>
                      <a:pt x="40" y="23"/>
                    </a:lnTo>
                    <a:lnTo>
                      <a:pt x="52" y="32"/>
                    </a:lnTo>
                    <a:lnTo>
                      <a:pt x="61" y="45"/>
                    </a:lnTo>
                    <a:lnTo>
                      <a:pt x="69" y="58"/>
                    </a:lnTo>
                    <a:lnTo>
                      <a:pt x="74" y="72"/>
                    </a:lnTo>
                    <a:lnTo>
                      <a:pt x="76" y="87"/>
                    </a:lnTo>
                    <a:lnTo>
                      <a:pt x="85" y="8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59" name="Freeform 33"/>
              <p:cNvSpPr>
                <a:spLocks/>
              </p:cNvSpPr>
              <p:nvPr/>
            </p:nvSpPr>
            <p:spPr bwMode="auto">
              <a:xfrm>
                <a:off x="2463" y="656"/>
                <a:ext cx="9" cy="3082"/>
              </a:xfrm>
              <a:custGeom>
                <a:avLst/>
                <a:gdLst>
                  <a:gd name="T0" fmla="*/ 9 w 9"/>
                  <a:gd name="T1" fmla="*/ 3082 h 3082"/>
                  <a:gd name="T2" fmla="*/ 9 w 9"/>
                  <a:gd name="T3" fmla="*/ 3082 h 3082"/>
                  <a:gd name="T4" fmla="*/ 9 w 9"/>
                  <a:gd name="T5" fmla="*/ 0 h 3082"/>
                  <a:gd name="T6" fmla="*/ 0 w 9"/>
                  <a:gd name="T7" fmla="*/ 0 h 3082"/>
                  <a:gd name="T8" fmla="*/ 0 w 9"/>
                  <a:gd name="T9" fmla="*/ 3082 h 3082"/>
                  <a:gd name="T10" fmla="*/ 0 w 9"/>
                  <a:gd name="T11" fmla="*/ 3082 h 3082"/>
                  <a:gd name="T12" fmla="*/ 9 w 9"/>
                  <a:gd name="T13" fmla="*/ 3082 h 30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3082"/>
                  <a:gd name="T23" fmla="*/ 9 w 9"/>
                  <a:gd name="T24" fmla="*/ 3082 h 308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3082">
                    <a:moveTo>
                      <a:pt x="9" y="3082"/>
                    </a:moveTo>
                    <a:lnTo>
                      <a:pt x="9" y="3082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3082"/>
                    </a:lnTo>
                    <a:lnTo>
                      <a:pt x="9" y="30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60" name="Freeform 34"/>
              <p:cNvSpPr>
                <a:spLocks/>
              </p:cNvSpPr>
              <p:nvPr/>
            </p:nvSpPr>
            <p:spPr bwMode="auto">
              <a:xfrm>
                <a:off x="2380" y="3738"/>
                <a:ext cx="92" cy="100"/>
              </a:xfrm>
              <a:custGeom>
                <a:avLst/>
                <a:gdLst>
                  <a:gd name="T0" fmla="*/ 0 w 92"/>
                  <a:gd name="T1" fmla="*/ 100 h 100"/>
                  <a:gd name="T2" fmla="*/ 0 w 92"/>
                  <a:gd name="T3" fmla="*/ 100 h 100"/>
                  <a:gd name="T4" fmla="*/ 18 w 92"/>
                  <a:gd name="T5" fmla="*/ 97 h 100"/>
                  <a:gd name="T6" fmla="*/ 34 w 92"/>
                  <a:gd name="T7" fmla="*/ 90 h 100"/>
                  <a:gd name="T8" fmla="*/ 50 w 92"/>
                  <a:gd name="T9" fmla="*/ 78 h 100"/>
                  <a:gd name="T10" fmla="*/ 63 w 92"/>
                  <a:gd name="T11" fmla="*/ 64 h 100"/>
                  <a:gd name="T12" fmla="*/ 75 w 92"/>
                  <a:gd name="T13" fmla="*/ 49 h 100"/>
                  <a:gd name="T14" fmla="*/ 84 w 92"/>
                  <a:gd name="T15" fmla="*/ 32 h 100"/>
                  <a:gd name="T16" fmla="*/ 89 w 92"/>
                  <a:gd name="T17" fmla="*/ 15 h 100"/>
                  <a:gd name="T18" fmla="*/ 92 w 92"/>
                  <a:gd name="T19" fmla="*/ 0 h 100"/>
                  <a:gd name="T20" fmla="*/ 83 w 92"/>
                  <a:gd name="T21" fmla="*/ 0 h 100"/>
                  <a:gd name="T22" fmla="*/ 81 w 92"/>
                  <a:gd name="T23" fmla="*/ 15 h 100"/>
                  <a:gd name="T24" fmla="*/ 76 w 92"/>
                  <a:gd name="T25" fmla="*/ 29 h 100"/>
                  <a:gd name="T26" fmla="*/ 68 w 92"/>
                  <a:gd name="T27" fmla="*/ 44 h 100"/>
                  <a:gd name="T28" fmla="*/ 58 w 92"/>
                  <a:gd name="T29" fmla="*/ 59 h 100"/>
                  <a:gd name="T30" fmla="*/ 45 w 92"/>
                  <a:gd name="T31" fmla="*/ 71 h 100"/>
                  <a:gd name="T32" fmla="*/ 32 w 92"/>
                  <a:gd name="T33" fmla="*/ 82 h 100"/>
                  <a:gd name="T34" fmla="*/ 16 w 92"/>
                  <a:gd name="T35" fmla="*/ 89 h 100"/>
                  <a:gd name="T36" fmla="*/ 0 w 92"/>
                  <a:gd name="T37" fmla="*/ 90 h 100"/>
                  <a:gd name="T38" fmla="*/ 0 w 92"/>
                  <a:gd name="T39" fmla="*/ 90 h 100"/>
                  <a:gd name="T40" fmla="*/ 0 w 92"/>
                  <a:gd name="T41" fmla="*/ 100 h 10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2"/>
                  <a:gd name="T64" fmla="*/ 0 h 100"/>
                  <a:gd name="T65" fmla="*/ 92 w 92"/>
                  <a:gd name="T66" fmla="*/ 100 h 10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2" h="100">
                    <a:moveTo>
                      <a:pt x="0" y="100"/>
                    </a:moveTo>
                    <a:lnTo>
                      <a:pt x="0" y="100"/>
                    </a:lnTo>
                    <a:lnTo>
                      <a:pt x="18" y="97"/>
                    </a:lnTo>
                    <a:lnTo>
                      <a:pt x="34" y="90"/>
                    </a:lnTo>
                    <a:lnTo>
                      <a:pt x="50" y="78"/>
                    </a:lnTo>
                    <a:lnTo>
                      <a:pt x="63" y="64"/>
                    </a:lnTo>
                    <a:lnTo>
                      <a:pt x="75" y="49"/>
                    </a:lnTo>
                    <a:lnTo>
                      <a:pt x="84" y="32"/>
                    </a:lnTo>
                    <a:lnTo>
                      <a:pt x="89" y="15"/>
                    </a:lnTo>
                    <a:lnTo>
                      <a:pt x="92" y="0"/>
                    </a:lnTo>
                    <a:lnTo>
                      <a:pt x="83" y="0"/>
                    </a:lnTo>
                    <a:lnTo>
                      <a:pt x="81" y="15"/>
                    </a:lnTo>
                    <a:lnTo>
                      <a:pt x="76" y="29"/>
                    </a:lnTo>
                    <a:lnTo>
                      <a:pt x="68" y="44"/>
                    </a:lnTo>
                    <a:lnTo>
                      <a:pt x="58" y="59"/>
                    </a:lnTo>
                    <a:lnTo>
                      <a:pt x="45" y="71"/>
                    </a:lnTo>
                    <a:lnTo>
                      <a:pt x="32" y="82"/>
                    </a:lnTo>
                    <a:lnTo>
                      <a:pt x="16" y="89"/>
                    </a:lnTo>
                    <a:lnTo>
                      <a:pt x="0" y="9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61" name="Freeform 35"/>
              <p:cNvSpPr>
                <a:spLocks/>
              </p:cNvSpPr>
              <p:nvPr/>
            </p:nvSpPr>
            <p:spPr bwMode="auto">
              <a:xfrm>
                <a:off x="604" y="3828"/>
                <a:ext cx="1776" cy="10"/>
              </a:xfrm>
              <a:custGeom>
                <a:avLst/>
                <a:gdLst>
                  <a:gd name="T0" fmla="*/ 0 w 1776"/>
                  <a:gd name="T1" fmla="*/ 10 h 10"/>
                  <a:gd name="T2" fmla="*/ 0 w 1776"/>
                  <a:gd name="T3" fmla="*/ 10 h 10"/>
                  <a:gd name="T4" fmla="*/ 1776 w 1776"/>
                  <a:gd name="T5" fmla="*/ 10 h 10"/>
                  <a:gd name="T6" fmla="*/ 1776 w 1776"/>
                  <a:gd name="T7" fmla="*/ 0 h 10"/>
                  <a:gd name="T8" fmla="*/ 0 w 1776"/>
                  <a:gd name="T9" fmla="*/ 0 h 10"/>
                  <a:gd name="T10" fmla="*/ 0 w 1776"/>
                  <a:gd name="T11" fmla="*/ 0 h 10"/>
                  <a:gd name="T12" fmla="*/ 0 w 1776"/>
                  <a:gd name="T13" fmla="*/ 10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76"/>
                  <a:gd name="T22" fmla="*/ 0 h 10"/>
                  <a:gd name="T23" fmla="*/ 1776 w 1776"/>
                  <a:gd name="T24" fmla="*/ 10 h 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76" h="10">
                    <a:moveTo>
                      <a:pt x="0" y="10"/>
                    </a:moveTo>
                    <a:lnTo>
                      <a:pt x="0" y="10"/>
                    </a:lnTo>
                    <a:lnTo>
                      <a:pt x="1776" y="10"/>
                    </a:lnTo>
                    <a:lnTo>
                      <a:pt x="1776" y="0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62" name="Freeform 36"/>
              <p:cNvSpPr>
                <a:spLocks/>
              </p:cNvSpPr>
              <p:nvPr/>
            </p:nvSpPr>
            <p:spPr bwMode="auto">
              <a:xfrm>
                <a:off x="490" y="3723"/>
                <a:ext cx="114" cy="115"/>
              </a:xfrm>
              <a:custGeom>
                <a:avLst/>
                <a:gdLst>
                  <a:gd name="T0" fmla="*/ 0 w 114"/>
                  <a:gd name="T1" fmla="*/ 0 h 115"/>
                  <a:gd name="T2" fmla="*/ 0 w 114"/>
                  <a:gd name="T3" fmla="*/ 0 h 115"/>
                  <a:gd name="T4" fmla="*/ 3 w 114"/>
                  <a:gd name="T5" fmla="*/ 26 h 115"/>
                  <a:gd name="T6" fmla="*/ 12 w 114"/>
                  <a:gd name="T7" fmla="*/ 49 h 115"/>
                  <a:gd name="T8" fmla="*/ 24 w 114"/>
                  <a:gd name="T9" fmla="*/ 70 h 115"/>
                  <a:gd name="T10" fmla="*/ 40 w 114"/>
                  <a:gd name="T11" fmla="*/ 87 h 115"/>
                  <a:gd name="T12" fmla="*/ 58 w 114"/>
                  <a:gd name="T13" fmla="*/ 99 h 115"/>
                  <a:gd name="T14" fmla="*/ 76 w 114"/>
                  <a:gd name="T15" fmla="*/ 108 h 115"/>
                  <a:gd name="T16" fmla="*/ 97 w 114"/>
                  <a:gd name="T17" fmla="*/ 113 h 115"/>
                  <a:gd name="T18" fmla="*/ 114 w 114"/>
                  <a:gd name="T19" fmla="*/ 115 h 115"/>
                  <a:gd name="T20" fmla="*/ 114 w 114"/>
                  <a:gd name="T21" fmla="*/ 105 h 115"/>
                  <a:gd name="T22" fmla="*/ 97 w 114"/>
                  <a:gd name="T23" fmla="*/ 105 h 115"/>
                  <a:gd name="T24" fmla="*/ 79 w 114"/>
                  <a:gd name="T25" fmla="*/ 100 h 115"/>
                  <a:gd name="T26" fmla="*/ 60 w 114"/>
                  <a:gd name="T27" fmla="*/ 91 h 115"/>
                  <a:gd name="T28" fmla="*/ 45 w 114"/>
                  <a:gd name="T29" fmla="*/ 79 h 115"/>
                  <a:gd name="T30" fmla="*/ 31 w 114"/>
                  <a:gd name="T31" fmla="*/ 65 h 115"/>
                  <a:gd name="T32" fmla="*/ 19 w 114"/>
                  <a:gd name="T33" fmla="*/ 47 h 115"/>
                  <a:gd name="T34" fmla="*/ 11 w 114"/>
                  <a:gd name="T35" fmla="*/ 26 h 115"/>
                  <a:gd name="T36" fmla="*/ 10 w 114"/>
                  <a:gd name="T37" fmla="*/ 0 h 115"/>
                  <a:gd name="T38" fmla="*/ 10 w 114"/>
                  <a:gd name="T39" fmla="*/ 0 h 115"/>
                  <a:gd name="T40" fmla="*/ 0 w 114"/>
                  <a:gd name="T41" fmla="*/ 0 h 11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4"/>
                  <a:gd name="T64" fmla="*/ 0 h 115"/>
                  <a:gd name="T65" fmla="*/ 114 w 114"/>
                  <a:gd name="T66" fmla="*/ 115 h 11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4" h="115">
                    <a:moveTo>
                      <a:pt x="0" y="0"/>
                    </a:moveTo>
                    <a:lnTo>
                      <a:pt x="0" y="0"/>
                    </a:lnTo>
                    <a:lnTo>
                      <a:pt x="3" y="26"/>
                    </a:lnTo>
                    <a:lnTo>
                      <a:pt x="12" y="49"/>
                    </a:lnTo>
                    <a:lnTo>
                      <a:pt x="24" y="70"/>
                    </a:lnTo>
                    <a:lnTo>
                      <a:pt x="40" y="87"/>
                    </a:lnTo>
                    <a:lnTo>
                      <a:pt x="58" y="99"/>
                    </a:lnTo>
                    <a:lnTo>
                      <a:pt x="76" y="108"/>
                    </a:lnTo>
                    <a:lnTo>
                      <a:pt x="97" y="113"/>
                    </a:lnTo>
                    <a:lnTo>
                      <a:pt x="114" y="115"/>
                    </a:lnTo>
                    <a:lnTo>
                      <a:pt x="114" y="105"/>
                    </a:lnTo>
                    <a:lnTo>
                      <a:pt x="97" y="105"/>
                    </a:lnTo>
                    <a:lnTo>
                      <a:pt x="79" y="100"/>
                    </a:lnTo>
                    <a:lnTo>
                      <a:pt x="60" y="91"/>
                    </a:lnTo>
                    <a:lnTo>
                      <a:pt x="45" y="79"/>
                    </a:lnTo>
                    <a:lnTo>
                      <a:pt x="31" y="65"/>
                    </a:lnTo>
                    <a:lnTo>
                      <a:pt x="19" y="47"/>
                    </a:lnTo>
                    <a:lnTo>
                      <a:pt x="11" y="26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63" name="Freeform 37"/>
              <p:cNvSpPr>
                <a:spLocks/>
              </p:cNvSpPr>
              <p:nvPr/>
            </p:nvSpPr>
            <p:spPr bwMode="auto">
              <a:xfrm>
                <a:off x="2578" y="574"/>
                <a:ext cx="1971" cy="3259"/>
              </a:xfrm>
              <a:custGeom>
                <a:avLst/>
                <a:gdLst>
                  <a:gd name="T0" fmla="*/ 0 w 1971"/>
                  <a:gd name="T1" fmla="*/ 3149 h 3259"/>
                  <a:gd name="T2" fmla="*/ 0 w 1971"/>
                  <a:gd name="T3" fmla="*/ 96 h 3259"/>
                  <a:gd name="T4" fmla="*/ 1 w 1971"/>
                  <a:gd name="T5" fmla="*/ 80 h 3259"/>
                  <a:gd name="T6" fmla="*/ 7 w 1971"/>
                  <a:gd name="T7" fmla="*/ 63 h 3259"/>
                  <a:gd name="T8" fmla="*/ 14 w 1971"/>
                  <a:gd name="T9" fmla="*/ 48 h 3259"/>
                  <a:gd name="T10" fmla="*/ 25 w 1971"/>
                  <a:gd name="T11" fmla="*/ 32 h 3259"/>
                  <a:gd name="T12" fmla="*/ 38 w 1971"/>
                  <a:gd name="T13" fmla="*/ 19 h 3259"/>
                  <a:gd name="T14" fmla="*/ 54 w 1971"/>
                  <a:gd name="T15" fmla="*/ 9 h 3259"/>
                  <a:gd name="T16" fmla="*/ 72 w 1971"/>
                  <a:gd name="T17" fmla="*/ 3 h 3259"/>
                  <a:gd name="T18" fmla="*/ 92 w 1971"/>
                  <a:gd name="T19" fmla="*/ 0 h 3259"/>
                  <a:gd name="T20" fmla="*/ 1891 w 1971"/>
                  <a:gd name="T21" fmla="*/ 0 h 3259"/>
                  <a:gd name="T22" fmla="*/ 1906 w 1971"/>
                  <a:gd name="T23" fmla="*/ 1 h 3259"/>
                  <a:gd name="T24" fmla="*/ 1919 w 1971"/>
                  <a:gd name="T25" fmla="*/ 6 h 3259"/>
                  <a:gd name="T26" fmla="*/ 1934 w 1971"/>
                  <a:gd name="T27" fmla="*/ 14 h 3259"/>
                  <a:gd name="T28" fmla="*/ 1946 w 1971"/>
                  <a:gd name="T29" fmla="*/ 25 h 3259"/>
                  <a:gd name="T30" fmla="*/ 1955 w 1971"/>
                  <a:gd name="T31" fmla="*/ 38 h 3259"/>
                  <a:gd name="T32" fmla="*/ 1964 w 1971"/>
                  <a:gd name="T33" fmla="*/ 52 h 3259"/>
                  <a:gd name="T34" fmla="*/ 1969 w 1971"/>
                  <a:gd name="T35" fmla="*/ 66 h 3259"/>
                  <a:gd name="T36" fmla="*/ 1971 w 1971"/>
                  <a:gd name="T37" fmla="*/ 82 h 3259"/>
                  <a:gd name="T38" fmla="*/ 1971 w 1971"/>
                  <a:gd name="T39" fmla="*/ 3164 h 3259"/>
                  <a:gd name="T40" fmla="*/ 1969 w 1971"/>
                  <a:gd name="T41" fmla="*/ 3179 h 3259"/>
                  <a:gd name="T42" fmla="*/ 1964 w 1971"/>
                  <a:gd name="T43" fmla="*/ 3195 h 3259"/>
                  <a:gd name="T44" fmla="*/ 1955 w 1971"/>
                  <a:gd name="T45" fmla="*/ 3210 h 3259"/>
                  <a:gd name="T46" fmla="*/ 1944 w 1971"/>
                  <a:gd name="T47" fmla="*/ 3226 h 3259"/>
                  <a:gd name="T48" fmla="*/ 1931 w 1971"/>
                  <a:gd name="T49" fmla="*/ 3239 h 3259"/>
                  <a:gd name="T50" fmla="*/ 1917 w 1971"/>
                  <a:gd name="T51" fmla="*/ 3250 h 3259"/>
                  <a:gd name="T52" fmla="*/ 1901 w 1971"/>
                  <a:gd name="T53" fmla="*/ 3257 h 3259"/>
                  <a:gd name="T54" fmla="*/ 1884 w 1971"/>
                  <a:gd name="T55" fmla="*/ 3259 h 3259"/>
                  <a:gd name="T56" fmla="*/ 107 w 1971"/>
                  <a:gd name="T57" fmla="*/ 3259 h 3259"/>
                  <a:gd name="T58" fmla="*/ 91 w 1971"/>
                  <a:gd name="T59" fmla="*/ 3258 h 3259"/>
                  <a:gd name="T60" fmla="*/ 71 w 1971"/>
                  <a:gd name="T61" fmla="*/ 3253 h 3259"/>
                  <a:gd name="T62" fmla="*/ 54 w 1971"/>
                  <a:gd name="T63" fmla="*/ 3244 h 3259"/>
                  <a:gd name="T64" fmla="*/ 37 w 1971"/>
                  <a:gd name="T65" fmla="*/ 3232 h 3259"/>
                  <a:gd name="T66" fmla="*/ 21 w 1971"/>
                  <a:gd name="T67" fmla="*/ 3217 h 3259"/>
                  <a:gd name="T68" fmla="*/ 11 w 1971"/>
                  <a:gd name="T69" fmla="*/ 3197 h 3259"/>
                  <a:gd name="T70" fmla="*/ 2 w 1971"/>
                  <a:gd name="T71" fmla="*/ 3175 h 3259"/>
                  <a:gd name="T72" fmla="*/ 0 w 1971"/>
                  <a:gd name="T73" fmla="*/ 3149 h 325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971"/>
                  <a:gd name="T112" fmla="*/ 0 h 3259"/>
                  <a:gd name="T113" fmla="*/ 1971 w 1971"/>
                  <a:gd name="T114" fmla="*/ 3259 h 325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971" h="3259">
                    <a:moveTo>
                      <a:pt x="0" y="3149"/>
                    </a:moveTo>
                    <a:lnTo>
                      <a:pt x="0" y="96"/>
                    </a:lnTo>
                    <a:lnTo>
                      <a:pt x="1" y="80"/>
                    </a:lnTo>
                    <a:lnTo>
                      <a:pt x="7" y="63"/>
                    </a:lnTo>
                    <a:lnTo>
                      <a:pt x="14" y="48"/>
                    </a:lnTo>
                    <a:lnTo>
                      <a:pt x="25" y="32"/>
                    </a:lnTo>
                    <a:lnTo>
                      <a:pt x="38" y="19"/>
                    </a:lnTo>
                    <a:lnTo>
                      <a:pt x="54" y="9"/>
                    </a:lnTo>
                    <a:lnTo>
                      <a:pt x="72" y="3"/>
                    </a:lnTo>
                    <a:lnTo>
                      <a:pt x="92" y="0"/>
                    </a:lnTo>
                    <a:lnTo>
                      <a:pt x="1891" y="0"/>
                    </a:lnTo>
                    <a:lnTo>
                      <a:pt x="1906" y="1"/>
                    </a:lnTo>
                    <a:lnTo>
                      <a:pt x="1919" y="6"/>
                    </a:lnTo>
                    <a:lnTo>
                      <a:pt x="1934" y="14"/>
                    </a:lnTo>
                    <a:lnTo>
                      <a:pt x="1946" y="25"/>
                    </a:lnTo>
                    <a:lnTo>
                      <a:pt x="1955" y="38"/>
                    </a:lnTo>
                    <a:lnTo>
                      <a:pt x="1964" y="52"/>
                    </a:lnTo>
                    <a:lnTo>
                      <a:pt x="1969" y="66"/>
                    </a:lnTo>
                    <a:lnTo>
                      <a:pt x="1971" y="82"/>
                    </a:lnTo>
                    <a:lnTo>
                      <a:pt x="1971" y="3164"/>
                    </a:lnTo>
                    <a:lnTo>
                      <a:pt x="1969" y="3179"/>
                    </a:lnTo>
                    <a:lnTo>
                      <a:pt x="1964" y="3195"/>
                    </a:lnTo>
                    <a:lnTo>
                      <a:pt x="1955" y="3210"/>
                    </a:lnTo>
                    <a:lnTo>
                      <a:pt x="1944" y="3226"/>
                    </a:lnTo>
                    <a:lnTo>
                      <a:pt x="1931" y="3239"/>
                    </a:lnTo>
                    <a:lnTo>
                      <a:pt x="1917" y="3250"/>
                    </a:lnTo>
                    <a:lnTo>
                      <a:pt x="1901" y="3257"/>
                    </a:lnTo>
                    <a:lnTo>
                      <a:pt x="1884" y="3259"/>
                    </a:lnTo>
                    <a:lnTo>
                      <a:pt x="107" y="3259"/>
                    </a:lnTo>
                    <a:lnTo>
                      <a:pt x="91" y="3258"/>
                    </a:lnTo>
                    <a:lnTo>
                      <a:pt x="71" y="3253"/>
                    </a:lnTo>
                    <a:lnTo>
                      <a:pt x="54" y="3244"/>
                    </a:lnTo>
                    <a:lnTo>
                      <a:pt x="37" y="3232"/>
                    </a:lnTo>
                    <a:lnTo>
                      <a:pt x="21" y="3217"/>
                    </a:lnTo>
                    <a:lnTo>
                      <a:pt x="11" y="3197"/>
                    </a:lnTo>
                    <a:lnTo>
                      <a:pt x="2" y="3175"/>
                    </a:lnTo>
                    <a:lnTo>
                      <a:pt x="0" y="3149"/>
                    </a:lnTo>
                    <a:close/>
                  </a:path>
                </a:pathLst>
              </a:custGeom>
              <a:solidFill>
                <a:srgbClr val="FFF2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64" name="Freeform 38"/>
              <p:cNvSpPr>
                <a:spLocks/>
              </p:cNvSpPr>
              <p:nvPr/>
            </p:nvSpPr>
            <p:spPr bwMode="auto">
              <a:xfrm>
                <a:off x="2573" y="670"/>
                <a:ext cx="9" cy="3053"/>
              </a:xfrm>
              <a:custGeom>
                <a:avLst/>
                <a:gdLst>
                  <a:gd name="T0" fmla="*/ 0 w 9"/>
                  <a:gd name="T1" fmla="*/ 0 h 3053"/>
                  <a:gd name="T2" fmla="*/ 0 w 9"/>
                  <a:gd name="T3" fmla="*/ 0 h 3053"/>
                  <a:gd name="T4" fmla="*/ 0 w 9"/>
                  <a:gd name="T5" fmla="*/ 3053 h 3053"/>
                  <a:gd name="T6" fmla="*/ 9 w 9"/>
                  <a:gd name="T7" fmla="*/ 3053 h 3053"/>
                  <a:gd name="T8" fmla="*/ 9 w 9"/>
                  <a:gd name="T9" fmla="*/ 0 h 3053"/>
                  <a:gd name="T10" fmla="*/ 9 w 9"/>
                  <a:gd name="T11" fmla="*/ 0 h 3053"/>
                  <a:gd name="T12" fmla="*/ 0 w 9"/>
                  <a:gd name="T13" fmla="*/ 0 h 30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3053"/>
                  <a:gd name="T23" fmla="*/ 9 w 9"/>
                  <a:gd name="T24" fmla="*/ 3053 h 305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3053">
                    <a:moveTo>
                      <a:pt x="0" y="0"/>
                    </a:moveTo>
                    <a:lnTo>
                      <a:pt x="0" y="0"/>
                    </a:lnTo>
                    <a:lnTo>
                      <a:pt x="0" y="3053"/>
                    </a:lnTo>
                    <a:lnTo>
                      <a:pt x="9" y="3053"/>
                    </a:ln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65" name="Freeform 39"/>
              <p:cNvSpPr>
                <a:spLocks/>
              </p:cNvSpPr>
              <p:nvPr/>
            </p:nvSpPr>
            <p:spPr bwMode="auto">
              <a:xfrm>
                <a:off x="2573" y="569"/>
                <a:ext cx="97" cy="101"/>
              </a:xfrm>
              <a:custGeom>
                <a:avLst/>
                <a:gdLst>
                  <a:gd name="T0" fmla="*/ 97 w 97"/>
                  <a:gd name="T1" fmla="*/ 0 h 101"/>
                  <a:gd name="T2" fmla="*/ 97 w 97"/>
                  <a:gd name="T3" fmla="*/ 0 h 101"/>
                  <a:gd name="T4" fmla="*/ 77 w 97"/>
                  <a:gd name="T5" fmla="*/ 4 h 101"/>
                  <a:gd name="T6" fmla="*/ 58 w 97"/>
                  <a:gd name="T7" fmla="*/ 10 h 101"/>
                  <a:gd name="T8" fmla="*/ 41 w 97"/>
                  <a:gd name="T9" fmla="*/ 21 h 101"/>
                  <a:gd name="T10" fmla="*/ 28 w 97"/>
                  <a:gd name="T11" fmla="*/ 35 h 101"/>
                  <a:gd name="T12" fmla="*/ 16 w 97"/>
                  <a:gd name="T13" fmla="*/ 50 h 101"/>
                  <a:gd name="T14" fmla="*/ 8 w 97"/>
                  <a:gd name="T15" fmla="*/ 67 h 101"/>
                  <a:gd name="T16" fmla="*/ 2 w 97"/>
                  <a:gd name="T17" fmla="*/ 85 h 101"/>
                  <a:gd name="T18" fmla="*/ 0 w 97"/>
                  <a:gd name="T19" fmla="*/ 101 h 101"/>
                  <a:gd name="T20" fmla="*/ 9 w 97"/>
                  <a:gd name="T21" fmla="*/ 101 h 101"/>
                  <a:gd name="T22" fmla="*/ 9 w 97"/>
                  <a:gd name="T23" fmla="*/ 85 h 101"/>
                  <a:gd name="T24" fmla="*/ 16 w 97"/>
                  <a:gd name="T25" fmla="*/ 70 h 101"/>
                  <a:gd name="T26" fmla="*/ 23 w 97"/>
                  <a:gd name="T27" fmla="*/ 55 h 101"/>
                  <a:gd name="T28" fmla="*/ 33 w 97"/>
                  <a:gd name="T29" fmla="*/ 40 h 101"/>
                  <a:gd name="T30" fmla="*/ 46 w 97"/>
                  <a:gd name="T31" fmla="*/ 28 h 101"/>
                  <a:gd name="T32" fmla="*/ 60 w 97"/>
                  <a:gd name="T33" fmla="*/ 18 h 101"/>
                  <a:gd name="T34" fmla="*/ 77 w 97"/>
                  <a:gd name="T35" fmla="*/ 11 h 101"/>
                  <a:gd name="T36" fmla="*/ 97 w 97"/>
                  <a:gd name="T37" fmla="*/ 10 h 101"/>
                  <a:gd name="T38" fmla="*/ 97 w 97"/>
                  <a:gd name="T39" fmla="*/ 10 h 101"/>
                  <a:gd name="T40" fmla="*/ 97 w 97"/>
                  <a:gd name="T41" fmla="*/ 0 h 10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7"/>
                  <a:gd name="T64" fmla="*/ 0 h 101"/>
                  <a:gd name="T65" fmla="*/ 97 w 97"/>
                  <a:gd name="T66" fmla="*/ 101 h 10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7" h="101">
                    <a:moveTo>
                      <a:pt x="97" y="0"/>
                    </a:moveTo>
                    <a:lnTo>
                      <a:pt x="97" y="0"/>
                    </a:lnTo>
                    <a:lnTo>
                      <a:pt x="77" y="4"/>
                    </a:lnTo>
                    <a:lnTo>
                      <a:pt x="58" y="10"/>
                    </a:lnTo>
                    <a:lnTo>
                      <a:pt x="41" y="21"/>
                    </a:lnTo>
                    <a:lnTo>
                      <a:pt x="28" y="35"/>
                    </a:lnTo>
                    <a:lnTo>
                      <a:pt x="16" y="50"/>
                    </a:lnTo>
                    <a:lnTo>
                      <a:pt x="8" y="67"/>
                    </a:lnTo>
                    <a:lnTo>
                      <a:pt x="2" y="85"/>
                    </a:lnTo>
                    <a:lnTo>
                      <a:pt x="0" y="101"/>
                    </a:lnTo>
                    <a:lnTo>
                      <a:pt x="9" y="101"/>
                    </a:lnTo>
                    <a:lnTo>
                      <a:pt x="9" y="85"/>
                    </a:lnTo>
                    <a:lnTo>
                      <a:pt x="16" y="70"/>
                    </a:lnTo>
                    <a:lnTo>
                      <a:pt x="23" y="55"/>
                    </a:lnTo>
                    <a:lnTo>
                      <a:pt x="33" y="40"/>
                    </a:lnTo>
                    <a:lnTo>
                      <a:pt x="46" y="28"/>
                    </a:lnTo>
                    <a:lnTo>
                      <a:pt x="60" y="18"/>
                    </a:lnTo>
                    <a:lnTo>
                      <a:pt x="77" y="11"/>
                    </a:lnTo>
                    <a:lnTo>
                      <a:pt x="97" y="1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66" name="Freeform 40"/>
              <p:cNvSpPr>
                <a:spLocks/>
              </p:cNvSpPr>
              <p:nvPr/>
            </p:nvSpPr>
            <p:spPr bwMode="auto">
              <a:xfrm>
                <a:off x="2670" y="569"/>
                <a:ext cx="1799" cy="10"/>
              </a:xfrm>
              <a:custGeom>
                <a:avLst/>
                <a:gdLst>
                  <a:gd name="T0" fmla="*/ 1799 w 1799"/>
                  <a:gd name="T1" fmla="*/ 0 h 10"/>
                  <a:gd name="T2" fmla="*/ 1799 w 1799"/>
                  <a:gd name="T3" fmla="*/ 0 h 10"/>
                  <a:gd name="T4" fmla="*/ 0 w 1799"/>
                  <a:gd name="T5" fmla="*/ 0 h 10"/>
                  <a:gd name="T6" fmla="*/ 0 w 1799"/>
                  <a:gd name="T7" fmla="*/ 10 h 10"/>
                  <a:gd name="T8" fmla="*/ 1799 w 1799"/>
                  <a:gd name="T9" fmla="*/ 10 h 10"/>
                  <a:gd name="T10" fmla="*/ 1799 w 1799"/>
                  <a:gd name="T11" fmla="*/ 10 h 10"/>
                  <a:gd name="T12" fmla="*/ 1799 w 1799"/>
                  <a:gd name="T13" fmla="*/ 0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99"/>
                  <a:gd name="T22" fmla="*/ 0 h 10"/>
                  <a:gd name="T23" fmla="*/ 1799 w 1799"/>
                  <a:gd name="T24" fmla="*/ 10 h 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99" h="10">
                    <a:moveTo>
                      <a:pt x="1799" y="0"/>
                    </a:moveTo>
                    <a:lnTo>
                      <a:pt x="1799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1799" y="10"/>
                    </a:lnTo>
                    <a:lnTo>
                      <a:pt x="179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67" name="Freeform 41"/>
              <p:cNvSpPr>
                <a:spLocks/>
              </p:cNvSpPr>
              <p:nvPr/>
            </p:nvSpPr>
            <p:spPr bwMode="auto">
              <a:xfrm>
                <a:off x="4469" y="569"/>
                <a:ext cx="85" cy="87"/>
              </a:xfrm>
              <a:custGeom>
                <a:avLst/>
                <a:gdLst>
                  <a:gd name="T0" fmla="*/ 85 w 85"/>
                  <a:gd name="T1" fmla="*/ 87 h 87"/>
                  <a:gd name="T2" fmla="*/ 85 w 85"/>
                  <a:gd name="T3" fmla="*/ 87 h 87"/>
                  <a:gd name="T4" fmla="*/ 81 w 85"/>
                  <a:gd name="T5" fmla="*/ 70 h 87"/>
                  <a:gd name="T6" fmla="*/ 76 w 85"/>
                  <a:gd name="T7" fmla="*/ 55 h 87"/>
                  <a:gd name="T8" fmla="*/ 68 w 85"/>
                  <a:gd name="T9" fmla="*/ 40 h 87"/>
                  <a:gd name="T10" fmla="*/ 57 w 85"/>
                  <a:gd name="T11" fmla="*/ 27 h 87"/>
                  <a:gd name="T12" fmla="*/ 45 w 85"/>
                  <a:gd name="T13" fmla="*/ 15 h 87"/>
                  <a:gd name="T14" fmla="*/ 29 w 85"/>
                  <a:gd name="T15" fmla="*/ 8 h 87"/>
                  <a:gd name="T16" fmla="*/ 15 w 85"/>
                  <a:gd name="T17" fmla="*/ 2 h 87"/>
                  <a:gd name="T18" fmla="*/ 0 w 85"/>
                  <a:gd name="T19" fmla="*/ 0 h 87"/>
                  <a:gd name="T20" fmla="*/ 0 w 85"/>
                  <a:gd name="T21" fmla="*/ 10 h 87"/>
                  <a:gd name="T22" fmla="*/ 15 w 85"/>
                  <a:gd name="T23" fmla="*/ 10 h 87"/>
                  <a:gd name="T24" fmla="*/ 27 w 85"/>
                  <a:gd name="T25" fmla="*/ 15 h 87"/>
                  <a:gd name="T26" fmla="*/ 40 w 85"/>
                  <a:gd name="T27" fmla="*/ 23 h 87"/>
                  <a:gd name="T28" fmla="*/ 52 w 85"/>
                  <a:gd name="T29" fmla="*/ 32 h 87"/>
                  <a:gd name="T30" fmla="*/ 61 w 85"/>
                  <a:gd name="T31" fmla="*/ 45 h 87"/>
                  <a:gd name="T32" fmla="*/ 69 w 85"/>
                  <a:gd name="T33" fmla="*/ 58 h 87"/>
                  <a:gd name="T34" fmla="*/ 74 w 85"/>
                  <a:gd name="T35" fmla="*/ 72 h 87"/>
                  <a:gd name="T36" fmla="*/ 75 w 85"/>
                  <a:gd name="T37" fmla="*/ 87 h 87"/>
                  <a:gd name="T38" fmla="*/ 75 w 85"/>
                  <a:gd name="T39" fmla="*/ 87 h 87"/>
                  <a:gd name="T40" fmla="*/ 85 w 85"/>
                  <a:gd name="T41" fmla="*/ 87 h 8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5"/>
                  <a:gd name="T64" fmla="*/ 0 h 87"/>
                  <a:gd name="T65" fmla="*/ 85 w 85"/>
                  <a:gd name="T66" fmla="*/ 87 h 8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5" h="87">
                    <a:moveTo>
                      <a:pt x="85" y="87"/>
                    </a:moveTo>
                    <a:lnTo>
                      <a:pt x="85" y="87"/>
                    </a:lnTo>
                    <a:lnTo>
                      <a:pt x="81" y="70"/>
                    </a:lnTo>
                    <a:lnTo>
                      <a:pt x="76" y="55"/>
                    </a:lnTo>
                    <a:lnTo>
                      <a:pt x="68" y="40"/>
                    </a:lnTo>
                    <a:lnTo>
                      <a:pt x="57" y="27"/>
                    </a:lnTo>
                    <a:lnTo>
                      <a:pt x="45" y="15"/>
                    </a:lnTo>
                    <a:lnTo>
                      <a:pt x="29" y="8"/>
                    </a:lnTo>
                    <a:lnTo>
                      <a:pt x="15" y="2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15" y="10"/>
                    </a:lnTo>
                    <a:lnTo>
                      <a:pt x="27" y="15"/>
                    </a:lnTo>
                    <a:lnTo>
                      <a:pt x="40" y="23"/>
                    </a:lnTo>
                    <a:lnTo>
                      <a:pt x="52" y="32"/>
                    </a:lnTo>
                    <a:lnTo>
                      <a:pt x="61" y="45"/>
                    </a:lnTo>
                    <a:lnTo>
                      <a:pt x="69" y="58"/>
                    </a:lnTo>
                    <a:lnTo>
                      <a:pt x="74" y="72"/>
                    </a:lnTo>
                    <a:lnTo>
                      <a:pt x="75" y="87"/>
                    </a:lnTo>
                    <a:lnTo>
                      <a:pt x="85" y="8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68" name="Freeform 42"/>
              <p:cNvSpPr>
                <a:spLocks/>
              </p:cNvSpPr>
              <p:nvPr/>
            </p:nvSpPr>
            <p:spPr bwMode="auto">
              <a:xfrm>
                <a:off x="4544" y="656"/>
                <a:ext cx="10" cy="3082"/>
              </a:xfrm>
              <a:custGeom>
                <a:avLst/>
                <a:gdLst>
                  <a:gd name="T0" fmla="*/ 10 w 10"/>
                  <a:gd name="T1" fmla="*/ 3082 h 3082"/>
                  <a:gd name="T2" fmla="*/ 10 w 10"/>
                  <a:gd name="T3" fmla="*/ 3082 h 3082"/>
                  <a:gd name="T4" fmla="*/ 10 w 10"/>
                  <a:gd name="T5" fmla="*/ 0 h 3082"/>
                  <a:gd name="T6" fmla="*/ 0 w 10"/>
                  <a:gd name="T7" fmla="*/ 0 h 3082"/>
                  <a:gd name="T8" fmla="*/ 0 w 10"/>
                  <a:gd name="T9" fmla="*/ 3082 h 3082"/>
                  <a:gd name="T10" fmla="*/ 0 w 10"/>
                  <a:gd name="T11" fmla="*/ 3082 h 3082"/>
                  <a:gd name="T12" fmla="*/ 10 w 10"/>
                  <a:gd name="T13" fmla="*/ 3082 h 30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3082"/>
                  <a:gd name="T23" fmla="*/ 10 w 10"/>
                  <a:gd name="T24" fmla="*/ 3082 h 308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3082">
                    <a:moveTo>
                      <a:pt x="10" y="3082"/>
                    </a:moveTo>
                    <a:lnTo>
                      <a:pt x="10" y="3082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3082"/>
                    </a:lnTo>
                    <a:lnTo>
                      <a:pt x="10" y="30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69" name="Freeform 43"/>
              <p:cNvSpPr>
                <a:spLocks/>
              </p:cNvSpPr>
              <p:nvPr/>
            </p:nvSpPr>
            <p:spPr bwMode="auto">
              <a:xfrm>
                <a:off x="4462" y="3738"/>
                <a:ext cx="92" cy="100"/>
              </a:xfrm>
              <a:custGeom>
                <a:avLst/>
                <a:gdLst>
                  <a:gd name="T0" fmla="*/ 0 w 92"/>
                  <a:gd name="T1" fmla="*/ 100 h 100"/>
                  <a:gd name="T2" fmla="*/ 0 w 92"/>
                  <a:gd name="T3" fmla="*/ 100 h 100"/>
                  <a:gd name="T4" fmla="*/ 18 w 92"/>
                  <a:gd name="T5" fmla="*/ 97 h 100"/>
                  <a:gd name="T6" fmla="*/ 34 w 92"/>
                  <a:gd name="T7" fmla="*/ 90 h 100"/>
                  <a:gd name="T8" fmla="*/ 50 w 92"/>
                  <a:gd name="T9" fmla="*/ 78 h 100"/>
                  <a:gd name="T10" fmla="*/ 63 w 92"/>
                  <a:gd name="T11" fmla="*/ 64 h 100"/>
                  <a:gd name="T12" fmla="*/ 75 w 92"/>
                  <a:gd name="T13" fmla="*/ 49 h 100"/>
                  <a:gd name="T14" fmla="*/ 83 w 92"/>
                  <a:gd name="T15" fmla="*/ 32 h 100"/>
                  <a:gd name="T16" fmla="*/ 88 w 92"/>
                  <a:gd name="T17" fmla="*/ 15 h 100"/>
                  <a:gd name="T18" fmla="*/ 92 w 92"/>
                  <a:gd name="T19" fmla="*/ 0 h 100"/>
                  <a:gd name="T20" fmla="*/ 82 w 92"/>
                  <a:gd name="T21" fmla="*/ 0 h 100"/>
                  <a:gd name="T22" fmla="*/ 81 w 92"/>
                  <a:gd name="T23" fmla="*/ 15 h 100"/>
                  <a:gd name="T24" fmla="*/ 76 w 92"/>
                  <a:gd name="T25" fmla="*/ 29 h 100"/>
                  <a:gd name="T26" fmla="*/ 68 w 92"/>
                  <a:gd name="T27" fmla="*/ 44 h 100"/>
                  <a:gd name="T28" fmla="*/ 58 w 92"/>
                  <a:gd name="T29" fmla="*/ 59 h 100"/>
                  <a:gd name="T30" fmla="*/ 45 w 92"/>
                  <a:gd name="T31" fmla="*/ 71 h 100"/>
                  <a:gd name="T32" fmla="*/ 31 w 92"/>
                  <a:gd name="T33" fmla="*/ 82 h 100"/>
                  <a:gd name="T34" fmla="*/ 16 w 92"/>
                  <a:gd name="T35" fmla="*/ 89 h 100"/>
                  <a:gd name="T36" fmla="*/ 0 w 92"/>
                  <a:gd name="T37" fmla="*/ 90 h 100"/>
                  <a:gd name="T38" fmla="*/ 0 w 92"/>
                  <a:gd name="T39" fmla="*/ 90 h 100"/>
                  <a:gd name="T40" fmla="*/ 0 w 92"/>
                  <a:gd name="T41" fmla="*/ 100 h 10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2"/>
                  <a:gd name="T64" fmla="*/ 0 h 100"/>
                  <a:gd name="T65" fmla="*/ 92 w 92"/>
                  <a:gd name="T66" fmla="*/ 100 h 10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2" h="100">
                    <a:moveTo>
                      <a:pt x="0" y="100"/>
                    </a:moveTo>
                    <a:lnTo>
                      <a:pt x="0" y="100"/>
                    </a:lnTo>
                    <a:lnTo>
                      <a:pt x="18" y="97"/>
                    </a:lnTo>
                    <a:lnTo>
                      <a:pt x="34" y="90"/>
                    </a:lnTo>
                    <a:lnTo>
                      <a:pt x="50" y="78"/>
                    </a:lnTo>
                    <a:lnTo>
                      <a:pt x="63" y="64"/>
                    </a:lnTo>
                    <a:lnTo>
                      <a:pt x="75" y="49"/>
                    </a:lnTo>
                    <a:lnTo>
                      <a:pt x="83" y="32"/>
                    </a:lnTo>
                    <a:lnTo>
                      <a:pt x="88" y="15"/>
                    </a:lnTo>
                    <a:lnTo>
                      <a:pt x="92" y="0"/>
                    </a:lnTo>
                    <a:lnTo>
                      <a:pt x="82" y="0"/>
                    </a:lnTo>
                    <a:lnTo>
                      <a:pt x="81" y="15"/>
                    </a:lnTo>
                    <a:lnTo>
                      <a:pt x="76" y="29"/>
                    </a:lnTo>
                    <a:lnTo>
                      <a:pt x="68" y="44"/>
                    </a:lnTo>
                    <a:lnTo>
                      <a:pt x="58" y="59"/>
                    </a:lnTo>
                    <a:lnTo>
                      <a:pt x="45" y="71"/>
                    </a:lnTo>
                    <a:lnTo>
                      <a:pt x="31" y="82"/>
                    </a:lnTo>
                    <a:lnTo>
                      <a:pt x="16" y="89"/>
                    </a:lnTo>
                    <a:lnTo>
                      <a:pt x="0" y="9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70" name="Freeform 44"/>
              <p:cNvSpPr>
                <a:spLocks/>
              </p:cNvSpPr>
              <p:nvPr/>
            </p:nvSpPr>
            <p:spPr bwMode="auto">
              <a:xfrm>
                <a:off x="2685" y="3828"/>
                <a:ext cx="1777" cy="10"/>
              </a:xfrm>
              <a:custGeom>
                <a:avLst/>
                <a:gdLst>
                  <a:gd name="T0" fmla="*/ 0 w 1777"/>
                  <a:gd name="T1" fmla="*/ 10 h 10"/>
                  <a:gd name="T2" fmla="*/ 0 w 1777"/>
                  <a:gd name="T3" fmla="*/ 10 h 10"/>
                  <a:gd name="T4" fmla="*/ 1777 w 1777"/>
                  <a:gd name="T5" fmla="*/ 10 h 10"/>
                  <a:gd name="T6" fmla="*/ 1777 w 1777"/>
                  <a:gd name="T7" fmla="*/ 0 h 10"/>
                  <a:gd name="T8" fmla="*/ 0 w 1777"/>
                  <a:gd name="T9" fmla="*/ 0 h 10"/>
                  <a:gd name="T10" fmla="*/ 0 w 1777"/>
                  <a:gd name="T11" fmla="*/ 0 h 10"/>
                  <a:gd name="T12" fmla="*/ 0 w 1777"/>
                  <a:gd name="T13" fmla="*/ 10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77"/>
                  <a:gd name="T22" fmla="*/ 0 h 10"/>
                  <a:gd name="T23" fmla="*/ 1777 w 1777"/>
                  <a:gd name="T24" fmla="*/ 10 h 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77" h="10">
                    <a:moveTo>
                      <a:pt x="0" y="10"/>
                    </a:moveTo>
                    <a:lnTo>
                      <a:pt x="0" y="10"/>
                    </a:lnTo>
                    <a:lnTo>
                      <a:pt x="1777" y="10"/>
                    </a:lnTo>
                    <a:lnTo>
                      <a:pt x="1777" y="0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71" name="Freeform 45"/>
              <p:cNvSpPr>
                <a:spLocks/>
              </p:cNvSpPr>
              <p:nvPr/>
            </p:nvSpPr>
            <p:spPr bwMode="auto">
              <a:xfrm>
                <a:off x="2573" y="3723"/>
                <a:ext cx="112" cy="115"/>
              </a:xfrm>
              <a:custGeom>
                <a:avLst/>
                <a:gdLst>
                  <a:gd name="T0" fmla="*/ 0 w 112"/>
                  <a:gd name="T1" fmla="*/ 0 h 115"/>
                  <a:gd name="T2" fmla="*/ 0 w 112"/>
                  <a:gd name="T3" fmla="*/ 0 h 115"/>
                  <a:gd name="T4" fmla="*/ 3 w 112"/>
                  <a:gd name="T5" fmla="*/ 26 h 115"/>
                  <a:gd name="T6" fmla="*/ 12 w 112"/>
                  <a:gd name="T7" fmla="*/ 49 h 115"/>
                  <a:gd name="T8" fmla="*/ 23 w 112"/>
                  <a:gd name="T9" fmla="*/ 70 h 115"/>
                  <a:gd name="T10" fmla="*/ 40 w 112"/>
                  <a:gd name="T11" fmla="*/ 87 h 115"/>
                  <a:gd name="T12" fmla="*/ 58 w 112"/>
                  <a:gd name="T13" fmla="*/ 99 h 115"/>
                  <a:gd name="T14" fmla="*/ 75 w 112"/>
                  <a:gd name="T15" fmla="*/ 108 h 115"/>
                  <a:gd name="T16" fmla="*/ 96 w 112"/>
                  <a:gd name="T17" fmla="*/ 113 h 115"/>
                  <a:gd name="T18" fmla="*/ 112 w 112"/>
                  <a:gd name="T19" fmla="*/ 115 h 115"/>
                  <a:gd name="T20" fmla="*/ 112 w 112"/>
                  <a:gd name="T21" fmla="*/ 105 h 115"/>
                  <a:gd name="T22" fmla="*/ 96 w 112"/>
                  <a:gd name="T23" fmla="*/ 105 h 115"/>
                  <a:gd name="T24" fmla="*/ 77 w 112"/>
                  <a:gd name="T25" fmla="*/ 100 h 115"/>
                  <a:gd name="T26" fmla="*/ 60 w 112"/>
                  <a:gd name="T27" fmla="*/ 91 h 115"/>
                  <a:gd name="T28" fmla="*/ 45 w 112"/>
                  <a:gd name="T29" fmla="*/ 79 h 115"/>
                  <a:gd name="T30" fmla="*/ 30 w 112"/>
                  <a:gd name="T31" fmla="*/ 65 h 115"/>
                  <a:gd name="T32" fmla="*/ 19 w 112"/>
                  <a:gd name="T33" fmla="*/ 47 h 115"/>
                  <a:gd name="T34" fmla="*/ 11 w 112"/>
                  <a:gd name="T35" fmla="*/ 26 h 115"/>
                  <a:gd name="T36" fmla="*/ 9 w 112"/>
                  <a:gd name="T37" fmla="*/ 0 h 115"/>
                  <a:gd name="T38" fmla="*/ 9 w 112"/>
                  <a:gd name="T39" fmla="*/ 0 h 115"/>
                  <a:gd name="T40" fmla="*/ 0 w 112"/>
                  <a:gd name="T41" fmla="*/ 0 h 11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2"/>
                  <a:gd name="T64" fmla="*/ 0 h 115"/>
                  <a:gd name="T65" fmla="*/ 112 w 112"/>
                  <a:gd name="T66" fmla="*/ 115 h 11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2" h="115">
                    <a:moveTo>
                      <a:pt x="0" y="0"/>
                    </a:moveTo>
                    <a:lnTo>
                      <a:pt x="0" y="0"/>
                    </a:lnTo>
                    <a:lnTo>
                      <a:pt x="3" y="26"/>
                    </a:lnTo>
                    <a:lnTo>
                      <a:pt x="12" y="49"/>
                    </a:lnTo>
                    <a:lnTo>
                      <a:pt x="23" y="70"/>
                    </a:lnTo>
                    <a:lnTo>
                      <a:pt x="40" y="87"/>
                    </a:lnTo>
                    <a:lnTo>
                      <a:pt x="58" y="99"/>
                    </a:lnTo>
                    <a:lnTo>
                      <a:pt x="75" y="108"/>
                    </a:lnTo>
                    <a:lnTo>
                      <a:pt x="96" y="113"/>
                    </a:lnTo>
                    <a:lnTo>
                      <a:pt x="112" y="115"/>
                    </a:lnTo>
                    <a:lnTo>
                      <a:pt x="112" y="105"/>
                    </a:lnTo>
                    <a:lnTo>
                      <a:pt x="96" y="105"/>
                    </a:lnTo>
                    <a:lnTo>
                      <a:pt x="77" y="100"/>
                    </a:lnTo>
                    <a:lnTo>
                      <a:pt x="60" y="91"/>
                    </a:lnTo>
                    <a:lnTo>
                      <a:pt x="45" y="79"/>
                    </a:lnTo>
                    <a:lnTo>
                      <a:pt x="30" y="65"/>
                    </a:lnTo>
                    <a:lnTo>
                      <a:pt x="19" y="47"/>
                    </a:lnTo>
                    <a:lnTo>
                      <a:pt x="11" y="26"/>
                    </a:ln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72" name="Freeform 46"/>
              <p:cNvSpPr>
                <a:spLocks/>
              </p:cNvSpPr>
              <p:nvPr/>
            </p:nvSpPr>
            <p:spPr bwMode="auto">
              <a:xfrm>
                <a:off x="2505" y="2173"/>
                <a:ext cx="57" cy="57"/>
              </a:xfrm>
              <a:custGeom>
                <a:avLst/>
                <a:gdLst>
                  <a:gd name="T0" fmla="*/ 57 w 57"/>
                  <a:gd name="T1" fmla="*/ 21 h 57"/>
                  <a:gd name="T2" fmla="*/ 57 w 57"/>
                  <a:gd name="T3" fmla="*/ 16 h 57"/>
                  <a:gd name="T4" fmla="*/ 56 w 57"/>
                  <a:gd name="T5" fmla="*/ 12 h 57"/>
                  <a:gd name="T6" fmla="*/ 52 w 57"/>
                  <a:gd name="T7" fmla="*/ 8 h 57"/>
                  <a:gd name="T8" fmla="*/ 47 w 57"/>
                  <a:gd name="T9" fmla="*/ 4 h 57"/>
                  <a:gd name="T10" fmla="*/ 41 w 57"/>
                  <a:gd name="T11" fmla="*/ 2 h 57"/>
                  <a:gd name="T12" fmla="*/ 34 w 57"/>
                  <a:gd name="T13" fmla="*/ 0 h 57"/>
                  <a:gd name="T14" fmla="*/ 27 w 57"/>
                  <a:gd name="T15" fmla="*/ 0 h 57"/>
                  <a:gd name="T16" fmla="*/ 18 w 57"/>
                  <a:gd name="T17" fmla="*/ 3 h 57"/>
                  <a:gd name="T18" fmla="*/ 11 w 57"/>
                  <a:gd name="T19" fmla="*/ 8 h 57"/>
                  <a:gd name="T20" fmla="*/ 5 w 57"/>
                  <a:gd name="T21" fmla="*/ 14 h 57"/>
                  <a:gd name="T22" fmla="*/ 1 w 57"/>
                  <a:gd name="T23" fmla="*/ 24 h 57"/>
                  <a:gd name="T24" fmla="*/ 0 w 57"/>
                  <a:gd name="T25" fmla="*/ 33 h 57"/>
                  <a:gd name="T26" fmla="*/ 1 w 57"/>
                  <a:gd name="T27" fmla="*/ 42 h 57"/>
                  <a:gd name="T28" fmla="*/ 6 w 57"/>
                  <a:gd name="T29" fmla="*/ 49 h 57"/>
                  <a:gd name="T30" fmla="*/ 13 w 57"/>
                  <a:gd name="T31" fmla="*/ 55 h 57"/>
                  <a:gd name="T32" fmla="*/ 25 w 57"/>
                  <a:gd name="T33" fmla="*/ 57 h 57"/>
                  <a:gd name="T34" fmla="*/ 41 w 57"/>
                  <a:gd name="T35" fmla="*/ 55 h 57"/>
                  <a:gd name="T36" fmla="*/ 41 w 57"/>
                  <a:gd name="T37" fmla="*/ 47 h 57"/>
                  <a:gd name="T38" fmla="*/ 34 w 57"/>
                  <a:gd name="T39" fmla="*/ 39 h 57"/>
                  <a:gd name="T40" fmla="*/ 30 w 57"/>
                  <a:gd name="T41" fmla="*/ 35 h 57"/>
                  <a:gd name="T42" fmla="*/ 29 w 57"/>
                  <a:gd name="T43" fmla="*/ 31 h 57"/>
                  <a:gd name="T44" fmla="*/ 28 w 57"/>
                  <a:gd name="T45" fmla="*/ 24 h 57"/>
                  <a:gd name="T46" fmla="*/ 30 w 57"/>
                  <a:gd name="T47" fmla="*/ 18 h 57"/>
                  <a:gd name="T48" fmla="*/ 40 w 57"/>
                  <a:gd name="T49" fmla="*/ 20 h 57"/>
                  <a:gd name="T50" fmla="*/ 51 w 57"/>
                  <a:gd name="T51" fmla="*/ 25 h 57"/>
                  <a:gd name="T52" fmla="*/ 56 w 57"/>
                  <a:gd name="T53" fmla="*/ 24 h 57"/>
                  <a:gd name="T54" fmla="*/ 57 w 57"/>
                  <a:gd name="T55" fmla="*/ 22 h 57"/>
                  <a:gd name="T56" fmla="*/ 57 w 57"/>
                  <a:gd name="T57" fmla="*/ 21 h 5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7"/>
                  <a:gd name="T88" fmla="*/ 0 h 57"/>
                  <a:gd name="T89" fmla="*/ 57 w 57"/>
                  <a:gd name="T90" fmla="*/ 57 h 5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7" h="57">
                    <a:moveTo>
                      <a:pt x="57" y="21"/>
                    </a:moveTo>
                    <a:lnTo>
                      <a:pt x="57" y="16"/>
                    </a:lnTo>
                    <a:lnTo>
                      <a:pt x="56" y="12"/>
                    </a:lnTo>
                    <a:lnTo>
                      <a:pt x="52" y="8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18" y="3"/>
                    </a:lnTo>
                    <a:lnTo>
                      <a:pt x="11" y="8"/>
                    </a:lnTo>
                    <a:lnTo>
                      <a:pt x="5" y="14"/>
                    </a:lnTo>
                    <a:lnTo>
                      <a:pt x="1" y="24"/>
                    </a:lnTo>
                    <a:lnTo>
                      <a:pt x="0" y="33"/>
                    </a:lnTo>
                    <a:lnTo>
                      <a:pt x="1" y="42"/>
                    </a:lnTo>
                    <a:lnTo>
                      <a:pt x="6" y="49"/>
                    </a:lnTo>
                    <a:lnTo>
                      <a:pt x="13" y="55"/>
                    </a:lnTo>
                    <a:lnTo>
                      <a:pt x="25" y="57"/>
                    </a:lnTo>
                    <a:lnTo>
                      <a:pt x="41" y="55"/>
                    </a:lnTo>
                    <a:lnTo>
                      <a:pt x="41" y="47"/>
                    </a:lnTo>
                    <a:lnTo>
                      <a:pt x="34" y="39"/>
                    </a:lnTo>
                    <a:lnTo>
                      <a:pt x="30" y="35"/>
                    </a:lnTo>
                    <a:lnTo>
                      <a:pt x="29" y="31"/>
                    </a:lnTo>
                    <a:lnTo>
                      <a:pt x="28" y="24"/>
                    </a:lnTo>
                    <a:lnTo>
                      <a:pt x="30" y="18"/>
                    </a:lnTo>
                    <a:lnTo>
                      <a:pt x="40" y="20"/>
                    </a:lnTo>
                    <a:lnTo>
                      <a:pt x="51" y="25"/>
                    </a:lnTo>
                    <a:lnTo>
                      <a:pt x="56" y="24"/>
                    </a:lnTo>
                    <a:lnTo>
                      <a:pt x="57" y="22"/>
                    </a:lnTo>
                    <a:lnTo>
                      <a:pt x="57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73" name="Freeform 47"/>
              <p:cNvSpPr>
                <a:spLocks/>
              </p:cNvSpPr>
              <p:nvPr/>
            </p:nvSpPr>
            <p:spPr bwMode="auto">
              <a:xfrm>
                <a:off x="2505" y="2768"/>
                <a:ext cx="57" cy="57"/>
              </a:xfrm>
              <a:custGeom>
                <a:avLst/>
                <a:gdLst>
                  <a:gd name="T0" fmla="*/ 57 w 57"/>
                  <a:gd name="T1" fmla="*/ 22 h 57"/>
                  <a:gd name="T2" fmla="*/ 57 w 57"/>
                  <a:gd name="T3" fmla="*/ 17 h 57"/>
                  <a:gd name="T4" fmla="*/ 56 w 57"/>
                  <a:gd name="T5" fmla="*/ 12 h 57"/>
                  <a:gd name="T6" fmla="*/ 52 w 57"/>
                  <a:gd name="T7" fmla="*/ 8 h 57"/>
                  <a:gd name="T8" fmla="*/ 47 w 57"/>
                  <a:gd name="T9" fmla="*/ 4 h 57"/>
                  <a:gd name="T10" fmla="*/ 41 w 57"/>
                  <a:gd name="T11" fmla="*/ 2 h 57"/>
                  <a:gd name="T12" fmla="*/ 34 w 57"/>
                  <a:gd name="T13" fmla="*/ 0 h 57"/>
                  <a:gd name="T14" fmla="*/ 27 w 57"/>
                  <a:gd name="T15" fmla="*/ 0 h 57"/>
                  <a:gd name="T16" fmla="*/ 18 w 57"/>
                  <a:gd name="T17" fmla="*/ 3 h 57"/>
                  <a:gd name="T18" fmla="*/ 11 w 57"/>
                  <a:gd name="T19" fmla="*/ 8 h 57"/>
                  <a:gd name="T20" fmla="*/ 5 w 57"/>
                  <a:gd name="T21" fmla="*/ 15 h 57"/>
                  <a:gd name="T22" fmla="*/ 1 w 57"/>
                  <a:gd name="T23" fmla="*/ 24 h 57"/>
                  <a:gd name="T24" fmla="*/ 0 w 57"/>
                  <a:gd name="T25" fmla="*/ 33 h 57"/>
                  <a:gd name="T26" fmla="*/ 1 w 57"/>
                  <a:gd name="T27" fmla="*/ 42 h 57"/>
                  <a:gd name="T28" fmla="*/ 6 w 57"/>
                  <a:gd name="T29" fmla="*/ 50 h 57"/>
                  <a:gd name="T30" fmla="*/ 13 w 57"/>
                  <a:gd name="T31" fmla="*/ 55 h 57"/>
                  <a:gd name="T32" fmla="*/ 25 w 57"/>
                  <a:gd name="T33" fmla="*/ 57 h 57"/>
                  <a:gd name="T34" fmla="*/ 41 w 57"/>
                  <a:gd name="T35" fmla="*/ 55 h 57"/>
                  <a:gd name="T36" fmla="*/ 41 w 57"/>
                  <a:gd name="T37" fmla="*/ 48 h 57"/>
                  <a:gd name="T38" fmla="*/ 34 w 57"/>
                  <a:gd name="T39" fmla="*/ 41 h 57"/>
                  <a:gd name="T40" fmla="*/ 30 w 57"/>
                  <a:gd name="T41" fmla="*/ 37 h 57"/>
                  <a:gd name="T42" fmla="*/ 29 w 57"/>
                  <a:gd name="T43" fmla="*/ 33 h 57"/>
                  <a:gd name="T44" fmla="*/ 28 w 57"/>
                  <a:gd name="T45" fmla="*/ 25 h 57"/>
                  <a:gd name="T46" fmla="*/ 30 w 57"/>
                  <a:gd name="T47" fmla="*/ 19 h 57"/>
                  <a:gd name="T48" fmla="*/ 40 w 57"/>
                  <a:gd name="T49" fmla="*/ 21 h 57"/>
                  <a:gd name="T50" fmla="*/ 51 w 57"/>
                  <a:gd name="T51" fmla="*/ 25 h 57"/>
                  <a:gd name="T52" fmla="*/ 56 w 57"/>
                  <a:gd name="T53" fmla="*/ 25 h 57"/>
                  <a:gd name="T54" fmla="*/ 57 w 57"/>
                  <a:gd name="T55" fmla="*/ 24 h 57"/>
                  <a:gd name="T56" fmla="*/ 57 w 57"/>
                  <a:gd name="T57" fmla="*/ 22 h 5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7"/>
                  <a:gd name="T88" fmla="*/ 0 h 57"/>
                  <a:gd name="T89" fmla="*/ 57 w 57"/>
                  <a:gd name="T90" fmla="*/ 57 h 5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7" h="57">
                    <a:moveTo>
                      <a:pt x="57" y="22"/>
                    </a:moveTo>
                    <a:lnTo>
                      <a:pt x="57" y="17"/>
                    </a:lnTo>
                    <a:lnTo>
                      <a:pt x="56" y="12"/>
                    </a:lnTo>
                    <a:lnTo>
                      <a:pt x="52" y="8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18" y="3"/>
                    </a:lnTo>
                    <a:lnTo>
                      <a:pt x="11" y="8"/>
                    </a:lnTo>
                    <a:lnTo>
                      <a:pt x="5" y="15"/>
                    </a:lnTo>
                    <a:lnTo>
                      <a:pt x="1" y="24"/>
                    </a:lnTo>
                    <a:lnTo>
                      <a:pt x="0" y="33"/>
                    </a:lnTo>
                    <a:lnTo>
                      <a:pt x="1" y="42"/>
                    </a:lnTo>
                    <a:lnTo>
                      <a:pt x="6" y="50"/>
                    </a:lnTo>
                    <a:lnTo>
                      <a:pt x="13" y="55"/>
                    </a:lnTo>
                    <a:lnTo>
                      <a:pt x="25" y="57"/>
                    </a:lnTo>
                    <a:lnTo>
                      <a:pt x="41" y="55"/>
                    </a:lnTo>
                    <a:lnTo>
                      <a:pt x="41" y="48"/>
                    </a:lnTo>
                    <a:lnTo>
                      <a:pt x="34" y="41"/>
                    </a:lnTo>
                    <a:lnTo>
                      <a:pt x="30" y="37"/>
                    </a:lnTo>
                    <a:lnTo>
                      <a:pt x="29" y="33"/>
                    </a:lnTo>
                    <a:lnTo>
                      <a:pt x="28" y="25"/>
                    </a:lnTo>
                    <a:lnTo>
                      <a:pt x="30" y="19"/>
                    </a:lnTo>
                    <a:lnTo>
                      <a:pt x="40" y="21"/>
                    </a:lnTo>
                    <a:lnTo>
                      <a:pt x="51" y="25"/>
                    </a:lnTo>
                    <a:lnTo>
                      <a:pt x="56" y="25"/>
                    </a:lnTo>
                    <a:lnTo>
                      <a:pt x="57" y="24"/>
                    </a:lnTo>
                    <a:lnTo>
                      <a:pt x="57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74" name="Freeform 48"/>
              <p:cNvSpPr>
                <a:spLocks/>
              </p:cNvSpPr>
              <p:nvPr/>
            </p:nvSpPr>
            <p:spPr bwMode="auto">
              <a:xfrm>
                <a:off x="2505" y="979"/>
                <a:ext cx="57" cy="58"/>
              </a:xfrm>
              <a:custGeom>
                <a:avLst/>
                <a:gdLst>
                  <a:gd name="T0" fmla="*/ 57 w 57"/>
                  <a:gd name="T1" fmla="*/ 22 h 58"/>
                  <a:gd name="T2" fmla="*/ 57 w 57"/>
                  <a:gd name="T3" fmla="*/ 17 h 58"/>
                  <a:gd name="T4" fmla="*/ 56 w 57"/>
                  <a:gd name="T5" fmla="*/ 13 h 58"/>
                  <a:gd name="T6" fmla="*/ 52 w 57"/>
                  <a:gd name="T7" fmla="*/ 8 h 58"/>
                  <a:gd name="T8" fmla="*/ 47 w 57"/>
                  <a:gd name="T9" fmla="*/ 4 h 58"/>
                  <a:gd name="T10" fmla="*/ 41 w 57"/>
                  <a:gd name="T11" fmla="*/ 1 h 58"/>
                  <a:gd name="T12" fmla="*/ 34 w 57"/>
                  <a:gd name="T13" fmla="*/ 0 h 58"/>
                  <a:gd name="T14" fmla="*/ 27 w 57"/>
                  <a:gd name="T15" fmla="*/ 0 h 58"/>
                  <a:gd name="T16" fmla="*/ 18 w 57"/>
                  <a:gd name="T17" fmla="*/ 3 h 58"/>
                  <a:gd name="T18" fmla="*/ 11 w 57"/>
                  <a:gd name="T19" fmla="*/ 8 h 58"/>
                  <a:gd name="T20" fmla="*/ 5 w 57"/>
                  <a:gd name="T21" fmla="*/ 16 h 58"/>
                  <a:gd name="T22" fmla="*/ 1 w 57"/>
                  <a:gd name="T23" fmla="*/ 25 h 58"/>
                  <a:gd name="T24" fmla="*/ 0 w 57"/>
                  <a:gd name="T25" fmla="*/ 34 h 58"/>
                  <a:gd name="T26" fmla="*/ 1 w 57"/>
                  <a:gd name="T27" fmla="*/ 43 h 58"/>
                  <a:gd name="T28" fmla="*/ 6 w 57"/>
                  <a:gd name="T29" fmla="*/ 50 h 58"/>
                  <a:gd name="T30" fmla="*/ 13 w 57"/>
                  <a:gd name="T31" fmla="*/ 56 h 58"/>
                  <a:gd name="T32" fmla="*/ 25 w 57"/>
                  <a:gd name="T33" fmla="*/ 58 h 58"/>
                  <a:gd name="T34" fmla="*/ 41 w 57"/>
                  <a:gd name="T35" fmla="*/ 56 h 58"/>
                  <a:gd name="T36" fmla="*/ 41 w 57"/>
                  <a:gd name="T37" fmla="*/ 48 h 58"/>
                  <a:gd name="T38" fmla="*/ 34 w 57"/>
                  <a:gd name="T39" fmla="*/ 40 h 58"/>
                  <a:gd name="T40" fmla="*/ 30 w 57"/>
                  <a:gd name="T41" fmla="*/ 36 h 58"/>
                  <a:gd name="T42" fmla="*/ 29 w 57"/>
                  <a:gd name="T43" fmla="*/ 32 h 58"/>
                  <a:gd name="T44" fmla="*/ 28 w 57"/>
                  <a:gd name="T45" fmla="*/ 25 h 58"/>
                  <a:gd name="T46" fmla="*/ 30 w 57"/>
                  <a:gd name="T47" fmla="*/ 19 h 58"/>
                  <a:gd name="T48" fmla="*/ 40 w 57"/>
                  <a:gd name="T49" fmla="*/ 21 h 58"/>
                  <a:gd name="T50" fmla="*/ 51 w 57"/>
                  <a:gd name="T51" fmla="*/ 26 h 58"/>
                  <a:gd name="T52" fmla="*/ 56 w 57"/>
                  <a:gd name="T53" fmla="*/ 25 h 58"/>
                  <a:gd name="T54" fmla="*/ 57 w 57"/>
                  <a:gd name="T55" fmla="*/ 23 h 58"/>
                  <a:gd name="T56" fmla="*/ 57 w 57"/>
                  <a:gd name="T57" fmla="*/ 22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7"/>
                  <a:gd name="T88" fmla="*/ 0 h 58"/>
                  <a:gd name="T89" fmla="*/ 57 w 57"/>
                  <a:gd name="T90" fmla="*/ 58 h 5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7" h="58">
                    <a:moveTo>
                      <a:pt x="57" y="22"/>
                    </a:moveTo>
                    <a:lnTo>
                      <a:pt x="57" y="17"/>
                    </a:lnTo>
                    <a:lnTo>
                      <a:pt x="56" y="13"/>
                    </a:lnTo>
                    <a:lnTo>
                      <a:pt x="52" y="8"/>
                    </a:lnTo>
                    <a:lnTo>
                      <a:pt x="47" y="4"/>
                    </a:lnTo>
                    <a:lnTo>
                      <a:pt x="41" y="1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18" y="3"/>
                    </a:lnTo>
                    <a:lnTo>
                      <a:pt x="11" y="8"/>
                    </a:lnTo>
                    <a:lnTo>
                      <a:pt x="5" y="16"/>
                    </a:lnTo>
                    <a:lnTo>
                      <a:pt x="1" y="25"/>
                    </a:lnTo>
                    <a:lnTo>
                      <a:pt x="0" y="34"/>
                    </a:lnTo>
                    <a:lnTo>
                      <a:pt x="1" y="43"/>
                    </a:lnTo>
                    <a:lnTo>
                      <a:pt x="6" y="50"/>
                    </a:lnTo>
                    <a:lnTo>
                      <a:pt x="13" y="56"/>
                    </a:lnTo>
                    <a:lnTo>
                      <a:pt x="25" y="58"/>
                    </a:lnTo>
                    <a:lnTo>
                      <a:pt x="41" y="56"/>
                    </a:lnTo>
                    <a:lnTo>
                      <a:pt x="41" y="48"/>
                    </a:lnTo>
                    <a:lnTo>
                      <a:pt x="34" y="40"/>
                    </a:lnTo>
                    <a:lnTo>
                      <a:pt x="30" y="36"/>
                    </a:lnTo>
                    <a:lnTo>
                      <a:pt x="29" y="32"/>
                    </a:lnTo>
                    <a:lnTo>
                      <a:pt x="28" y="25"/>
                    </a:lnTo>
                    <a:lnTo>
                      <a:pt x="30" y="19"/>
                    </a:lnTo>
                    <a:lnTo>
                      <a:pt x="40" y="21"/>
                    </a:lnTo>
                    <a:lnTo>
                      <a:pt x="51" y="26"/>
                    </a:lnTo>
                    <a:lnTo>
                      <a:pt x="56" y="25"/>
                    </a:lnTo>
                    <a:lnTo>
                      <a:pt x="57" y="23"/>
                    </a:lnTo>
                    <a:lnTo>
                      <a:pt x="57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75" name="Freeform 49"/>
              <p:cNvSpPr>
                <a:spLocks/>
              </p:cNvSpPr>
              <p:nvPr/>
            </p:nvSpPr>
            <p:spPr bwMode="auto">
              <a:xfrm>
                <a:off x="2505" y="3365"/>
                <a:ext cx="57" cy="57"/>
              </a:xfrm>
              <a:custGeom>
                <a:avLst/>
                <a:gdLst>
                  <a:gd name="T0" fmla="*/ 57 w 57"/>
                  <a:gd name="T1" fmla="*/ 22 h 57"/>
                  <a:gd name="T2" fmla="*/ 57 w 57"/>
                  <a:gd name="T3" fmla="*/ 17 h 57"/>
                  <a:gd name="T4" fmla="*/ 56 w 57"/>
                  <a:gd name="T5" fmla="*/ 12 h 57"/>
                  <a:gd name="T6" fmla="*/ 52 w 57"/>
                  <a:gd name="T7" fmla="*/ 8 h 57"/>
                  <a:gd name="T8" fmla="*/ 47 w 57"/>
                  <a:gd name="T9" fmla="*/ 4 h 57"/>
                  <a:gd name="T10" fmla="*/ 41 w 57"/>
                  <a:gd name="T11" fmla="*/ 1 h 57"/>
                  <a:gd name="T12" fmla="*/ 34 w 57"/>
                  <a:gd name="T13" fmla="*/ 0 h 57"/>
                  <a:gd name="T14" fmla="*/ 27 w 57"/>
                  <a:gd name="T15" fmla="*/ 0 h 57"/>
                  <a:gd name="T16" fmla="*/ 18 w 57"/>
                  <a:gd name="T17" fmla="*/ 3 h 57"/>
                  <a:gd name="T18" fmla="*/ 11 w 57"/>
                  <a:gd name="T19" fmla="*/ 8 h 57"/>
                  <a:gd name="T20" fmla="*/ 5 w 57"/>
                  <a:gd name="T21" fmla="*/ 14 h 57"/>
                  <a:gd name="T22" fmla="*/ 1 w 57"/>
                  <a:gd name="T23" fmla="*/ 23 h 57"/>
                  <a:gd name="T24" fmla="*/ 0 w 57"/>
                  <a:gd name="T25" fmla="*/ 32 h 57"/>
                  <a:gd name="T26" fmla="*/ 1 w 57"/>
                  <a:gd name="T27" fmla="*/ 41 h 57"/>
                  <a:gd name="T28" fmla="*/ 6 w 57"/>
                  <a:gd name="T29" fmla="*/ 49 h 57"/>
                  <a:gd name="T30" fmla="*/ 13 w 57"/>
                  <a:gd name="T31" fmla="*/ 54 h 57"/>
                  <a:gd name="T32" fmla="*/ 25 w 57"/>
                  <a:gd name="T33" fmla="*/ 57 h 57"/>
                  <a:gd name="T34" fmla="*/ 41 w 57"/>
                  <a:gd name="T35" fmla="*/ 54 h 57"/>
                  <a:gd name="T36" fmla="*/ 41 w 57"/>
                  <a:gd name="T37" fmla="*/ 48 h 57"/>
                  <a:gd name="T38" fmla="*/ 34 w 57"/>
                  <a:gd name="T39" fmla="*/ 40 h 57"/>
                  <a:gd name="T40" fmla="*/ 30 w 57"/>
                  <a:gd name="T41" fmla="*/ 36 h 57"/>
                  <a:gd name="T42" fmla="*/ 29 w 57"/>
                  <a:gd name="T43" fmla="*/ 32 h 57"/>
                  <a:gd name="T44" fmla="*/ 28 w 57"/>
                  <a:gd name="T45" fmla="*/ 25 h 57"/>
                  <a:gd name="T46" fmla="*/ 30 w 57"/>
                  <a:gd name="T47" fmla="*/ 18 h 57"/>
                  <a:gd name="T48" fmla="*/ 40 w 57"/>
                  <a:gd name="T49" fmla="*/ 21 h 57"/>
                  <a:gd name="T50" fmla="*/ 51 w 57"/>
                  <a:gd name="T51" fmla="*/ 25 h 57"/>
                  <a:gd name="T52" fmla="*/ 56 w 57"/>
                  <a:gd name="T53" fmla="*/ 25 h 57"/>
                  <a:gd name="T54" fmla="*/ 57 w 57"/>
                  <a:gd name="T55" fmla="*/ 23 h 57"/>
                  <a:gd name="T56" fmla="*/ 57 w 57"/>
                  <a:gd name="T57" fmla="*/ 22 h 5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7"/>
                  <a:gd name="T88" fmla="*/ 0 h 57"/>
                  <a:gd name="T89" fmla="*/ 57 w 57"/>
                  <a:gd name="T90" fmla="*/ 57 h 5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7" h="57">
                    <a:moveTo>
                      <a:pt x="57" y="22"/>
                    </a:moveTo>
                    <a:lnTo>
                      <a:pt x="57" y="17"/>
                    </a:lnTo>
                    <a:lnTo>
                      <a:pt x="56" y="12"/>
                    </a:lnTo>
                    <a:lnTo>
                      <a:pt x="52" y="8"/>
                    </a:lnTo>
                    <a:lnTo>
                      <a:pt x="47" y="4"/>
                    </a:lnTo>
                    <a:lnTo>
                      <a:pt x="41" y="1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18" y="3"/>
                    </a:lnTo>
                    <a:lnTo>
                      <a:pt x="11" y="8"/>
                    </a:lnTo>
                    <a:lnTo>
                      <a:pt x="5" y="14"/>
                    </a:lnTo>
                    <a:lnTo>
                      <a:pt x="1" y="23"/>
                    </a:lnTo>
                    <a:lnTo>
                      <a:pt x="0" y="32"/>
                    </a:lnTo>
                    <a:lnTo>
                      <a:pt x="1" y="41"/>
                    </a:lnTo>
                    <a:lnTo>
                      <a:pt x="6" y="49"/>
                    </a:lnTo>
                    <a:lnTo>
                      <a:pt x="13" y="54"/>
                    </a:lnTo>
                    <a:lnTo>
                      <a:pt x="25" y="57"/>
                    </a:lnTo>
                    <a:lnTo>
                      <a:pt x="41" y="54"/>
                    </a:lnTo>
                    <a:lnTo>
                      <a:pt x="41" y="48"/>
                    </a:lnTo>
                    <a:lnTo>
                      <a:pt x="34" y="40"/>
                    </a:lnTo>
                    <a:lnTo>
                      <a:pt x="30" y="36"/>
                    </a:lnTo>
                    <a:lnTo>
                      <a:pt x="29" y="32"/>
                    </a:lnTo>
                    <a:lnTo>
                      <a:pt x="28" y="25"/>
                    </a:lnTo>
                    <a:lnTo>
                      <a:pt x="30" y="18"/>
                    </a:lnTo>
                    <a:lnTo>
                      <a:pt x="40" y="21"/>
                    </a:lnTo>
                    <a:lnTo>
                      <a:pt x="51" y="25"/>
                    </a:lnTo>
                    <a:lnTo>
                      <a:pt x="56" y="25"/>
                    </a:lnTo>
                    <a:lnTo>
                      <a:pt x="57" y="23"/>
                    </a:lnTo>
                    <a:lnTo>
                      <a:pt x="57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76" name="Freeform 50"/>
              <p:cNvSpPr>
                <a:spLocks/>
              </p:cNvSpPr>
              <p:nvPr/>
            </p:nvSpPr>
            <p:spPr bwMode="auto">
              <a:xfrm>
                <a:off x="4549" y="3404"/>
                <a:ext cx="113" cy="305"/>
              </a:xfrm>
              <a:custGeom>
                <a:avLst/>
                <a:gdLst>
                  <a:gd name="T0" fmla="*/ 0 w 113"/>
                  <a:gd name="T1" fmla="*/ 305 h 305"/>
                  <a:gd name="T2" fmla="*/ 5 w 113"/>
                  <a:gd name="T3" fmla="*/ 300 h 305"/>
                  <a:gd name="T4" fmla="*/ 11 w 113"/>
                  <a:gd name="T5" fmla="*/ 296 h 305"/>
                  <a:gd name="T6" fmla="*/ 17 w 113"/>
                  <a:gd name="T7" fmla="*/ 293 h 305"/>
                  <a:gd name="T8" fmla="*/ 23 w 113"/>
                  <a:gd name="T9" fmla="*/ 291 h 305"/>
                  <a:gd name="T10" fmla="*/ 29 w 113"/>
                  <a:gd name="T11" fmla="*/ 288 h 305"/>
                  <a:gd name="T12" fmla="*/ 38 w 113"/>
                  <a:gd name="T13" fmla="*/ 287 h 305"/>
                  <a:gd name="T14" fmla="*/ 45 w 113"/>
                  <a:gd name="T15" fmla="*/ 284 h 305"/>
                  <a:gd name="T16" fmla="*/ 55 w 113"/>
                  <a:gd name="T17" fmla="*/ 283 h 305"/>
                  <a:gd name="T18" fmla="*/ 64 w 113"/>
                  <a:gd name="T19" fmla="*/ 282 h 305"/>
                  <a:gd name="T20" fmla="*/ 74 w 113"/>
                  <a:gd name="T21" fmla="*/ 279 h 305"/>
                  <a:gd name="T22" fmla="*/ 84 w 113"/>
                  <a:gd name="T23" fmla="*/ 278 h 305"/>
                  <a:gd name="T24" fmla="*/ 93 w 113"/>
                  <a:gd name="T25" fmla="*/ 275 h 305"/>
                  <a:gd name="T26" fmla="*/ 101 w 113"/>
                  <a:gd name="T27" fmla="*/ 273 h 305"/>
                  <a:gd name="T28" fmla="*/ 107 w 113"/>
                  <a:gd name="T29" fmla="*/ 268 h 305"/>
                  <a:gd name="T30" fmla="*/ 112 w 113"/>
                  <a:gd name="T31" fmla="*/ 262 h 305"/>
                  <a:gd name="T32" fmla="*/ 113 w 113"/>
                  <a:gd name="T33" fmla="*/ 255 h 305"/>
                  <a:gd name="T34" fmla="*/ 113 w 113"/>
                  <a:gd name="T35" fmla="*/ 49 h 305"/>
                  <a:gd name="T36" fmla="*/ 112 w 113"/>
                  <a:gd name="T37" fmla="*/ 41 h 305"/>
                  <a:gd name="T38" fmla="*/ 107 w 113"/>
                  <a:gd name="T39" fmla="*/ 36 h 305"/>
                  <a:gd name="T40" fmla="*/ 101 w 113"/>
                  <a:gd name="T41" fmla="*/ 31 h 305"/>
                  <a:gd name="T42" fmla="*/ 93 w 113"/>
                  <a:gd name="T43" fmla="*/ 28 h 305"/>
                  <a:gd name="T44" fmla="*/ 84 w 113"/>
                  <a:gd name="T45" fmla="*/ 26 h 305"/>
                  <a:gd name="T46" fmla="*/ 74 w 113"/>
                  <a:gd name="T47" fmla="*/ 24 h 305"/>
                  <a:gd name="T48" fmla="*/ 64 w 113"/>
                  <a:gd name="T49" fmla="*/ 22 h 305"/>
                  <a:gd name="T50" fmla="*/ 55 w 113"/>
                  <a:gd name="T51" fmla="*/ 20 h 305"/>
                  <a:gd name="T52" fmla="*/ 45 w 113"/>
                  <a:gd name="T53" fmla="*/ 19 h 305"/>
                  <a:gd name="T54" fmla="*/ 38 w 113"/>
                  <a:gd name="T55" fmla="*/ 17 h 305"/>
                  <a:gd name="T56" fmla="*/ 29 w 113"/>
                  <a:gd name="T57" fmla="*/ 15 h 305"/>
                  <a:gd name="T58" fmla="*/ 23 w 113"/>
                  <a:gd name="T59" fmla="*/ 14 h 305"/>
                  <a:gd name="T60" fmla="*/ 17 w 113"/>
                  <a:gd name="T61" fmla="*/ 11 h 305"/>
                  <a:gd name="T62" fmla="*/ 11 w 113"/>
                  <a:gd name="T63" fmla="*/ 9 h 305"/>
                  <a:gd name="T64" fmla="*/ 5 w 113"/>
                  <a:gd name="T65" fmla="*/ 5 h 305"/>
                  <a:gd name="T66" fmla="*/ 0 w 113"/>
                  <a:gd name="T67" fmla="*/ 0 h 305"/>
                  <a:gd name="T68" fmla="*/ 0 w 113"/>
                  <a:gd name="T69" fmla="*/ 305 h 30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3"/>
                  <a:gd name="T106" fmla="*/ 0 h 305"/>
                  <a:gd name="T107" fmla="*/ 113 w 113"/>
                  <a:gd name="T108" fmla="*/ 305 h 30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3" h="305">
                    <a:moveTo>
                      <a:pt x="0" y="305"/>
                    </a:moveTo>
                    <a:lnTo>
                      <a:pt x="5" y="300"/>
                    </a:lnTo>
                    <a:lnTo>
                      <a:pt x="11" y="296"/>
                    </a:lnTo>
                    <a:lnTo>
                      <a:pt x="17" y="293"/>
                    </a:lnTo>
                    <a:lnTo>
                      <a:pt x="23" y="291"/>
                    </a:lnTo>
                    <a:lnTo>
                      <a:pt x="29" y="288"/>
                    </a:lnTo>
                    <a:lnTo>
                      <a:pt x="38" y="287"/>
                    </a:lnTo>
                    <a:lnTo>
                      <a:pt x="45" y="284"/>
                    </a:lnTo>
                    <a:lnTo>
                      <a:pt x="55" y="283"/>
                    </a:lnTo>
                    <a:lnTo>
                      <a:pt x="64" y="282"/>
                    </a:lnTo>
                    <a:lnTo>
                      <a:pt x="74" y="279"/>
                    </a:lnTo>
                    <a:lnTo>
                      <a:pt x="84" y="278"/>
                    </a:lnTo>
                    <a:lnTo>
                      <a:pt x="93" y="275"/>
                    </a:lnTo>
                    <a:lnTo>
                      <a:pt x="101" y="273"/>
                    </a:lnTo>
                    <a:lnTo>
                      <a:pt x="107" y="268"/>
                    </a:lnTo>
                    <a:lnTo>
                      <a:pt x="112" y="262"/>
                    </a:lnTo>
                    <a:lnTo>
                      <a:pt x="113" y="255"/>
                    </a:lnTo>
                    <a:lnTo>
                      <a:pt x="113" y="49"/>
                    </a:lnTo>
                    <a:lnTo>
                      <a:pt x="112" y="41"/>
                    </a:lnTo>
                    <a:lnTo>
                      <a:pt x="107" y="36"/>
                    </a:lnTo>
                    <a:lnTo>
                      <a:pt x="101" y="31"/>
                    </a:lnTo>
                    <a:lnTo>
                      <a:pt x="93" y="28"/>
                    </a:lnTo>
                    <a:lnTo>
                      <a:pt x="84" y="26"/>
                    </a:lnTo>
                    <a:lnTo>
                      <a:pt x="74" y="24"/>
                    </a:lnTo>
                    <a:lnTo>
                      <a:pt x="64" y="22"/>
                    </a:lnTo>
                    <a:lnTo>
                      <a:pt x="55" y="20"/>
                    </a:lnTo>
                    <a:lnTo>
                      <a:pt x="45" y="19"/>
                    </a:lnTo>
                    <a:lnTo>
                      <a:pt x="38" y="17"/>
                    </a:lnTo>
                    <a:lnTo>
                      <a:pt x="29" y="15"/>
                    </a:lnTo>
                    <a:lnTo>
                      <a:pt x="23" y="14"/>
                    </a:lnTo>
                    <a:lnTo>
                      <a:pt x="17" y="11"/>
                    </a:lnTo>
                    <a:lnTo>
                      <a:pt x="11" y="9"/>
                    </a:lnTo>
                    <a:lnTo>
                      <a:pt x="5" y="5"/>
                    </a:lnTo>
                    <a:lnTo>
                      <a:pt x="0" y="0"/>
                    </a:lnTo>
                    <a:lnTo>
                      <a:pt x="0" y="305"/>
                    </a:lnTo>
                    <a:close/>
                  </a:path>
                </a:pathLst>
              </a:custGeom>
              <a:solidFill>
                <a:srgbClr val="6600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77" name="Freeform 51"/>
              <p:cNvSpPr>
                <a:spLocks/>
              </p:cNvSpPr>
              <p:nvPr/>
            </p:nvSpPr>
            <p:spPr bwMode="auto">
              <a:xfrm>
                <a:off x="4547" y="3683"/>
                <a:ext cx="57" cy="29"/>
              </a:xfrm>
              <a:custGeom>
                <a:avLst/>
                <a:gdLst>
                  <a:gd name="T0" fmla="*/ 57 w 57"/>
                  <a:gd name="T1" fmla="*/ 0 h 29"/>
                  <a:gd name="T2" fmla="*/ 57 w 57"/>
                  <a:gd name="T3" fmla="*/ 0 h 29"/>
                  <a:gd name="T4" fmla="*/ 47 w 57"/>
                  <a:gd name="T5" fmla="*/ 2 h 29"/>
                  <a:gd name="T6" fmla="*/ 40 w 57"/>
                  <a:gd name="T7" fmla="*/ 4 h 29"/>
                  <a:gd name="T8" fmla="*/ 31 w 57"/>
                  <a:gd name="T9" fmla="*/ 5 h 29"/>
                  <a:gd name="T10" fmla="*/ 24 w 57"/>
                  <a:gd name="T11" fmla="*/ 8 h 29"/>
                  <a:gd name="T12" fmla="*/ 18 w 57"/>
                  <a:gd name="T13" fmla="*/ 11 h 29"/>
                  <a:gd name="T14" fmla="*/ 12 w 57"/>
                  <a:gd name="T15" fmla="*/ 13 h 29"/>
                  <a:gd name="T16" fmla="*/ 5 w 57"/>
                  <a:gd name="T17" fmla="*/ 17 h 29"/>
                  <a:gd name="T18" fmla="*/ 0 w 57"/>
                  <a:gd name="T19" fmla="*/ 24 h 29"/>
                  <a:gd name="T20" fmla="*/ 5 w 57"/>
                  <a:gd name="T21" fmla="*/ 29 h 29"/>
                  <a:gd name="T22" fmla="*/ 9 w 57"/>
                  <a:gd name="T23" fmla="*/ 25 h 29"/>
                  <a:gd name="T24" fmla="*/ 14 w 57"/>
                  <a:gd name="T25" fmla="*/ 21 h 29"/>
                  <a:gd name="T26" fmla="*/ 20 w 57"/>
                  <a:gd name="T27" fmla="*/ 18 h 29"/>
                  <a:gd name="T28" fmla="*/ 26 w 57"/>
                  <a:gd name="T29" fmla="*/ 16 h 29"/>
                  <a:gd name="T30" fmla="*/ 31 w 57"/>
                  <a:gd name="T31" fmla="*/ 13 h 29"/>
                  <a:gd name="T32" fmla="*/ 40 w 57"/>
                  <a:gd name="T33" fmla="*/ 12 h 29"/>
                  <a:gd name="T34" fmla="*/ 47 w 57"/>
                  <a:gd name="T35" fmla="*/ 9 h 29"/>
                  <a:gd name="T36" fmla="*/ 57 w 57"/>
                  <a:gd name="T37" fmla="*/ 8 h 29"/>
                  <a:gd name="T38" fmla="*/ 57 w 57"/>
                  <a:gd name="T39" fmla="*/ 8 h 29"/>
                  <a:gd name="T40" fmla="*/ 57 w 57"/>
                  <a:gd name="T41" fmla="*/ 0 h 2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7"/>
                  <a:gd name="T64" fmla="*/ 0 h 29"/>
                  <a:gd name="T65" fmla="*/ 57 w 57"/>
                  <a:gd name="T66" fmla="*/ 29 h 2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7" h="29">
                    <a:moveTo>
                      <a:pt x="57" y="0"/>
                    </a:moveTo>
                    <a:lnTo>
                      <a:pt x="57" y="0"/>
                    </a:lnTo>
                    <a:lnTo>
                      <a:pt x="47" y="2"/>
                    </a:lnTo>
                    <a:lnTo>
                      <a:pt x="40" y="4"/>
                    </a:lnTo>
                    <a:lnTo>
                      <a:pt x="31" y="5"/>
                    </a:lnTo>
                    <a:lnTo>
                      <a:pt x="24" y="8"/>
                    </a:lnTo>
                    <a:lnTo>
                      <a:pt x="18" y="11"/>
                    </a:lnTo>
                    <a:lnTo>
                      <a:pt x="12" y="13"/>
                    </a:lnTo>
                    <a:lnTo>
                      <a:pt x="5" y="17"/>
                    </a:lnTo>
                    <a:lnTo>
                      <a:pt x="0" y="24"/>
                    </a:lnTo>
                    <a:lnTo>
                      <a:pt x="5" y="29"/>
                    </a:lnTo>
                    <a:lnTo>
                      <a:pt x="9" y="25"/>
                    </a:lnTo>
                    <a:lnTo>
                      <a:pt x="14" y="21"/>
                    </a:lnTo>
                    <a:lnTo>
                      <a:pt x="20" y="18"/>
                    </a:lnTo>
                    <a:lnTo>
                      <a:pt x="26" y="16"/>
                    </a:lnTo>
                    <a:lnTo>
                      <a:pt x="31" y="13"/>
                    </a:lnTo>
                    <a:lnTo>
                      <a:pt x="40" y="12"/>
                    </a:lnTo>
                    <a:lnTo>
                      <a:pt x="47" y="9"/>
                    </a:lnTo>
                    <a:lnTo>
                      <a:pt x="57" y="8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78" name="Freeform 52"/>
              <p:cNvSpPr>
                <a:spLocks/>
              </p:cNvSpPr>
              <p:nvPr/>
            </p:nvSpPr>
            <p:spPr bwMode="auto">
              <a:xfrm>
                <a:off x="4604" y="3659"/>
                <a:ext cx="63" cy="32"/>
              </a:xfrm>
              <a:custGeom>
                <a:avLst/>
                <a:gdLst>
                  <a:gd name="T0" fmla="*/ 53 w 63"/>
                  <a:gd name="T1" fmla="*/ 0 h 32"/>
                  <a:gd name="T2" fmla="*/ 53 w 63"/>
                  <a:gd name="T3" fmla="*/ 0 h 32"/>
                  <a:gd name="T4" fmla="*/ 53 w 63"/>
                  <a:gd name="T5" fmla="*/ 6 h 32"/>
                  <a:gd name="T6" fmla="*/ 49 w 63"/>
                  <a:gd name="T7" fmla="*/ 10 h 32"/>
                  <a:gd name="T8" fmla="*/ 44 w 63"/>
                  <a:gd name="T9" fmla="*/ 14 h 32"/>
                  <a:gd name="T10" fmla="*/ 37 w 63"/>
                  <a:gd name="T11" fmla="*/ 16 h 32"/>
                  <a:gd name="T12" fmla="*/ 29 w 63"/>
                  <a:gd name="T13" fmla="*/ 19 h 32"/>
                  <a:gd name="T14" fmla="*/ 19 w 63"/>
                  <a:gd name="T15" fmla="*/ 20 h 32"/>
                  <a:gd name="T16" fmla="*/ 9 w 63"/>
                  <a:gd name="T17" fmla="*/ 23 h 32"/>
                  <a:gd name="T18" fmla="*/ 0 w 63"/>
                  <a:gd name="T19" fmla="*/ 24 h 32"/>
                  <a:gd name="T20" fmla="*/ 0 w 63"/>
                  <a:gd name="T21" fmla="*/ 32 h 32"/>
                  <a:gd name="T22" fmla="*/ 9 w 63"/>
                  <a:gd name="T23" fmla="*/ 31 h 32"/>
                  <a:gd name="T24" fmla="*/ 19 w 63"/>
                  <a:gd name="T25" fmla="*/ 28 h 32"/>
                  <a:gd name="T26" fmla="*/ 29 w 63"/>
                  <a:gd name="T27" fmla="*/ 27 h 32"/>
                  <a:gd name="T28" fmla="*/ 40 w 63"/>
                  <a:gd name="T29" fmla="*/ 24 h 32"/>
                  <a:gd name="T30" fmla="*/ 47 w 63"/>
                  <a:gd name="T31" fmla="*/ 22 h 32"/>
                  <a:gd name="T32" fmla="*/ 54 w 63"/>
                  <a:gd name="T33" fmla="*/ 15 h 32"/>
                  <a:gd name="T34" fmla="*/ 60 w 63"/>
                  <a:gd name="T35" fmla="*/ 9 h 32"/>
                  <a:gd name="T36" fmla="*/ 63 w 63"/>
                  <a:gd name="T37" fmla="*/ 0 h 32"/>
                  <a:gd name="T38" fmla="*/ 63 w 63"/>
                  <a:gd name="T39" fmla="*/ 0 h 32"/>
                  <a:gd name="T40" fmla="*/ 53 w 63"/>
                  <a:gd name="T41" fmla="*/ 0 h 3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3"/>
                  <a:gd name="T64" fmla="*/ 0 h 32"/>
                  <a:gd name="T65" fmla="*/ 63 w 63"/>
                  <a:gd name="T66" fmla="*/ 32 h 3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3" h="32">
                    <a:moveTo>
                      <a:pt x="53" y="0"/>
                    </a:moveTo>
                    <a:lnTo>
                      <a:pt x="53" y="0"/>
                    </a:lnTo>
                    <a:lnTo>
                      <a:pt x="53" y="6"/>
                    </a:lnTo>
                    <a:lnTo>
                      <a:pt x="49" y="10"/>
                    </a:lnTo>
                    <a:lnTo>
                      <a:pt x="44" y="14"/>
                    </a:lnTo>
                    <a:lnTo>
                      <a:pt x="37" y="16"/>
                    </a:lnTo>
                    <a:lnTo>
                      <a:pt x="29" y="19"/>
                    </a:lnTo>
                    <a:lnTo>
                      <a:pt x="19" y="20"/>
                    </a:lnTo>
                    <a:lnTo>
                      <a:pt x="9" y="23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9" y="31"/>
                    </a:lnTo>
                    <a:lnTo>
                      <a:pt x="19" y="28"/>
                    </a:lnTo>
                    <a:lnTo>
                      <a:pt x="29" y="27"/>
                    </a:lnTo>
                    <a:lnTo>
                      <a:pt x="40" y="24"/>
                    </a:lnTo>
                    <a:lnTo>
                      <a:pt x="47" y="22"/>
                    </a:lnTo>
                    <a:lnTo>
                      <a:pt x="54" y="15"/>
                    </a:lnTo>
                    <a:lnTo>
                      <a:pt x="60" y="9"/>
                    </a:lnTo>
                    <a:lnTo>
                      <a:pt x="63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79" name="Freeform 53"/>
              <p:cNvSpPr>
                <a:spLocks/>
              </p:cNvSpPr>
              <p:nvPr/>
            </p:nvSpPr>
            <p:spPr bwMode="auto">
              <a:xfrm>
                <a:off x="4657" y="3453"/>
                <a:ext cx="10" cy="206"/>
              </a:xfrm>
              <a:custGeom>
                <a:avLst/>
                <a:gdLst>
                  <a:gd name="T0" fmla="*/ 0 w 10"/>
                  <a:gd name="T1" fmla="*/ 0 h 206"/>
                  <a:gd name="T2" fmla="*/ 0 w 10"/>
                  <a:gd name="T3" fmla="*/ 0 h 206"/>
                  <a:gd name="T4" fmla="*/ 0 w 10"/>
                  <a:gd name="T5" fmla="*/ 206 h 206"/>
                  <a:gd name="T6" fmla="*/ 10 w 10"/>
                  <a:gd name="T7" fmla="*/ 206 h 206"/>
                  <a:gd name="T8" fmla="*/ 10 w 10"/>
                  <a:gd name="T9" fmla="*/ 0 h 206"/>
                  <a:gd name="T10" fmla="*/ 10 w 10"/>
                  <a:gd name="T11" fmla="*/ 0 h 206"/>
                  <a:gd name="T12" fmla="*/ 0 w 10"/>
                  <a:gd name="T13" fmla="*/ 0 h 2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206"/>
                  <a:gd name="T23" fmla="*/ 10 w 10"/>
                  <a:gd name="T24" fmla="*/ 206 h 20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206">
                    <a:moveTo>
                      <a:pt x="0" y="0"/>
                    </a:moveTo>
                    <a:lnTo>
                      <a:pt x="0" y="0"/>
                    </a:lnTo>
                    <a:lnTo>
                      <a:pt x="0" y="206"/>
                    </a:lnTo>
                    <a:lnTo>
                      <a:pt x="10" y="206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80" name="Freeform 54"/>
              <p:cNvSpPr>
                <a:spLocks/>
              </p:cNvSpPr>
              <p:nvPr/>
            </p:nvSpPr>
            <p:spPr bwMode="auto">
              <a:xfrm>
                <a:off x="4604" y="3421"/>
                <a:ext cx="63" cy="32"/>
              </a:xfrm>
              <a:custGeom>
                <a:avLst/>
                <a:gdLst>
                  <a:gd name="T0" fmla="*/ 0 w 63"/>
                  <a:gd name="T1" fmla="*/ 7 h 32"/>
                  <a:gd name="T2" fmla="*/ 0 w 63"/>
                  <a:gd name="T3" fmla="*/ 7 h 32"/>
                  <a:gd name="T4" fmla="*/ 9 w 63"/>
                  <a:gd name="T5" fmla="*/ 9 h 32"/>
                  <a:gd name="T6" fmla="*/ 19 w 63"/>
                  <a:gd name="T7" fmla="*/ 11 h 32"/>
                  <a:gd name="T8" fmla="*/ 29 w 63"/>
                  <a:gd name="T9" fmla="*/ 12 h 32"/>
                  <a:gd name="T10" fmla="*/ 37 w 63"/>
                  <a:gd name="T11" fmla="*/ 15 h 32"/>
                  <a:gd name="T12" fmla="*/ 44 w 63"/>
                  <a:gd name="T13" fmla="*/ 18 h 32"/>
                  <a:gd name="T14" fmla="*/ 49 w 63"/>
                  <a:gd name="T15" fmla="*/ 22 h 32"/>
                  <a:gd name="T16" fmla="*/ 53 w 63"/>
                  <a:gd name="T17" fmla="*/ 25 h 32"/>
                  <a:gd name="T18" fmla="*/ 53 w 63"/>
                  <a:gd name="T19" fmla="*/ 32 h 32"/>
                  <a:gd name="T20" fmla="*/ 63 w 63"/>
                  <a:gd name="T21" fmla="*/ 32 h 32"/>
                  <a:gd name="T22" fmla="*/ 60 w 63"/>
                  <a:gd name="T23" fmla="*/ 23 h 32"/>
                  <a:gd name="T24" fmla="*/ 54 w 63"/>
                  <a:gd name="T25" fmla="*/ 16 h 32"/>
                  <a:gd name="T26" fmla="*/ 47 w 63"/>
                  <a:gd name="T27" fmla="*/ 10 h 32"/>
                  <a:gd name="T28" fmla="*/ 40 w 63"/>
                  <a:gd name="T29" fmla="*/ 7 h 32"/>
                  <a:gd name="T30" fmla="*/ 29 w 63"/>
                  <a:gd name="T31" fmla="*/ 5 h 32"/>
                  <a:gd name="T32" fmla="*/ 19 w 63"/>
                  <a:gd name="T33" fmla="*/ 3 h 32"/>
                  <a:gd name="T34" fmla="*/ 9 w 63"/>
                  <a:gd name="T35" fmla="*/ 1 h 32"/>
                  <a:gd name="T36" fmla="*/ 0 w 63"/>
                  <a:gd name="T37" fmla="*/ 0 h 32"/>
                  <a:gd name="T38" fmla="*/ 0 w 63"/>
                  <a:gd name="T39" fmla="*/ 0 h 32"/>
                  <a:gd name="T40" fmla="*/ 0 w 63"/>
                  <a:gd name="T41" fmla="*/ 7 h 3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3"/>
                  <a:gd name="T64" fmla="*/ 0 h 32"/>
                  <a:gd name="T65" fmla="*/ 63 w 63"/>
                  <a:gd name="T66" fmla="*/ 32 h 3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3" h="32">
                    <a:moveTo>
                      <a:pt x="0" y="7"/>
                    </a:moveTo>
                    <a:lnTo>
                      <a:pt x="0" y="7"/>
                    </a:lnTo>
                    <a:lnTo>
                      <a:pt x="9" y="9"/>
                    </a:lnTo>
                    <a:lnTo>
                      <a:pt x="19" y="11"/>
                    </a:lnTo>
                    <a:lnTo>
                      <a:pt x="29" y="12"/>
                    </a:lnTo>
                    <a:lnTo>
                      <a:pt x="37" y="15"/>
                    </a:lnTo>
                    <a:lnTo>
                      <a:pt x="44" y="18"/>
                    </a:lnTo>
                    <a:lnTo>
                      <a:pt x="49" y="22"/>
                    </a:lnTo>
                    <a:lnTo>
                      <a:pt x="53" y="25"/>
                    </a:lnTo>
                    <a:lnTo>
                      <a:pt x="53" y="32"/>
                    </a:lnTo>
                    <a:lnTo>
                      <a:pt x="63" y="32"/>
                    </a:lnTo>
                    <a:lnTo>
                      <a:pt x="60" y="23"/>
                    </a:lnTo>
                    <a:lnTo>
                      <a:pt x="54" y="16"/>
                    </a:lnTo>
                    <a:lnTo>
                      <a:pt x="47" y="10"/>
                    </a:lnTo>
                    <a:lnTo>
                      <a:pt x="40" y="7"/>
                    </a:lnTo>
                    <a:lnTo>
                      <a:pt x="29" y="5"/>
                    </a:lnTo>
                    <a:lnTo>
                      <a:pt x="19" y="3"/>
                    </a:lnTo>
                    <a:lnTo>
                      <a:pt x="9" y="1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81" name="Freeform 55"/>
              <p:cNvSpPr>
                <a:spLocks/>
              </p:cNvSpPr>
              <p:nvPr/>
            </p:nvSpPr>
            <p:spPr bwMode="auto">
              <a:xfrm>
                <a:off x="4544" y="3392"/>
                <a:ext cx="60" cy="36"/>
              </a:xfrm>
              <a:custGeom>
                <a:avLst/>
                <a:gdLst>
                  <a:gd name="T0" fmla="*/ 10 w 60"/>
                  <a:gd name="T1" fmla="*/ 12 h 36"/>
                  <a:gd name="T2" fmla="*/ 3 w 60"/>
                  <a:gd name="T3" fmla="*/ 14 h 36"/>
                  <a:gd name="T4" fmla="*/ 8 w 60"/>
                  <a:gd name="T5" fmla="*/ 21 h 36"/>
                  <a:gd name="T6" fmla="*/ 15 w 60"/>
                  <a:gd name="T7" fmla="*/ 25 h 36"/>
                  <a:gd name="T8" fmla="*/ 21 w 60"/>
                  <a:gd name="T9" fmla="*/ 27 h 36"/>
                  <a:gd name="T10" fmla="*/ 27 w 60"/>
                  <a:gd name="T11" fmla="*/ 30 h 36"/>
                  <a:gd name="T12" fmla="*/ 34 w 60"/>
                  <a:gd name="T13" fmla="*/ 31 h 36"/>
                  <a:gd name="T14" fmla="*/ 43 w 60"/>
                  <a:gd name="T15" fmla="*/ 32 h 36"/>
                  <a:gd name="T16" fmla="*/ 50 w 60"/>
                  <a:gd name="T17" fmla="*/ 35 h 36"/>
                  <a:gd name="T18" fmla="*/ 60 w 60"/>
                  <a:gd name="T19" fmla="*/ 36 h 36"/>
                  <a:gd name="T20" fmla="*/ 60 w 60"/>
                  <a:gd name="T21" fmla="*/ 29 h 36"/>
                  <a:gd name="T22" fmla="*/ 50 w 60"/>
                  <a:gd name="T23" fmla="*/ 27 h 36"/>
                  <a:gd name="T24" fmla="*/ 43 w 60"/>
                  <a:gd name="T25" fmla="*/ 25 h 36"/>
                  <a:gd name="T26" fmla="*/ 34 w 60"/>
                  <a:gd name="T27" fmla="*/ 23 h 36"/>
                  <a:gd name="T28" fmla="*/ 29 w 60"/>
                  <a:gd name="T29" fmla="*/ 22 h 36"/>
                  <a:gd name="T30" fmla="*/ 23 w 60"/>
                  <a:gd name="T31" fmla="*/ 20 h 36"/>
                  <a:gd name="T32" fmla="*/ 17 w 60"/>
                  <a:gd name="T33" fmla="*/ 17 h 36"/>
                  <a:gd name="T34" fmla="*/ 12 w 60"/>
                  <a:gd name="T35" fmla="*/ 13 h 36"/>
                  <a:gd name="T36" fmla="*/ 8 w 60"/>
                  <a:gd name="T37" fmla="*/ 9 h 36"/>
                  <a:gd name="T38" fmla="*/ 0 w 60"/>
                  <a:gd name="T39" fmla="*/ 12 h 36"/>
                  <a:gd name="T40" fmla="*/ 8 w 60"/>
                  <a:gd name="T41" fmla="*/ 9 h 36"/>
                  <a:gd name="T42" fmla="*/ 0 w 60"/>
                  <a:gd name="T43" fmla="*/ 0 h 36"/>
                  <a:gd name="T44" fmla="*/ 0 w 60"/>
                  <a:gd name="T45" fmla="*/ 12 h 36"/>
                  <a:gd name="T46" fmla="*/ 10 w 60"/>
                  <a:gd name="T47" fmla="*/ 12 h 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6"/>
                  <a:gd name="T74" fmla="*/ 60 w 60"/>
                  <a:gd name="T75" fmla="*/ 36 h 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6">
                    <a:moveTo>
                      <a:pt x="10" y="12"/>
                    </a:moveTo>
                    <a:lnTo>
                      <a:pt x="3" y="14"/>
                    </a:lnTo>
                    <a:lnTo>
                      <a:pt x="8" y="21"/>
                    </a:lnTo>
                    <a:lnTo>
                      <a:pt x="15" y="25"/>
                    </a:lnTo>
                    <a:lnTo>
                      <a:pt x="21" y="27"/>
                    </a:lnTo>
                    <a:lnTo>
                      <a:pt x="27" y="30"/>
                    </a:lnTo>
                    <a:lnTo>
                      <a:pt x="34" y="31"/>
                    </a:lnTo>
                    <a:lnTo>
                      <a:pt x="43" y="32"/>
                    </a:lnTo>
                    <a:lnTo>
                      <a:pt x="50" y="35"/>
                    </a:lnTo>
                    <a:lnTo>
                      <a:pt x="60" y="36"/>
                    </a:lnTo>
                    <a:lnTo>
                      <a:pt x="60" y="29"/>
                    </a:lnTo>
                    <a:lnTo>
                      <a:pt x="50" y="27"/>
                    </a:lnTo>
                    <a:lnTo>
                      <a:pt x="43" y="25"/>
                    </a:lnTo>
                    <a:lnTo>
                      <a:pt x="34" y="23"/>
                    </a:lnTo>
                    <a:lnTo>
                      <a:pt x="29" y="22"/>
                    </a:lnTo>
                    <a:lnTo>
                      <a:pt x="23" y="20"/>
                    </a:lnTo>
                    <a:lnTo>
                      <a:pt x="17" y="17"/>
                    </a:lnTo>
                    <a:lnTo>
                      <a:pt x="12" y="13"/>
                    </a:lnTo>
                    <a:lnTo>
                      <a:pt x="8" y="9"/>
                    </a:lnTo>
                    <a:lnTo>
                      <a:pt x="0" y="12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82" name="Freeform 56"/>
              <p:cNvSpPr>
                <a:spLocks/>
              </p:cNvSpPr>
              <p:nvPr/>
            </p:nvSpPr>
            <p:spPr bwMode="auto">
              <a:xfrm>
                <a:off x="4544" y="3404"/>
                <a:ext cx="10" cy="317"/>
              </a:xfrm>
              <a:custGeom>
                <a:avLst/>
                <a:gdLst>
                  <a:gd name="T0" fmla="*/ 3 w 10"/>
                  <a:gd name="T1" fmla="*/ 303 h 317"/>
                  <a:gd name="T2" fmla="*/ 10 w 10"/>
                  <a:gd name="T3" fmla="*/ 305 h 317"/>
                  <a:gd name="T4" fmla="*/ 10 w 10"/>
                  <a:gd name="T5" fmla="*/ 0 h 317"/>
                  <a:gd name="T6" fmla="*/ 0 w 10"/>
                  <a:gd name="T7" fmla="*/ 0 h 317"/>
                  <a:gd name="T8" fmla="*/ 0 w 10"/>
                  <a:gd name="T9" fmla="*/ 305 h 317"/>
                  <a:gd name="T10" fmla="*/ 8 w 10"/>
                  <a:gd name="T11" fmla="*/ 308 h 317"/>
                  <a:gd name="T12" fmla="*/ 0 w 10"/>
                  <a:gd name="T13" fmla="*/ 305 h 317"/>
                  <a:gd name="T14" fmla="*/ 0 w 10"/>
                  <a:gd name="T15" fmla="*/ 317 h 317"/>
                  <a:gd name="T16" fmla="*/ 8 w 10"/>
                  <a:gd name="T17" fmla="*/ 308 h 317"/>
                  <a:gd name="T18" fmla="*/ 3 w 10"/>
                  <a:gd name="T19" fmla="*/ 303 h 3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317"/>
                  <a:gd name="T32" fmla="*/ 10 w 10"/>
                  <a:gd name="T33" fmla="*/ 317 h 3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317">
                    <a:moveTo>
                      <a:pt x="3" y="303"/>
                    </a:moveTo>
                    <a:lnTo>
                      <a:pt x="10" y="305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305"/>
                    </a:lnTo>
                    <a:lnTo>
                      <a:pt x="8" y="308"/>
                    </a:lnTo>
                    <a:lnTo>
                      <a:pt x="0" y="305"/>
                    </a:lnTo>
                    <a:lnTo>
                      <a:pt x="0" y="317"/>
                    </a:lnTo>
                    <a:lnTo>
                      <a:pt x="8" y="308"/>
                    </a:lnTo>
                    <a:lnTo>
                      <a:pt x="3" y="30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83" name="Freeform 57"/>
              <p:cNvSpPr>
                <a:spLocks/>
              </p:cNvSpPr>
              <p:nvPr/>
            </p:nvSpPr>
            <p:spPr bwMode="auto">
              <a:xfrm>
                <a:off x="4549" y="3122"/>
                <a:ext cx="113" cy="305"/>
              </a:xfrm>
              <a:custGeom>
                <a:avLst/>
                <a:gdLst>
                  <a:gd name="T0" fmla="*/ 0 w 113"/>
                  <a:gd name="T1" fmla="*/ 305 h 305"/>
                  <a:gd name="T2" fmla="*/ 5 w 113"/>
                  <a:gd name="T3" fmla="*/ 300 h 305"/>
                  <a:gd name="T4" fmla="*/ 11 w 113"/>
                  <a:gd name="T5" fmla="*/ 296 h 305"/>
                  <a:gd name="T6" fmla="*/ 17 w 113"/>
                  <a:gd name="T7" fmla="*/ 293 h 305"/>
                  <a:gd name="T8" fmla="*/ 23 w 113"/>
                  <a:gd name="T9" fmla="*/ 291 h 305"/>
                  <a:gd name="T10" fmla="*/ 29 w 113"/>
                  <a:gd name="T11" fmla="*/ 288 h 305"/>
                  <a:gd name="T12" fmla="*/ 38 w 113"/>
                  <a:gd name="T13" fmla="*/ 287 h 305"/>
                  <a:gd name="T14" fmla="*/ 45 w 113"/>
                  <a:gd name="T15" fmla="*/ 284 h 305"/>
                  <a:gd name="T16" fmla="*/ 55 w 113"/>
                  <a:gd name="T17" fmla="*/ 283 h 305"/>
                  <a:gd name="T18" fmla="*/ 64 w 113"/>
                  <a:gd name="T19" fmla="*/ 282 h 305"/>
                  <a:gd name="T20" fmla="*/ 74 w 113"/>
                  <a:gd name="T21" fmla="*/ 280 h 305"/>
                  <a:gd name="T22" fmla="*/ 84 w 113"/>
                  <a:gd name="T23" fmla="*/ 279 h 305"/>
                  <a:gd name="T24" fmla="*/ 93 w 113"/>
                  <a:gd name="T25" fmla="*/ 277 h 305"/>
                  <a:gd name="T26" fmla="*/ 101 w 113"/>
                  <a:gd name="T27" fmla="*/ 274 h 305"/>
                  <a:gd name="T28" fmla="*/ 107 w 113"/>
                  <a:gd name="T29" fmla="*/ 269 h 305"/>
                  <a:gd name="T30" fmla="*/ 112 w 113"/>
                  <a:gd name="T31" fmla="*/ 262 h 305"/>
                  <a:gd name="T32" fmla="*/ 113 w 113"/>
                  <a:gd name="T33" fmla="*/ 255 h 305"/>
                  <a:gd name="T34" fmla="*/ 113 w 113"/>
                  <a:gd name="T35" fmla="*/ 50 h 305"/>
                  <a:gd name="T36" fmla="*/ 112 w 113"/>
                  <a:gd name="T37" fmla="*/ 42 h 305"/>
                  <a:gd name="T38" fmla="*/ 107 w 113"/>
                  <a:gd name="T39" fmla="*/ 36 h 305"/>
                  <a:gd name="T40" fmla="*/ 101 w 113"/>
                  <a:gd name="T41" fmla="*/ 31 h 305"/>
                  <a:gd name="T42" fmla="*/ 93 w 113"/>
                  <a:gd name="T43" fmla="*/ 28 h 305"/>
                  <a:gd name="T44" fmla="*/ 84 w 113"/>
                  <a:gd name="T45" fmla="*/ 26 h 305"/>
                  <a:gd name="T46" fmla="*/ 74 w 113"/>
                  <a:gd name="T47" fmla="*/ 24 h 305"/>
                  <a:gd name="T48" fmla="*/ 64 w 113"/>
                  <a:gd name="T49" fmla="*/ 23 h 305"/>
                  <a:gd name="T50" fmla="*/ 55 w 113"/>
                  <a:gd name="T51" fmla="*/ 22 h 305"/>
                  <a:gd name="T52" fmla="*/ 45 w 113"/>
                  <a:gd name="T53" fmla="*/ 20 h 305"/>
                  <a:gd name="T54" fmla="*/ 38 w 113"/>
                  <a:gd name="T55" fmla="*/ 18 h 305"/>
                  <a:gd name="T56" fmla="*/ 29 w 113"/>
                  <a:gd name="T57" fmla="*/ 16 h 305"/>
                  <a:gd name="T58" fmla="*/ 23 w 113"/>
                  <a:gd name="T59" fmla="*/ 14 h 305"/>
                  <a:gd name="T60" fmla="*/ 17 w 113"/>
                  <a:gd name="T61" fmla="*/ 11 h 305"/>
                  <a:gd name="T62" fmla="*/ 11 w 113"/>
                  <a:gd name="T63" fmla="*/ 9 h 305"/>
                  <a:gd name="T64" fmla="*/ 5 w 113"/>
                  <a:gd name="T65" fmla="*/ 5 h 305"/>
                  <a:gd name="T66" fmla="*/ 0 w 113"/>
                  <a:gd name="T67" fmla="*/ 0 h 305"/>
                  <a:gd name="T68" fmla="*/ 0 w 113"/>
                  <a:gd name="T69" fmla="*/ 305 h 30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3"/>
                  <a:gd name="T106" fmla="*/ 0 h 305"/>
                  <a:gd name="T107" fmla="*/ 113 w 113"/>
                  <a:gd name="T108" fmla="*/ 305 h 30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3" h="305">
                    <a:moveTo>
                      <a:pt x="0" y="305"/>
                    </a:moveTo>
                    <a:lnTo>
                      <a:pt x="5" y="300"/>
                    </a:lnTo>
                    <a:lnTo>
                      <a:pt x="11" y="296"/>
                    </a:lnTo>
                    <a:lnTo>
                      <a:pt x="17" y="293"/>
                    </a:lnTo>
                    <a:lnTo>
                      <a:pt x="23" y="291"/>
                    </a:lnTo>
                    <a:lnTo>
                      <a:pt x="29" y="288"/>
                    </a:lnTo>
                    <a:lnTo>
                      <a:pt x="38" y="287"/>
                    </a:lnTo>
                    <a:lnTo>
                      <a:pt x="45" y="284"/>
                    </a:lnTo>
                    <a:lnTo>
                      <a:pt x="55" y="283"/>
                    </a:lnTo>
                    <a:lnTo>
                      <a:pt x="64" y="282"/>
                    </a:lnTo>
                    <a:lnTo>
                      <a:pt x="74" y="280"/>
                    </a:lnTo>
                    <a:lnTo>
                      <a:pt x="84" y="279"/>
                    </a:lnTo>
                    <a:lnTo>
                      <a:pt x="93" y="277"/>
                    </a:lnTo>
                    <a:lnTo>
                      <a:pt x="101" y="274"/>
                    </a:lnTo>
                    <a:lnTo>
                      <a:pt x="107" y="269"/>
                    </a:lnTo>
                    <a:lnTo>
                      <a:pt x="112" y="262"/>
                    </a:lnTo>
                    <a:lnTo>
                      <a:pt x="113" y="255"/>
                    </a:lnTo>
                    <a:lnTo>
                      <a:pt x="113" y="50"/>
                    </a:lnTo>
                    <a:lnTo>
                      <a:pt x="112" y="42"/>
                    </a:lnTo>
                    <a:lnTo>
                      <a:pt x="107" y="36"/>
                    </a:lnTo>
                    <a:lnTo>
                      <a:pt x="101" y="31"/>
                    </a:lnTo>
                    <a:lnTo>
                      <a:pt x="93" y="28"/>
                    </a:lnTo>
                    <a:lnTo>
                      <a:pt x="84" y="26"/>
                    </a:lnTo>
                    <a:lnTo>
                      <a:pt x="74" y="24"/>
                    </a:lnTo>
                    <a:lnTo>
                      <a:pt x="64" y="23"/>
                    </a:lnTo>
                    <a:lnTo>
                      <a:pt x="55" y="22"/>
                    </a:lnTo>
                    <a:lnTo>
                      <a:pt x="45" y="20"/>
                    </a:lnTo>
                    <a:lnTo>
                      <a:pt x="38" y="18"/>
                    </a:lnTo>
                    <a:lnTo>
                      <a:pt x="29" y="16"/>
                    </a:lnTo>
                    <a:lnTo>
                      <a:pt x="23" y="14"/>
                    </a:lnTo>
                    <a:lnTo>
                      <a:pt x="17" y="11"/>
                    </a:lnTo>
                    <a:lnTo>
                      <a:pt x="11" y="9"/>
                    </a:lnTo>
                    <a:lnTo>
                      <a:pt x="5" y="5"/>
                    </a:lnTo>
                    <a:lnTo>
                      <a:pt x="0" y="0"/>
                    </a:lnTo>
                    <a:lnTo>
                      <a:pt x="0" y="305"/>
                    </a:lnTo>
                    <a:close/>
                  </a:path>
                </a:pathLst>
              </a:custGeom>
              <a:solidFill>
                <a:srgbClr val="8E00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84" name="Freeform 58"/>
              <p:cNvSpPr>
                <a:spLocks/>
              </p:cNvSpPr>
              <p:nvPr/>
            </p:nvSpPr>
            <p:spPr bwMode="auto">
              <a:xfrm>
                <a:off x="4547" y="3401"/>
                <a:ext cx="57" cy="29"/>
              </a:xfrm>
              <a:custGeom>
                <a:avLst/>
                <a:gdLst>
                  <a:gd name="T0" fmla="*/ 57 w 57"/>
                  <a:gd name="T1" fmla="*/ 0 h 29"/>
                  <a:gd name="T2" fmla="*/ 57 w 57"/>
                  <a:gd name="T3" fmla="*/ 0 h 29"/>
                  <a:gd name="T4" fmla="*/ 47 w 57"/>
                  <a:gd name="T5" fmla="*/ 1 h 29"/>
                  <a:gd name="T6" fmla="*/ 40 w 57"/>
                  <a:gd name="T7" fmla="*/ 4 h 29"/>
                  <a:gd name="T8" fmla="*/ 31 w 57"/>
                  <a:gd name="T9" fmla="*/ 5 h 29"/>
                  <a:gd name="T10" fmla="*/ 24 w 57"/>
                  <a:gd name="T11" fmla="*/ 8 h 29"/>
                  <a:gd name="T12" fmla="*/ 18 w 57"/>
                  <a:gd name="T13" fmla="*/ 11 h 29"/>
                  <a:gd name="T14" fmla="*/ 12 w 57"/>
                  <a:gd name="T15" fmla="*/ 13 h 29"/>
                  <a:gd name="T16" fmla="*/ 5 w 57"/>
                  <a:gd name="T17" fmla="*/ 17 h 29"/>
                  <a:gd name="T18" fmla="*/ 0 w 57"/>
                  <a:gd name="T19" fmla="*/ 23 h 29"/>
                  <a:gd name="T20" fmla="*/ 5 w 57"/>
                  <a:gd name="T21" fmla="*/ 29 h 29"/>
                  <a:gd name="T22" fmla="*/ 9 w 57"/>
                  <a:gd name="T23" fmla="*/ 25 h 29"/>
                  <a:gd name="T24" fmla="*/ 14 w 57"/>
                  <a:gd name="T25" fmla="*/ 21 h 29"/>
                  <a:gd name="T26" fmla="*/ 20 w 57"/>
                  <a:gd name="T27" fmla="*/ 18 h 29"/>
                  <a:gd name="T28" fmla="*/ 26 w 57"/>
                  <a:gd name="T29" fmla="*/ 16 h 29"/>
                  <a:gd name="T30" fmla="*/ 31 w 57"/>
                  <a:gd name="T31" fmla="*/ 13 h 29"/>
                  <a:gd name="T32" fmla="*/ 40 w 57"/>
                  <a:gd name="T33" fmla="*/ 12 h 29"/>
                  <a:gd name="T34" fmla="*/ 47 w 57"/>
                  <a:gd name="T35" fmla="*/ 9 h 29"/>
                  <a:gd name="T36" fmla="*/ 57 w 57"/>
                  <a:gd name="T37" fmla="*/ 8 h 29"/>
                  <a:gd name="T38" fmla="*/ 57 w 57"/>
                  <a:gd name="T39" fmla="*/ 8 h 29"/>
                  <a:gd name="T40" fmla="*/ 57 w 57"/>
                  <a:gd name="T41" fmla="*/ 0 h 2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7"/>
                  <a:gd name="T64" fmla="*/ 0 h 29"/>
                  <a:gd name="T65" fmla="*/ 57 w 57"/>
                  <a:gd name="T66" fmla="*/ 29 h 2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7" h="29">
                    <a:moveTo>
                      <a:pt x="57" y="0"/>
                    </a:moveTo>
                    <a:lnTo>
                      <a:pt x="57" y="0"/>
                    </a:lnTo>
                    <a:lnTo>
                      <a:pt x="47" y="1"/>
                    </a:lnTo>
                    <a:lnTo>
                      <a:pt x="40" y="4"/>
                    </a:lnTo>
                    <a:lnTo>
                      <a:pt x="31" y="5"/>
                    </a:lnTo>
                    <a:lnTo>
                      <a:pt x="24" y="8"/>
                    </a:lnTo>
                    <a:lnTo>
                      <a:pt x="18" y="11"/>
                    </a:lnTo>
                    <a:lnTo>
                      <a:pt x="12" y="13"/>
                    </a:lnTo>
                    <a:lnTo>
                      <a:pt x="5" y="17"/>
                    </a:lnTo>
                    <a:lnTo>
                      <a:pt x="0" y="23"/>
                    </a:lnTo>
                    <a:lnTo>
                      <a:pt x="5" y="29"/>
                    </a:lnTo>
                    <a:lnTo>
                      <a:pt x="9" y="25"/>
                    </a:lnTo>
                    <a:lnTo>
                      <a:pt x="14" y="21"/>
                    </a:lnTo>
                    <a:lnTo>
                      <a:pt x="20" y="18"/>
                    </a:lnTo>
                    <a:lnTo>
                      <a:pt x="26" y="16"/>
                    </a:lnTo>
                    <a:lnTo>
                      <a:pt x="31" y="13"/>
                    </a:lnTo>
                    <a:lnTo>
                      <a:pt x="40" y="12"/>
                    </a:lnTo>
                    <a:lnTo>
                      <a:pt x="47" y="9"/>
                    </a:lnTo>
                    <a:lnTo>
                      <a:pt x="57" y="8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85" name="Freeform 59"/>
              <p:cNvSpPr>
                <a:spLocks/>
              </p:cNvSpPr>
              <p:nvPr/>
            </p:nvSpPr>
            <p:spPr bwMode="auto">
              <a:xfrm>
                <a:off x="4604" y="3377"/>
                <a:ext cx="63" cy="32"/>
              </a:xfrm>
              <a:custGeom>
                <a:avLst/>
                <a:gdLst>
                  <a:gd name="T0" fmla="*/ 53 w 63"/>
                  <a:gd name="T1" fmla="*/ 0 h 32"/>
                  <a:gd name="T2" fmla="*/ 53 w 63"/>
                  <a:gd name="T3" fmla="*/ 0 h 32"/>
                  <a:gd name="T4" fmla="*/ 53 w 63"/>
                  <a:gd name="T5" fmla="*/ 6 h 32"/>
                  <a:gd name="T6" fmla="*/ 49 w 63"/>
                  <a:gd name="T7" fmla="*/ 11 h 32"/>
                  <a:gd name="T8" fmla="*/ 44 w 63"/>
                  <a:gd name="T9" fmla="*/ 15 h 32"/>
                  <a:gd name="T10" fmla="*/ 37 w 63"/>
                  <a:gd name="T11" fmla="*/ 18 h 32"/>
                  <a:gd name="T12" fmla="*/ 29 w 63"/>
                  <a:gd name="T13" fmla="*/ 20 h 32"/>
                  <a:gd name="T14" fmla="*/ 19 w 63"/>
                  <a:gd name="T15" fmla="*/ 22 h 32"/>
                  <a:gd name="T16" fmla="*/ 9 w 63"/>
                  <a:gd name="T17" fmla="*/ 23 h 32"/>
                  <a:gd name="T18" fmla="*/ 0 w 63"/>
                  <a:gd name="T19" fmla="*/ 24 h 32"/>
                  <a:gd name="T20" fmla="*/ 0 w 63"/>
                  <a:gd name="T21" fmla="*/ 32 h 32"/>
                  <a:gd name="T22" fmla="*/ 9 w 63"/>
                  <a:gd name="T23" fmla="*/ 31 h 32"/>
                  <a:gd name="T24" fmla="*/ 19 w 63"/>
                  <a:gd name="T25" fmla="*/ 29 h 32"/>
                  <a:gd name="T26" fmla="*/ 29 w 63"/>
                  <a:gd name="T27" fmla="*/ 28 h 32"/>
                  <a:gd name="T28" fmla="*/ 40 w 63"/>
                  <a:gd name="T29" fmla="*/ 25 h 32"/>
                  <a:gd name="T30" fmla="*/ 47 w 63"/>
                  <a:gd name="T31" fmla="*/ 23 h 32"/>
                  <a:gd name="T32" fmla="*/ 54 w 63"/>
                  <a:gd name="T33" fmla="*/ 16 h 32"/>
                  <a:gd name="T34" fmla="*/ 60 w 63"/>
                  <a:gd name="T35" fmla="*/ 9 h 32"/>
                  <a:gd name="T36" fmla="*/ 63 w 63"/>
                  <a:gd name="T37" fmla="*/ 0 h 32"/>
                  <a:gd name="T38" fmla="*/ 63 w 63"/>
                  <a:gd name="T39" fmla="*/ 0 h 32"/>
                  <a:gd name="T40" fmla="*/ 53 w 63"/>
                  <a:gd name="T41" fmla="*/ 0 h 3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3"/>
                  <a:gd name="T64" fmla="*/ 0 h 32"/>
                  <a:gd name="T65" fmla="*/ 63 w 63"/>
                  <a:gd name="T66" fmla="*/ 32 h 3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3" h="32">
                    <a:moveTo>
                      <a:pt x="53" y="0"/>
                    </a:moveTo>
                    <a:lnTo>
                      <a:pt x="53" y="0"/>
                    </a:lnTo>
                    <a:lnTo>
                      <a:pt x="53" y="6"/>
                    </a:lnTo>
                    <a:lnTo>
                      <a:pt x="49" y="11"/>
                    </a:lnTo>
                    <a:lnTo>
                      <a:pt x="44" y="15"/>
                    </a:lnTo>
                    <a:lnTo>
                      <a:pt x="37" y="18"/>
                    </a:lnTo>
                    <a:lnTo>
                      <a:pt x="29" y="20"/>
                    </a:lnTo>
                    <a:lnTo>
                      <a:pt x="19" y="22"/>
                    </a:lnTo>
                    <a:lnTo>
                      <a:pt x="9" y="23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9" y="31"/>
                    </a:lnTo>
                    <a:lnTo>
                      <a:pt x="19" y="29"/>
                    </a:lnTo>
                    <a:lnTo>
                      <a:pt x="29" y="28"/>
                    </a:lnTo>
                    <a:lnTo>
                      <a:pt x="40" y="25"/>
                    </a:lnTo>
                    <a:lnTo>
                      <a:pt x="47" y="23"/>
                    </a:lnTo>
                    <a:lnTo>
                      <a:pt x="54" y="16"/>
                    </a:lnTo>
                    <a:lnTo>
                      <a:pt x="60" y="9"/>
                    </a:lnTo>
                    <a:lnTo>
                      <a:pt x="63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86" name="Freeform 60"/>
              <p:cNvSpPr>
                <a:spLocks/>
              </p:cNvSpPr>
              <p:nvPr/>
            </p:nvSpPr>
            <p:spPr bwMode="auto">
              <a:xfrm>
                <a:off x="4657" y="3172"/>
                <a:ext cx="10" cy="205"/>
              </a:xfrm>
              <a:custGeom>
                <a:avLst/>
                <a:gdLst>
                  <a:gd name="T0" fmla="*/ 0 w 10"/>
                  <a:gd name="T1" fmla="*/ 0 h 205"/>
                  <a:gd name="T2" fmla="*/ 0 w 10"/>
                  <a:gd name="T3" fmla="*/ 0 h 205"/>
                  <a:gd name="T4" fmla="*/ 0 w 10"/>
                  <a:gd name="T5" fmla="*/ 205 h 205"/>
                  <a:gd name="T6" fmla="*/ 10 w 10"/>
                  <a:gd name="T7" fmla="*/ 205 h 205"/>
                  <a:gd name="T8" fmla="*/ 10 w 10"/>
                  <a:gd name="T9" fmla="*/ 0 h 205"/>
                  <a:gd name="T10" fmla="*/ 10 w 10"/>
                  <a:gd name="T11" fmla="*/ 0 h 205"/>
                  <a:gd name="T12" fmla="*/ 0 w 10"/>
                  <a:gd name="T13" fmla="*/ 0 h 20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205"/>
                  <a:gd name="T23" fmla="*/ 10 w 10"/>
                  <a:gd name="T24" fmla="*/ 205 h 20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205">
                    <a:moveTo>
                      <a:pt x="0" y="0"/>
                    </a:moveTo>
                    <a:lnTo>
                      <a:pt x="0" y="0"/>
                    </a:lnTo>
                    <a:lnTo>
                      <a:pt x="0" y="205"/>
                    </a:lnTo>
                    <a:lnTo>
                      <a:pt x="10" y="205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87" name="Freeform 61"/>
              <p:cNvSpPr>
                <a:spLocks/>
              </p:cNvSpPr>
              <p:nvPr/>
            </p:nvSpPr>
            <p:spPr bwMode="auto">
              <a:xfrm>
                <a:off x="4604" y="3140"/>
                <a:ext cx="63" cy="32"/>
              </a:xfrm>
              <a:custGeom>
                <a:avLst/>
                <a:gdLst>
                  <a:gd name="T0" fmla="*/ 0 w 63"/>
                  <a:gd name="T1" fmla="*/ 8 h 32"/>
                  <a:gd name="T2" fmla="*/ 0 w 63"/>
                  <a:gd name="T3" fmla="*/ 8 h 32"/>
                  <a:gd name="T4" fmla="*/ 9 w 63"/>
                  <a:gd name="T5" fmla="*/ 9 h 32"/>
                  <a:gd name="T6" fmla="*/ 19 w 63"/>
                  <a:gd name="T7" fmla="*/ 10 h 32"/>
                  <a:gd name="T8" fmla="*/ 29 w 63"/>
                  <a:gd name="T9" fmla="*/ 11 h 32"/>
                  <a:gd name="T10" fmla="*/ 37 w 63"/>
                  <a:gd name="T11" fmla="*/ 14 h 32"/>
                  <a:gd name="T12" fmla="*/ 44 w 63"/>
                  <a:gd name="T13" fmla="*/ 17 h 32"/>
                  <a:gd name="T14" fmla="*/ 49 w 63"/>
                  <a:gd name="T15" fmla="*/ 20 h 32"/>
                  <a:gd name="T16" fmla="*/ 53 w 63"/>
                  <a:gd name="T17" fmla="*/ 26 h 32"/>
                  <a:gd name="T18" fmla="*/ 53 w 63"/>
                  <a:gd name="T19" fmla="*/ 32 h 32"/>
                  <a:gd name="T20" fmla="*/ 63 w 63"/>
                  <a:gd name="T21" fmla="*/ 32 h 32"/>
                  <a:gd name="T22" fmla="*/ 60 w 63"/>
                  <a:gd name="T23" fmla="*/ 23 h 32"/>
                  <a:gd name="T24" fmla="*/ 54 w 63"/>
                  <a:gd name="T25" fmla="*/ 15 h 32"/>
                  <a:gd name="T26" fmla="*/ 47 w 63"/>
                  <a:gd name="T27" fmla="*/ 9 h 32"/>
                  <a:gd name="T28" fmla="*/ 40 w 63"/>
                  <a:gd name="T29" fmla="*/ 6 h 32"/>
                  <a:gd name="T30" fmla="*/ 29 w 63"/>
                  <a:gd name="T31" fmla="*/ 4 h 32"/>
                  <a:gd name="T32" fmla="*/ 19 w 63"/>
                  <a:gd name="T33" fmla="*/ 2 h 32"/>
                  <a:gd name="T34" fmla="*/ 9 w 63"/>
                  <a:gd name="T35" fmla="*/ 1 h 32"/>
                  <a:gd name="T36" fmla="*/ 0 w 63"/>
                  <a:gd name="T37" fmla="*/ 0 h 32"/>
                  <a:gd name="T38" fmla="*/ 0 w 63"/>
                  <a:gd name="T39" fmla="*/ 0 h 32"/>
                  <a:gd name="T40" fmla="*/ 0 w 63"/>
                  <a:gd name="T41" fmla="*/ 8 h 3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3"/>
                  <a:gd name="T64" fmla="*/ 0 h 32"/>
                  <a:gd name="T65" fmla="*/ 63 w 63"/>
                  <a:gd name="T66" fmla="*/ 32 h 3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3" h="32">
                    <a:moveTo>
                      <a:pt x="0" y="8"/>
                    </a:moveTo>
                    <a:lnTo>
                      <a:pt x="0" y="8"/>
                    </a:lnTo>
                    <a:lnTo>
                      <a:pt x="9" y="9"/>
                    </a:lnTo>
                    <a:lnTo>
                      <a:pt x="19" y="10"/>
                    </a:lnTo>
                    <a:lnTo>
                      <a:pt x="29" y="11"/>
                    </a:lnTo>
                    <a:lnTo>
                      <a:pt x="37" y="14"/>
                    </a:lnTo>
                    <a:lnTo>
                      <a:pt x="44" y="17"/>
                    </a:lnTo>
                    <a:lnTo>
                      <a:pt x="49" y="20"/>
                    </a:lnTo>
                    <a:lnTo>
                      <a:pt x="53" y="26"/>
                    </a:lnTo>
                    <a:lnTo>
                      <a:pt x="53" y="32"/>
                    </a:lnTo>
                    <a:lnTo>
                      <a:pt x="63" y="32"/>
                    </a:lnTo>
                    <a:lnTo>
                      <a:pt x="60" y="23"/>
                    </a:lnTo>
                    <a:lnTo>
                      <a:pt x="54" y="15"/>
                    </a:lnTo>
                    <a:lnTo>
                      <a:pt x="47" y="9"/>
                    </a:lnTo>
                    <a:lnTo>
                      <a:pt x="40" y="6"/>
                    </a:lnTo>
                    <a:lnTo>
                      <a:pt x="29" y="4"/>
                    </a:lnTo>
                    <a:lnTo>
                      <a:pt x="19" y="2"/>
                    </a:lnTo>
                    <a:lnTo>
                      <a:pt x="9" y="1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88" name="Freeform 62"/>
              <p:cNvSpPr>
                <a:spLocks/>
              </p:cNvSpPr>
              <p:nvPr/>
            </p:nvSpPr>
            <p:spPr bwMode="auto">
              <a:xfrm>
                <a:off x="4544" y="3110"/>
                <a:ext cx="60" cy="38"/>
              </a:xfrm>
              <a:custGeom>
                <a:avLst/>
                <a:gdLst>
                  <a:gd name="T0" fmla="*/ 10 w 60"/>
                  <a:gd name="T1" fmla="*/ 12 h 38"/>
                  <a:gd name="T2" fmla="*/ 3 w 60"/>
                  <a:gd name="T3" fmla="*/ 14 h 38"/>
                  <a:gd name="T4" fmla="*/ 8 w 60"/>
                  <a:gd name="T5" fmla="*/ 21 h 38"/>
                  <a:gd name="T6" fmla="*/ 15 w 60"/>
                  <a:gd name="T7" fmla="*/ 25 h 38"/>
                  <a:gd name="T8" fmla="*/ 21 w 60"/>
                  <a:gd name="T9" fmla="*/ 27 h 38"/>
                  <a:gd name="T10" fmla="*/ 27 w 60"/>
                  <a:gd name="T11" fmla="*/ 30 h 38"/>
                  <a:gd name="T12" fmla="*/ 34 w 60"/>
                  <a:gd name="T13" fmla="*/ 32 h 38"/>
                  <a:gd name="T14" fmla="*/ 43 w 60"/>
                  <a:gd name="T15" fmla="*/ 34 h 38"/>
                  <a:gd name="T16" fmla="*/ 50 w 60"/>
                  <a:gd name="T17" fmla="*/ 36 h 38"/>
                  <a:gd name="T18" fmla="*/ 60 w 60"/>
                  <a:gd name="T19" fmla="*/ 38 h 38"/>
                  <a:gd name="T20" fmla="*/ 60 w 60"/>
                  <a:gd name="T21" fmla="*/ 30 h 38"/>
                  <a:gd name="T22" fmla="*/ 50 w 60"/>
                  <a:gd name="T23" fmla="*/ 28 h 38"/>
                  <a:gd name="T24" fmla="*/ 43 w 60"/>
                  <a:gd name="T25" fmla="*/ 26 h 38"/>
                  <a:gd name="T26" fmla="*/ 34 w 60"/>
                  <a:gd name="T27" fmla="*/ 25 h 38"/>
                  <a:gd name="T28" fmla="*/ 29 w 60"/>
                  <a:gd name="T29" fmla="*/ 22 h 38"/>
                  <a:gd name="T30" fmla="*/ 23 w 60"/>
                  <a:gd name="T31" fmla="*/ 19 h 38"/>
                  <a:gd name="T32" fmla="*/ 17 w 60"/>
                  <a:gd name="T33" fmla="*/ 17 h 38"/>
                  <a:gd name="T34" fmla="*/ 12 w 60"/>
                  <a:gd name="T35" fmla="*/ 13 h 38"/>
                  <a:gd name="T36" fmla="*/ 8 w 60"/>
                  <a:gd name="T37" fmla="*/ 9 h 38"/>
                  <a:gd name="T38" fmla="*/ 0 w 60"/>
                  <a:gd name="T39" fmla="*/ 12 h 38"/>
                  <a:gd name="T40" fmla="*/ 8 w 60"/>
                  <a:gd name="T41" fmla="*/ 9 h 38"/>
                  <a:gd name="T42" fmla="*/ 0 w 60"/>
                  <a:gd name="T43" fmla="*/ 0 h 38"/>
                  <a:gd name="T44" fmla="*/ 0 w 60"/>
                  <a:gd name="T45" fmla="*/ 12 h 38"/>
                  <a:gd name="T46" fmla="*/ 10 w 60"/>
                  <a:gd name="T47" fmla="*/ 12 h 3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8"/>
                  <a:gd name="T74" fmla="*/ 60 w 60"/>
                  <a:gd name="T75" fmla="*/ 38 h 3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8">
                    <a:moveTo>
                      <a:pt x="10" y="12"/>
                    </a:moveTo>
                    <a:lnTo>
                      <a:pt x="3" y="14"/>
                    </a:lnTo>
                    <a:lnTo>
                      <a:pt x="8" y="21"/>
                    </a:lnTo>
                    <a:lnTo>
                      <a:pt x="15" y="25"/>
                    </a:lnTo>
                    <a:lnTo>
                      <a:pt x="21" y="27"/>
                    </a:lnTo>
                    <a:lnTo>
                      <a:pt x="27" y="30"/>
                    </a:lnTo>
                    <a:lnTo>
                      <a:pt x="34" y="32"/>
                    </a:lnTo>
                    <a:lnTo>
                      <a:pt x="43" y="34"/>
                    </a:lnTo>
                    <a:lnTo>
                      <a:pt x="50" y="36"/>
                    </a:lnTo>
                    <a:lnTo>
                      <a:pt x="60" y="38"/>
                    </a:lnTo>
                    <a:lnTo>
                      <a:pt x="60" y="30"/>
                    </a:lnTo>
                    <a:lnTo>
                      <a:pt x="50" y="28"/>
                    </a:lnTo>
                    <a:lnTo>
                      <a:pt x="43" y="26"/>
                    </a:lnTo>
                    <a:lnTo>
                      <a:pt x="34" y="25"/>
                    </a:lnTo>
                    <a:lnTo>
                      <a:pt x="29" y="22"/>
                    </a:lnTo>
                    <a:lnTo>
                      <a:pt x="23" y="19"/>
                    </a:lnTo>
                    <a:lnTo>
                      <a:pt x="17" y="17"/>
                    </a:lnTo>
                    <a:lnTo>
                      <a:pt x="12" y="13"/>
                    </a:lnTo>
                    <a:lnTo>
                      <a:pt x="8" y="9"/>
                    </a:lnTo>
                    <a:lnTo>
                      <a:pt x="0" y="12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89" name="Freeform 63"/>
              <p:cNvSpPr>
                <a:spLocks/>
              </p:cNvSpPr>
              <p:nvPr/>
            </p:nvSpPr>
            <p:spPr bwMode="auto">
              <a:xfrm>
                <a:off x="4544" y="3122"/>
                <a:ext cx="10" cy="317"/>
              </a:xfrm>
              <a:custGeom>
                <a:avLst/>
                <a:gdLst>
                  <a:gd name="T0" fmla="*/ 3 w 10"/>
                  <a:gd name="T1" fmla="*/ 302 h 317"/>
                  <a:gd name="T2" fmla="*/ 10 w 10"/>
                  <a:gd name="T3" fmla="*/ 305 h 317"/>
                  <a:gd name="T4" fmla="*/ 10 w 10"/>
                  <a:gd name="T5" fmla="*/ 0 h 317"/>
                  <a:gd name="T6" fmla="*/ 0 w 10"/>
                  <a:gd name="T7" fmla="*/ 0 h 317"/>
                  <a:gd name="T8" fmla="*/ 0 w 10"/>
                  <a:gd name="T9" fmla="*/ 305 h 317"/>
                  <a:gd name="T10" fmla="*/ 8 w 10"/>
                  <a:gd name="T11" fmla="*/ 308 h 317"/>
                  <a:gd name="T12" fmla="*/ 0 w 10"/>
                  <a:gd name="T13" fmla="*/ 305 h 317"/>
                  <a:gd name="T14" fmla="*/ 0 w 10"/>
                  <a:gd name="T15" fmla="*/ 317 h 317"/>
                  <a:gd name="T16" fmla="*/ 8 w 10"/>
                  <a:gd name="T17" fmla="*/ 308 h 317"/>
                  <a:gd name="T18" fmla="*/ 3 w 10"/>
                  <a:gd name="T19" fmla="*/ 302 h 3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317"/>
                  <a:gd name="T32" fmla="*/ 10 w 10"/>
                  <a:gd name="T33" fmla="*/ 317 h 3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317">
                    <a:moveTo>
                      <a:pt x="3" y="302"/>
                    </a:moveTo>
                    <a:lnTo>
                      <a:pt x="10" y="305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305"/>
                    </a:lnTo>
                    <a:lnTo>
                      <a:pt x="8" y="308"/>
                    </a:lnTo>
                    <a:lnTo>
                      <a:pt x="0" y="305"/>
                    </a:lnTo>
                    <a:lnTo>
                      <a:pt x="0" y="317"/>
                    </a:lnTo>
                    <a:lnTo>
                      <a:pt x="8" y="308"/>
                    </a:lnTo>
                    <a:lnTo>
                      <a:pt x="3" y="3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90" name="Freeform 64"/>
              <p:cNvSpPr>
                <a:spLocks/>
              </p:cNvSpPr>
              <p:nvPr/>
            </p:nvSpPr>
            <p:spPr bwMode="auto">
              <a:xfrm>
                <a:off x="4549" y="2842"/>
                <a:ext cx="113" cy="306"/>
              </a:xfrm>
              <a:custGeom>
                <a:avLst/>
                <a:gdLst>
                  <a:gd name="T0" fmla="*/ 0 w 113"/>
                  <a:gd name="T1" fmla="*/ 306 h 306"/>
                  <a:gd name="T2" fmla="*/ 5 w 113"/>
                  <a:gd name="T3" fmla="*/ 300 h 306"/>
                  <a:gd name="T4" fmla="*/ 11 w 113"/>
                  <a:gd name="T5" fmla="*/ 296 h 306"/>
                  <a:gd name="T6" fmla="*/ 17 w 113"/>
                  <a:gd name="T7" fmla="*/ 294 h 306"/>
                  <a:gd name="T8" fmla="*/ 23 w 113"/>
                  <a:gd name="T9" fmla="*/ 291 h 306"/>
                  <a:gd name="T10" fmla="*/ 29 w 113"/>
                  <a:gd name="T11" fmla="*/ 289 h 306"/>
                  <a:gd name="T12" fmla="*/ 38 w 113"/>
                  <a:gd name="T13" fmla="*/ 287 h 306"/>
                  <a:gd name="T14" fmla="*/ 45 w 113"/>
                  <a:gd name="T15" fmla="*/ 286 h 306"/>
                  <a:gd name="T16" fmla="*/ 55 w 113"/>
                  <a:gd name="T17" fmla="*/ 285 h 306"/>
                  <a:gd name="T18" fmla="*/ 64 w 113"/>
                  <a:gd name="T19" fmla="*/ 284 h 306"/>
                  <a:gd name="T20" fmla="*/ 74 w 113"/>
                  <a:gd name="T21" fmla="*/ 281 h 306"/>
                  <a:gd name="T22" fmla="*/ 84 w 113"/>
                  <a:gd name="T23" fmla="*/ 280 h 306"/>
                  <a:gd name="T24" fmla="*/ 93 w 113"/>
                  <a:gd name="T25" fmla="*/ 277 h 306"/>
                  <a:gd name="T26" fmla="*/ 101 w 113"/>
                  <a:gd name="T27" fmla="*/ 274 h 306"/>
                  <a:gd name="T28" fmla="*/ 107 w 113"/>
                  <a:gd name="T29" fmla="*/ 269 h 306"/>
                  <a:gd name="T30" fmla="*/ 112 w 113"/>
                  <a:gd name="T31" fmla="*/ 263 h 306"/>
                  <a:gd name="T32" fmla="*/ 113 w 113"/>
                  <a:gd name="T33" fmla="*/ 255 h 306"/>
                  <a:gd name="T34" fmla="*/ 113 w 113"/>
                  <a:gd name="T35" fmla="*/ 51 h 306"/>
                  <a:gd name="T36" fmla="*/ 112 w 113"/>
                  <a:gd name="T37" fmla="*/ 43 h 306"/>
                  <a:gd name="T38" fmla="*/ 107 w 113"/>
                  <a:gd name="T39" fmla="*/ 36 h 306"/>
                  <a:gd name="T40" fmla="*/ 101 w 113"/>
                  <a:gd name="T41" fmla="*/ 31 h 306"/>
                  <a:gd name="T42" fmla="*/ 93 w 113"/>
                  <a:gd name="T43" fmla="*/ 29 h 306"/>
                  <a:gd name="T44" fmla="*/ 84 w 113"/>
                  <a:gd name="T45" fmla="*/ 26 h 306"/>
                  <a:gd name="T46" fmla="*/ 74 w 113"/>
                  <a:gd name="T47" fmla="*/ 25 h 306"/>
                  <a:gd name="T48" fmla="*/ 64 w 113"/>
                  <a:gd name="T49" fmla="*/ 23 h 306"/>
                  <a:gd name="T50" fmla="*/ 55 w 113"/>
                  <a:gd name="T51" fmla="*/ 22 h 306"/>
                  <a:gd name="T52" fmla="*/ 45 w 113"/>
                  <a:gd name="T53" fmla="*/ 21 h 306"/>
                  <a:gd name="T54" fmla="*/ 38 w 113"/>
                  <a:gd name="T55" fmla="*/ 18 h 306"/>
                  <a:gd name="T56" fmla="*/ 29 w 113"/>
                  <a:gd name="T57" fmla="*/ 17 h 306"/>
                  <a:gd name="T58" fmla="*/ 23 w 113"/>
                  <a:gd name="T59" fmla="*/ 14 h 306"/>
                  <a:gd name="T60" fmla="*/ 17 w 113"/>
                  <a:gd name="T61" fmla="*/ 12 h 306"/>
                  <a:gd name="T62" fmla="*/ 11 w 113"/>
                  <a:gd name="T63" fmla="*/ 9 h 306"/>
                  <a:gd name="T64" fmla="*/ 5 w 113"/>
                  <a:gd name="T65" fmla="*/ 5 h 306"/>
                  <a:gd name="T66" fmla="*/ 0 w 113"/>
                  <a:gd name="T67" fmla="*/ 0 h 306"/>
                  <a:gd name="T68" fmla="*/ 0 w 113"/>
                  <a:gd name="T69" fmla="*/ 306 h 30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3"/>
                  <a:gd name="T106" fmla="*/ 0 h 306"/>
                  <a:gd name="T107" fmla="*/ 113 w 113"/>
                  <a:gd name="T108" fmla="*/ 306 h 30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3" h="306">
                    <a:moveTo>
                      <a:pt x="0" y="306"/>
                    </a:moveTo>
                    <a:lnTo>
                      <a:pt x="5" y="300"/>
                    </a:lnTo>
                    <a:lnTo>
                      <a:pt x="11" y="296"/>
                    </a:lnTo>
                    <a:lnTo>
                      <a:pt x="17" y="294"/>
                    </a:lnTo>
                    <a:lnTo>
                      <a:pt x="23" y="291"/>
                    </a:lnTo>
                    <a:lnTo>
                      <a:pt x="29" y="289"/>
                    </a:lnTo>
                    <a:lnTo>
                      <a:pt x="38" y="287"/>
                    </a:lnTo>
                    <a:lnTo>
                      <a:pt x="45" y="286"/>
                    </a:lnTo>
                    <a:lnTo>
                      <a:pt x="55" y="285"/>
                    </a:lnTo>
                    <a:lnTo>
                      <a:pt x="64" y="284"/>
                    </a:lnTo>
                    <a:lnTo>
                      <a:pt x="74" y="281"/>
                    </a:lnTo>
                    <a:lnTo>
                      <a:pt x="84" y="280"/>
                    </a:lnTo>
                    <a:lnTo>
                      <a:pt x="93" y="277"/>
                    </a:lnTo>
                    <a:lnTo>
                      <a:pt x="101" y="274"/>
                    </a:lnTo>
                    <a:lnTo>
                      <a:pt x="107" y="269"/>
                    </a:lnTo>
                    <a:lnTo>
                      <a:pt x="112" y="263"/>
                    </a:lnTo>
                    <a:lnTo>
                      <a:pt x="113" y="255"/>
                    </a:lnTo>
                    <a:lnTo>
                      <a:pt x="113" y="51"/>
                    </a:lnTo>
                    <a:lnTo>
                      <a:pt x="112" y="43"/>
                    </a:lnTo>
                    <a:lnTo>
                      <a:pt x="107" y="36"/>
                    </a:lnTo>
                    <a:lnTo>
                      <a:pt x="101" y="31"/>
                    </a:lnTo>
                    <a:lnTo>
                      <a:pt x="93" y="29"/>
                    </a:lnTo>
                    <a:lnTo>
                      <a:pt x="84" y="26"/>
                    </a:lnTo>
                    <a:lnTo>
                      <a:pt x="74" y="25"/>
                    </a:lnTo>
                    <a:lnTo>
                      <a:pt x="64" y="23"/>
                    </a:lnTo>
                    <a:lnTo>
                      <a:pt x="55" y="22"/>
                    </a:lnTo>
                    <a:lnTo>
                      <a:pt x="45" y="21"/>
                    </a:lnTo>
                    <a:lnTo>
                      <a:pt x="38" y="18"/>
                    </a:lnTo>
                    <a:lnTo>
                      <a:pt x="29" y="17"/>
                    </a:lnTo>
                    <a:lnTo>
                      <a:pt x="23" y="14"/>
                    </a:lnTo>
                    <a:lnTo>
                      <a:pt x="17" y="12"/>
                    </a:lnTo>
                    <a:lnTo>
                      <a:pt x="11" y="9"/>
                    </a:lnTo>
                    <a:lnTo>
                      <a:pt x="5" y="5"/>
                    </a:lnTo>
                    <a:lnTo>
                      <a:pt x="0" y="0"/>
                    </a:lnTo>
                    <a:lnTo>
                      <a:pt x="0" y="306"/>
                    </a:lnTo>
                    <a:close/>
                  </a:path>
                </a:pathLst>
              </a:custGeom>
              <a:solidFill>
                <a:srgbClr val="333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91" name="Freeform 65"/>
              <p:cNvSpPr>
                <a:spLocks/>
              </p:cNvSpPr>
              <p:nvPr/>
            </p:nvSpPr>
            <p:spPr bwMode="auto">
              <a:xfrm>
                <a:off x="4547" y="3123"/>
                <a:ext cx="57" cy="27"/>
              </a:xfrm>
              <a:custGeom>
                <a:avLst/>
                <a:gdLst>
                  <a:gd name="T0" fmla="*/ 57 w 57"/>
                  <a:gd name="T1" fmla="*/ 0 h 27"/>
                  <a:gd name="T2" fmla="*/ 57 w 57"/>
                  <a:gd name="T3" fmla="*/ 0 h 27"/>
                  <a:gd name="T4" fmla="*/ 47 w 57"/>
                  <a:gd name="T5" fmla="*/ 1 h 27"/>
                  <a:gd name="T6" fmla="*/ 40 w 57"/>
                  <a:gd name="T7" fmla="*/ 3 h 27"/>
                  <a:gd name="T8" fmla="*/ 31 w 57"/>
                  <a:gd name="T9" fmla="*/ 4 h 27"/>
                  <a:gd name="T10" fmla="*/ 24 w 57"/>
                  <a:gd name="T11" fmla="*/ 6 h 27"/>
                  <a:gd name="T12" fmla="*/ 18 w 57"/>
                  <a:gd name="T13" fmla="*/ 9 h 27"/>
                  <a:gd name="T14" fmla="*/ 12 w 57"/>
                  <a:gd name="T15" fmla="*/ 12 h 27"/>
                  <a:gd name="T16" fmla="*/ 5 w 57"/>
                  <a:gd name="T17" fmla="*/ 15 h 27"/>
                  <a:gd name="T18" fmla="*/ 0 w 57"/>
                  <a:gd name="T19" fmla="*/ 22 h 27"/>
                  <a:gd name="T20" fmla="*/ 5 w 57"/>
                  <a:gd name="T21" fmla="*/ 27 h 27"/>
                  <a:gd name="T22" fmla="*/ 9 w 57"/>
                  <a:gd name="T23" fmla="*/ 23 h 27"/>
                  <a:gd name="T24" fmla="*/ 14 w 57"/>
                  <a:gd name="T25" fmla="*/ 19 h 27"/>
                  <a:gd name="T26" fmla="*/ 20 w 57"/>
                  <a:gd name="T27" fmla="*/ 17 h 27"/>
                  <a:gd name="T28" fmla="*/ 26 w 57"/>
                  <a:gd name="T29" fmla="*/ 14 h 27"/>
                  <a:gd name="T30" fmla="*/ 31 w 57"/>
                  <a:gd name="T31" fmla="*/ 12 h 27"/>
                  <a:gd name="T32" fmla="*/ 40 w 57"/>
                  <a:gd name="T33" fmla="*/ 10 h 27"/>
                  <a:gd name="T34" fmla="*/ 47 w 57"/>
                  <a:gd name="T35" fmla="*/ 9 h 27"/>
                  <a:gd name="T36" fmla="*/ 57 w 57"/>
                  <a:gd name="T37" fmla="*/ 8 h 27"/>
                  <a:gd name="T38" fmla="*/ 57 w 57"/>
                  <a:gd name="T39" fmla="*/ 8 h 27"/>
                  <a:gd name="T40" fmla="*/ 57 w 57"/>
                  <a:gd name="T41" fmla="*/ 0 h 2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7"/>
                  <a:gd name="T64" fmla="*/ 0 h 27"/>
                  <a:gd name="T65" fmla="*/ 57 w 57"/>
                  <a:gd name="T66" fmla="*/ 27 h 2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7" h="27">
                    <a:moveTo>
                      <a:pt x="57" y="0"/>
                    </a:moveTo>
                    <a:lnTo>
                      <a:pt x="57" y="0"/>
                    </a:lnTo>
                    <a:lnTo>
                      <a:pt x="47" y="1"/>
                    </a:lnTo>
                    <a:lnTo>
                      <a:pt x="40" y="3"/>
                    </a:lnTo>
                    <a:lnTo>
                      <a:pt x="31" y="4"/>
                    </a:lnTo>
                    <a:lnTo>
                      <a:pt x="24" y="6"/>
                    </a:lnTo>
                    <a:lnTo>
                      <a:pt x="18" y="9"/>
                    </a:lnTo>
                    <a:lnTo>
                      <a:pt x="12" y="12"/>
                    </a:lnTo>
                    <a:lnTo>
                      <a:pt x="5" y="15"/>
                    </a:lnTo>
                    <a:lnTo>
                      <a:pt x="0" y="22"/>
                    </a:lnTo>
                    <a:lnTo>
                      <a:pt x="5" y="27"/>
                    </a:lnTo>
                    <a:lnTo>
                      <a:pt x="9" y="23"/>
                    </a:lnTo>
                    <a:lnTo>
                      <a:pt x="14" y="19"/>
                    </a:lnTo>
                    <a:lnTo>
                      <a:pt x="20" y="17"/>
                    </a:lnTo>
                    <a:lnTo>
                      <a:pt x="26" y="14"/>
                    </a:lnTo>
                    <a:lnTo>
                      <a:pt x="31" y="12"/>
                    </a:lnTo>
                    <a:lnTo>
                      <a:pt x="40" y="10"/>
                    </a:lnTo>
                    <a:lnTo>
                      <a:pt x="47" y="9"/>
                    </a:lnTo>
                    <a:lnTo>
                      <a:pt x="57" y="8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92" name="Freeform 66"/>
              <p:cNvSpPr>
                <a:spLocks/>
              </p:cNvSpPr>
              <p:nvPr/>
            </p:nvSpPr>
            <p:spPr bwMode="auto">
              <a:xfrm>
                <a:off x="4604" y="3097"/>
                <a:ext cx="63" cy="34"/>
              </a:xfrm>
              <a:custGeom>
                <a:avLst/>
                <a:gdLst>
                  <a:gd name="T0" fmla="*/ 53 w 63"/>
                  <a:gd name="T1" fmla="*/ 0 h 34"/>
                  <a:gd name="T2" fmla="*/ 53 w 63"/>
                  <a:gd name="T3" fmla="*/ 0 h 34"/>
                  <a:gd name="T4" fmla="*/ 53 w 63"/>
                  <a:gd name="T5" fmla="*/ 7 h 34"/>
                  <a:gd name="T6" fmla="*/ 49 w 63"/>
                  <a:gd name="T7" fmla="*/ 12 h 34"/>
                  <a:gd name="T8" fmla="*/ 44 w 63"/>
                  <a:gd name="T9" fmla="*/ 16 h 34"/>
                  <a:gd name="T10" fmla="*/ 37 w 63"/>
                  <a:gd name="T11" fmla="*/ 18 h 34"/>
                  <a:gd name="T12" fmla="*/ 29 w 63"/>
                  <a:gd name="T13" fmla="*/ 21 h 34"/>
                  <a:gd name="T14" fmla="*/ 19 w 63"/>
                  <a:gd name="T15" fmla="*/ 22 h 34"/>
                  <a:gd name="T16" fmla="*/ 9 w 63"/>
                  <a:gd name="T17" fmla="*/ 25 h 34"/>
                  <a:gd name="T18" fmla="*/ 0 w 63"/>
                  <a:gd name="T19" fmla="*/ 26 h 34"/>
                  <a:gd name="T20" fmla="*/ 0 w 63"/>
                  <a:gd name="T21" fmla="*/ 34 h 34"/>
                  <a:gd name="T22" fmla="*/ 9 w 63"/>
                  <a:gd name="T23" fmla="*/ 32 h 34"/>
                  <a:gd name="T24" fmla="*/ 19 w 63"/>
                  <a:gd name="T25" fmla="*/ 30 h 34"/>
                  <a:gd name="T26" fmla="*/ 29 w 63"/>
                  <a:gd name="T27" fmla="*/ 29 h 34"/>
                  <a:gd name="T28" fmla="*/ 40 w 63"/>
                  <a:gd name="T29" fmla="*/ 26 h 34"/>
                  <a:gd name="T30" fmla="*/ 47 w 63"/>
                  <a:gd name="T31" fmla="*/ 23 h 34"/>
                  <a:gd name="T32" fmla="*/ 54 w 63"/>
                  <a:gd name="T33" fmla="*/ 17 h 34"/>
                  <a:gd name="T34" fmla="*/ 60 w 63"/>
                  <a:gd name="T35" fmla="*/ 9 h 34"/>
                  <a:gd name="T36" fmla="*/ 63 w 63"/>
                  <a:gd name="T37" fmla="*/ 0 h 34"/>
                  <a:gd name="T38" fmla="*/ 63 w 63"/>
                  <a:gd name="T39" fmla="*/ 0 h 34"/>
                  <a:gd name="T40" fmla="*/ 53 w 63"/>
                  <a:gd name="T41" fmla="*/ 0 h 3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3"/>
                  <a:gd name="T64" fmla="*/ 0 h 34"/>
                  <a:gd name="T65" fmla="*/ 63 w 63"/>
                  <a:gd name="T66" fmla="*/ 34 h 3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3" h="34">
                    <a:moveTo>
                      <a:pt x="53" y="0"/>
                    </a:moveTo>
                    <a:lnTo>
                      <a:pt x="53" y="0"/>
                    </a:lnTo>
                    <a:lnTo>
                      <a:pt x="53" y="7"/>
                    </a:lnTo>
                    <a:lnTo>
                      <a:pt x="49" y="12"/>
                    </a:lnTo>
                    <a:lnTo>
                      <a:pt x="44" y="16"/>
                    </a:lnTo>
                    <a:lnTo>
                      <a:pt x="37" y="18"/>
                    </a:lnTo>
                    <a:lnTo>
                      <a:pt x="29" y="21"/>
                    </a:lnTo>
                    <a:lnTo>
                      <a:pt x="19" y="22"/>
                    </a:lnTo>
                    <a:lnTo>
                      <a:pt x="9" y="25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9" y="32"/>
                    </a:lnTo>
                    <a:lnTo>
                      <a:pt x="19" y="30"/>
                    </a:lnTo>
                    <a:lnTo>
                      <a:pt x="29" y="29"/>
                    </a:lnTo>
                    <a:lnTo>
                      <a:pt x="40" y="26"/>
                    </a:lnTo>
                    <a:lnTo>
                      <a:pt x="47" y="23"/>
                    </a:lnTo>
                    <a:lnTo>
                      <a:pt x="54" y="17"/>
                    </a:lnTo>
                    <a:lnTo>
                      <a:pt x="60" y="9"/>
                    </a:lnTo>
                    <a:lnTo>
                      <a:pt x="63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93" name="Freeform 67"/>
              <p:cNvSpPr>
                <a:spLocks/>
              </p:cNvSpPr>
              <p:nvPr/>
            </p:nvSpPr>
            <p:spPr bwMode="auto">
              <a:xfrm>
                <a:off x="4657" y="2893"/>
                <a:ext cx="10" cy="204"/>
              </a:xfrm>
              <a:custGeom>
                <a:avLst/>
                <a:gdLst>
                  <a:gd name="T0" fmla="*/ 0 w 10"/>
                  <a:gd name="T1" fmla="*/ 0 h 204"/>
                  <a:gd name="T2" fmla="*/ 0 w 10"/>
                  <a:gd name="T3" fmla="*/ 0 h 204"/>
                  <a:gd name="T4" fmla="*/ 0 w 10"/>
                  <a:gd name="T5" fmla="*/ 204 h 204"/>
                  <a:gd name="T6" fmla="*/ 10 w 10"/>
                  <a:gd name="T7" fmla="*/ 204 h 204"/>
                  <a:gd name="T8" fmla="*/ 10 w 10"/>
                  <a:gd name="T9" fmla="*/ 0 h 204"/>
                  <a:gd name="T10" fmla="*/ 10 w 10"/>
                  <a:gd name="T11" fmla="*/ 0 h 204"/>
                  <a:gd name="T12" fmla="*/ 0 w 10"/>
                  <a:gd name="T13" fmla="*/ 0 h 2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204"/>
                  <a:gd name="T23" fmla="*/ 10 w 10"/>
                  <a:gd name="T24" fmla="*/ 204 h 2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204">
                    <a:moveTo>
                      <a:pt x="0" y="0"/>
                    </a:moveTo>
                    <a:lnTo>
                      <a:pt x="0" y="0"/>
                    </a:lnTo>
                    <a:lnTo>
                      <a:pt x="0" y="204"/>
                    </a:lnTo>
                    <a:lnTo>
                      <a:pt x="10" y="204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94" name="Freeform 68"/>
              <p:cNvSpPr>
                <a:spLocks/>
              </p:cNvSpPr>
              <p:nvPr/>
            </p:nvSpPr>
            <p:spPr bwMode="auto">
              <a:xfrm>
                <a:off x="4604" y="2860"/>
                <a:ext cx="63" cy="33"/>
              </a:xfrm>
              <a:custGeom>
                <a:avLst/>
                <a:gdLst>
                  <a:gd name="T0" fmla="*/ 0 w 63"/>
                  <a:gd name="T1" fmla="*/ 8 h 33"/>
                  <a:gd name="T2" fmla="*/ 0 w 63"/>
                  <a:gd name="T3" fmla="*/ 8 h 33"/>
                  <a:gd name="T4" fmla="*/ 9 w 63"/>
                  <a:gd name="T5" fmla="*/ 9 h 33"/>
                  <a:gd name="T6" fmla="*/ 19 w 63"/>
                  <a:gd name="T7" fmla="*/ 11 h 33"/>
                  <a:gd name="T8" fmla="*/ 29 w 63"/>
                  <a:gd name="T9" fmla="*/ 12 h 33"/>
                  <a:gd name="T10" fmla="*/ 37 w 63"/>
                  <a:gd name="T11" fmla="*/ 15 h 33"/>
                  <a:gd name="T12" fmla="*/ 44 w 63"/>
                  <a:gd name="T13" fmla="*/ 17 h 33"/>
                  <a:gd name="T14" fmla="*/ 49 w 63"/>
                  <a:gd name="T15" fmla="*/ 21 h 33"/>
                  <a:gd name="T16" fmla="*/ 53 w 63"/>
                  <a:gd name="T17" fmla="*/ 26 h 33"/>
                  <a:gd name="T18" fmla="*/ 53 w 63"/>
                  <a:gd name="T19" fmla="*/ 33 h 33"/>
                  <a:gd name="T20" fmla="*/ 63 w 63"/>
                  <a:gd name="T21" fmla="*/ 33 h 33"/>
                  <a:gd name="T22" fmla="*/ 60 w 63"/>
                  <a:gd name="T23" fmla="*/ 24 h 33"/>
                  <a:gd name="T24" fmla="*/ 54 w 63"/>
                  <a:gd name="T25" fmla="*/ 16 h 33"/>
                  <a:gd name="T26" fmla="*/ 47 w 63"/>
                  <a:gd name="T27" fmla="*/ 9 h 33"/>
                  <a:gd name="T28" fmla="*/ 40 w 63"/>
                  <a:gd name="T29" fmla="*/ 7 h 33"/>
                  <a:gd name="T30" fmla="*/ 29 w 63"/>
                  <a:gd name="T31" fmla="*/ 4 h 33"/>
                  <a:gd name="T32" fmla="*/ 19 w 63"/>
                  <a:gd name="T33" fmla="*/ 3 h 33"/>
                  <a:gd name="T34" fmla="*/ 9 w 63"/>
                  <a:gd name="T35" fmla="*/ 2 h 33"/>
                  <a:gd name="T36" fmla="*/ 0 w 63"/>
                  <a:gd name="T37" fmla="*/ 0 h 33"/>
                  <a:gd name="T38" fmla="*/ 0 w 63"/>
                  <a:gd name="T39" fmla="*/ 0 h 33"/>
                  <a:gd name="T40" fmla="*/ 0 w 63"/>
                  <a:gd name="T41" fmla="*/ 8 h 3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3"/>
                  <a:gd name="T64" fmla="*/ 0 h 33"/>
                  <a:gd name="T65" fmla="*/ 63 w 63"/>
                  <a:gd name="T66" fmla="*/ 33 h 3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3" h="33">
                    <a:moveTo>
                      <a:pt x="0" y="8"/>
                    </a:moveTo>
                    <a:lnTo>
                      <a:pt x="0" y="8"/>
                    </a:lnTo>
                    <a:lnTo>
                      <a:pt x="9" y="9"/>
                    </a:lnTo>
                    <a:lnTo>
                      <a:pt x="19" y="11"/>
                    </a:lnTo>
                    <a:lnTo>
                      <a:pt x="29" y="12"/>
                    </a:lnTo>
                    <a:lnTo>
                      <a:pt x="37" y="15"/>
                    </a:lnTo>
                    <a:lnTo>
                      <a:pt x="44" y="17"/>
                    </a:lnTo>
                    <a:lnTo>
                      <a:pt x="49" y="21"/>
                    </a:lnTo>
                    <a:lnTo>
                      <a:pt x="53" y="26"/>
                    </a:lnTo>
                    <a:lnTo>
                      <a:pt x="53" y="33"/>
                    </a:lnTo>
                    <a:lnTo>
                      <a:pt x="63" y="33"/>
                    </a:lnTo>
                    <a:lnTo>
                      <a:pt x="60" y="24"/>
                    </a:lnTo>
                    <a:lnTo>
                      <a:pt x="54" y="16"/>
                    </a:lnTo>
                    <a:lnTo>
                      <a:pt x="47" y="9"/>
                    </a:lnTo>
                    <a:lnTo>
                      <a:pt x="40" y="7"/>
                    </a:lnTo>
                    <a:lnTo>
                      <a:pt x="29" y="4"/>
                    </a:lnTo>
                    <a:lnTo>
                      <a:pt x="19" y="3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95" name="Freeform 69"/>
              <p:cNvSpPr>
                <a:spLocks/>
              </p:cNvSpPr>
              <p:nvPr/>
            </p:nvSpPr>
            <p:spPr bwMode="auto">
              <a:xfrm>
                <a:off x="4544" y="2831"/>
                <a:ext cx="60" cy="37"/>
              </a:xfrm>
              <a:custGeom>
                <a:avLst/>
                <a:gdLst>
                  <a:gd name="T0" fmla="*/ 10 w 60"/>
                  <a:gd name="T1" fmla="*/ 11 h 37"/>
                  <a:gd name="T2" fmla="*/ 3 w 60"/>
                  <a:gd name="T3" fmla="*/ 14 h 37"/>
                  <a:gd name="T4" fmla="*/ 8 w 60"/>
                  <a:gd name="T5" fmla="*/ 20 h 37"/>
                  <a:gd name="T6" fmla="*/ 15 w 60"/>
                  <a:gd name="T7" fmla="*/ 24 h 37"/>
                  <a:gd name="T8" fmla="*/ 21 w 60"/>
                  <a:gd name="T9" fmla="*/ 27 h 37"/>
                  <a:gd name="T10" fmla="*/ 27 w 60"/>
                  <a:gd name="T11" fmla="*/ 29 h 37"/>
                  <a:gd name="T12" fmla="*/ 34 w 60"/>
                  <a:gd name="T13" fmla="*/ 32 h 37"/>
                  <a:gd name="T14" fmla="*/ 43 w 60"/>
                  <a:gd name="T15" fmla="*/ 33 h 37"/>
                  <a:gd name="T16" fmla="*/ 50 w 60"/>
                  <a:gd name="T17" fmla="*/ 36 h 37"/>
                  <a:gd name="T18" fmla="*/ 60 w 60"/>
                  <a:gd name="T19" fmla="*/ 37 h 37"/>
                  <a:gd name="T20" fmla="*/ 60 w 60"/>
                  <a:gd name="T21" fmla="*/ 29 h 37"/>
                  <a:gd name="T22" fmla="*/ 50 w 60"/>
                  <a:gd name="T23" fmla="*/ 28 h 37"/>
                  <a:gd name="T24" fmla="*/ 43 w 60"/>
                  <a:gd name="T25" fmla="*/ 25 h 37"/>
                  <a:gd name="T26" fmla="*/ 34 w 60"/>
                  <a:gd name="T27" fmla="*/ 24 h 37"/>
                  <a:gd name="T28" fmla="*/ 29 w 60"/>
                  <a:gd name="T29" fmla="*/ 22 h 37"/>
                  <a:gd name="T30" fmla="*/ 23 w 60"/>
                  <a:gd name="T31" fmla="*/ 19 h 37"/>
                  <a:gd name="T32" fmla="*/ 17 w 60"/>
                  <a:gd name="T33" fmla="*/ 16 h 37"/>
                  <a:gd name="T34" fmla="*/ 12 w 60"/>
                  <a:gd name="T35" fmla="*/ 12 h 37"/>
                  <a:gd name="T36" fmla="*/ 8 w 60"/>
                  <a:gd name="T37" fmla="*/ 9 h 37"/>
                  <a:gd name="T38" fmla="*/ 0 w 60"/>
                  <a:gd name="T39" fmla="*/ 11 h 37"/>
                  <a:gd name="T40" fmla="*/ 8 w 60"/>
                  <a:gd name="T41" fmla="*/ 9 h 37"/>
                  <a:gd name="T42" fmla="*/ 0 w 60"/>
                  <a:gd name="T43" fmla="*/ 0 h 37"/>
                  <a:gd name="T44" fmla="*/ 0 w 60"/>
                  <a:gd name="T45" fmla="*/ 11 h 37"/>
                  <a:gd name="T46" fmla="*/ 10 w 60"/>
                  <a:gd name="T47" fmla="*/ 11 h 3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7"/>
                  <a:gd name="T74" fmla="*/ 60 w 60"/>
                  <a:gd name="T75" fmla="*/ 37 h 3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7">
                    <a:moveTo>
                      <a:pt x="10" y="11"/>
                    </a:moveTo>
                    <a:lnTo>
                      <a:pt x="3" y="14"/>
                    </a:lnTo>
                    <a:lnTo>
                      <a:pt x="8" y="20"/>
                    </a:lnTo>
                    <a:lnTo>
                      <a:pt x="15" y="24"/>
                    </a:lnTo>
                    <a:lnTo>
                      <a:pt x="21" y="27"/>
                    </a:lnTo>
                    <a:lnTo>
                      <a:pt x="27" y="29"/>
                    </a:lnTo>
                    <a:lnTo>
                      <a:pt x="34" y="32"/>
                    </a:lnTo>
                    <a:lnTo>
                      <a:pt x="43" y="33"/>
                    </a:lnTo>
                    <a:lnTo>
                      <a:pt x="50" y="36"/>
                    </a:lnTo>
                    <a:lnTo>
                      <a:pt x="60" y="37"/>
                    </a:lnTo>
                    <a:lnTo>
                      <a:pt x="60" y="29"/>
                    </a:lnTo>
                    <a:lnTo>
                      <a:pt x="50" y="28"/>
                    </a:lnTo>
                    <a:lnTo>
                      <a:pt x="43" y="25"/>
                    </a:lnTo>
                    <a:lnTo>
                      <a:pt x="34" y="24"/>
                    </a:lnTo>
                    <a:lnTo>
                      <a:pt x="29" y="22"/>
                    </a:lnTo>
                    <a:lnTo>
                      <a:pt x="23" y="19"/>
                    </a:lnTo>
                    <a:lnTo>
                      <a:pt x="17" y="16"/>
                    </a:lnTo>
                    <a:lnTo>
                      <a:pt x="12" y="12"/>
                    </a:lnTo>
                    <a:lnTo>
                      <a:pt x="8" y="9"/>
                    </a:lnTo>
                    <a:lnTo>
                      <a:pt x="0" y="11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96" name="Freeform 70"/>
              <p:cNvSpPr>
                <a:spLocks/>
              </p:cNvSpPr>
              <p:nvPr/>
            </p:nvSpPr>
            <p:spPr bwMode="auto">
              <a:xfrm>
                <a:off x="4544" y="2842"/>
                <a:ext cx="10" cy="317"/>
              </a:xfrm>
              <a:custGeom>
                <a:avLst/>
                <a:gdLst>
                  <a:gd name="T0" fmla="*/ 3 w 10"/>
                  <a:gd name="T1" fmla="*/ 303 h 317"/>
                  <a:gd name="T2" fmla="*/ 10 w 10"/>
                  <a:gd name="T3" fmla="*/ 306 h 317"/>
                  <a:gd name="T4" fmla="*/ 10 w 10"/>
                  <a:gd name="T5" fmla="*/ 0 h 317"/>
                  <a:gd name="T6" fmla="*/ 0 w 10"/>
                  <a:gd name="T7" fmla="*/ 0 h 317"/>
                  <a:gd name="T8" fmla="*/ 0 w 10"/>
                  <a:gd name="T9" fmla="*/ 306 h 317"/>
                  <a:gd name="T10" fmla="*/ 8 w 10"/>
                  <a:gd name="T11" fmla="*/ 308 h 317"/>
                  <a:gd name="T12" fmla="*/ 0 w 10"/>
                  <a:gd name="T13" fmla="*/ 306 h 317"/>
                  <a:gd name="T14" fmla="*/ 0 w 10"/>
                  <a:gd name="T15" fmla="*/ 317 h 317"/>
                  <a:gd name="T16" fmla="*/ 8 w 10"/>
                  <a:gd name="T17" fmla="*/ 308 h 317"/>
                  <a:gd name="T18" fmla="*/ 3 w 10"/>
                  <a:gd name="T19" fmla="*/ 303 h 3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317"/>
                  <a:gd name="T32" fmla="*/ 10 w 10"/>
                  <a:gd name="T33" fmla="*/ 317 h 3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317">
                    <a:moveTo>
                      <a:pt x="3" y="303"/>
                    </a:moveTo>
                    <a:lnTo>
                      <a:pt x="10" y="306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306"/>
                    </a:lnTo>
                    <a:lnTo>
                      <a:pt x="8" y="308"/>
                    </a:lnTo>
                    <a:lnTo>
                      <a:pt x="0" y="306"/>
                    </a:lnTo>
                    <a:lnTo>
                      <a:pt x="0" y="317"/>
                    </a:lnTo>
                    <a:lnTo>
                      <a:pt x="8" y="308"/>
                    </a:lnTo>
                    <a:lnTo>
                      <a:pt x="3" y="30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97" name="Freeform 71"/>
              <p:cNvSpPr>
                <a:spLocks/>
              </p:cNvSpPr>
              <p:nvPr/>
            </p:nvSpPr>
            <p:spPr bwMode="auto">
              <a:xfrm>
                <a:off x="4549" y="2560"/>
                <a:ext cx="113" cy="307"/>
              </a:xfrm>
              <a:custGeom>
                <a:avLst/>
                <a:gdLst>
                  <a:gd name="T0" fmla="*/ 0 w 113"/>
                  <a:gd name="T1" fmla="*/ 307 h 307"/>
                  <a:gd name="T2" fmla="*/ 5 w 113"/>
                  <a:gd name="T3" fmla="*/ 302 h 307"/>
                  <a:gd name="T4" fmla="*/ 11 w 113"/>
                  <a:gd name="T5" fmla="*/ 298 h 307"/>
                  <a:gd name="T6" fmla="*/ 17 w 113"/>
                  <a:gd name="T7" fmla="*/ 294 h 307"/>
                  <a:gd name="T8" fmla="*/ 23 w 113"/>
                  <a:gd name="T9" fmla="*/ 291 h 307"/>
                  <a:gd name="T10" fmla="*/ 29 w 113"/>
                  <a:gd name="T11" fmla="*/ 290 h 307"/>
                  <a:gd name="T12" fmla="*/ 38 w 113"/>
                  <a:gd name="T13" fmla="*/ 289 h 307"/>
                  <a:gd name="T14" fmla="*/ 45 w 113"/>
                  <a:gd name="T15" fmla="*/ 286 h 307"/>
                  <a:gd name="T16" fmla="*/ 55 w 113"/>
                  <a:gd name="T17" fmla="*/ 285 h 307"/>
                  <a:gd name="T18" fmla="*/ 64 w 113"/>
                  <a:gd name="T19" fmla="*/ 283 h 307"/>
                  <a:gd name="T20" fmla="*/ 74 w 113"/>
                  <a:gd name="T21" fmla="*/ 281 h 307"/>
                  <a:gd name="T22" fmla="*/ 84 w 113"/>
                  <a:gd name="T23" fmla="*/ 280 h 307"/>
                  <a:gd name="T24" fmla="*/ 93 w 113"/>
                  <a:gd name="T25" fmla="*/ 277 h 307"/>
                  <a:gd name="T26" fmla="*/ 101 w 113"/>
                  <a:gd name="T27" fmla="*/ 274 h 307"/>
                  <a:gd name="T28" fmla="*/ 107 w 113"/>
                  <a:gd name="T29" fmla="*/ 269 h 307"/>
                  <a:gd name="T30" fmla="*/ 112 w 113"/>
                  <a:gd name="T31" fmla="*/ 264 h 307"/>
                  <a:gd name="T32" fmla="*/ 113 w 113"/>
                  <a:gd name="T33" fmla="*/ 256 h 307"/>
                  <a:gd name="T34" fmla="*/ 113 w 113"/>
                  <a:gd name="T35" fmla="*/ 51 h 307"/>
                  <a:gd name="T36" fmla="*/ 112 w 113"/>
                  <a:gd name="T37" fmla="*/ 43 h 307"/>
                  <a:gd name="T38" fmla="*/ 107 w 113"/>
                  <a:gd name="T39" fmla="*/ 38 h 307"/>
                  <a:gd name="T40" fmla="*/ 101 w 113"/>
                  <a:gd name="T41" fmla="*/ 32 h 307"/>
                  <a:gd name="T42" fmla="*/ 93 w 113"/>
                  <a:gd name="T43" fmla="*/ 30 h 307"/>
                  <a:gd name="T44" fmla="*/ 84 w 113"/>
                  <a:gd name="T45" fmla="*/ 27 h 307"/>
                  <a:gd name="T46" fmla="*/ 74 w 113"/>
                  <a:gd name="T47" fmla="*/ 26 h 307"/>
                  <a:gd name="T48" fmla="*/ 64 w 113"/>
                  <a:gd name="T49" fmla="*/ 23 h 307"/>
                  <a:gd name="T50" fmla="*/ 55 w 113"/>
                  <a:gd name="T51" fmla="*/ 22 h 307"/>
                  <a:gd name="T52" fmla="*/ 45 w 113"/>
                  <a:gd name="T53" fmla="*/ 21 h 307"/>
                  <a:gd name="T54" fmla="*/ 38 w 113"/>
                  <a:gd name="T55" fmla="*/ 18 h 307"/>
                  <a:gd name="T56" fmla="*/ 29 w 113"/>
                  <a:gd name="T57" fmla="*/ 17 h 307"/>
                  <a:gd name="T58" fmla="*/ 23 w 113"/>
                  <a:gd name="T59" fmla="*/ 14 h 307"/>
                  <a:gd name="T60" fmla="*/ 17 w 113"/>
                  <a:gd name="T61" fmla="*/ 13 h 307"/>
                  <a:gd name="T62" fmla="*/ 11 w 113"/>
                  <a:gd name="T63" fmla="*/ 9 h 307"/>
                  <a:gd name="T64" fmla="*/ 5 w 113"/>
                  <a:gd name="T65" fmla="*/ 5 h 307"/>
                  <a:gd name="T66" fmla="*/ 0 w 113"/>
                  <a:gd name="T67" fmla="*/ 0 h 307"/>
                  <a:gd name="T68" fmla="*/ 0 w 113"/>
                  <a:gd name="T69" fmla="*/ 307 h 30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3"/>
                  <a:gd name="T106" fmla="*/ 0 h 307"/>
                  <a:gd name="T107" fmla="*/ 113 w 113"/>
                  <a:gd name="T108" fmla="*/ 307 h 30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3" h="307">
                    <a:moveTo>
                      <a:pt x="0" y="307"/>
                    </a:moveTo>
                    <a:lnTo>
                      <a:pt x="5" y="302"/>
                    </a:lnTo>
                    <a:lnTo>
                      <a:pt x="11" y="298"/>
                    </a:lnTo>
                    <a:lnTo>
                      <a:pt x="17" y="294"/>
                    </a:lnTo>
                    <a:lnTo>
                      <a:pt x="23" y="291"/>
                    </a:lnTo>
                    <a:lnTo>
                      <a:pt x="29" y="290"/>
                    </a:lnTo>
                    <a:lnTo>
                      <a:pt x="38" y="289"/>
                    </a:lnTo>
                    <a:lnTo>
                      <a:pt x="45" y="286"/>
                    </a:lnTo>
                    <a:lnTo>
                      <a:pt x="55" y="285"/>
                    </a:lnTo>
                    <a:lnTo>
                      <a:pt x="64" y="283"/>
                    </a:lnTo>
                    <a:lnTo>
                      <a:pt x="74" y="281"/>
                    </a:lnTo>
                    <a:lnTo>
                      <a:pt x="84" y="280"/>
                    </a:lnTo>
                    <a:lnTo>
                      <a:pt x="93" y="277"/>
                    </a:lnTo>
                    <a:lnTo>
                      <a:pt x="101" y="274"/>
                    </a:lnTo>
                    <a:lnTo>
                      <a:pt x="107" y="269"/>
                    </a:lnTo>
                    <a:lnTo>
                      <a:pt x="112" y="264"/>
                    </a:lnTo>
                    <a:lnTo>
                      <a:pt x="113" y="256"/>
                    </a:lnTo>
                    <a:lnTo>
                      <a:pt x="113" y="51"/>
                    </a:lnTo>
                    <a:lnTo>
                      <a:pt x="112" y="43"/>
                    </a:lnTo>
                    <a:lnTo>
                      <a:pt x="107" y="38"/>
                    </a:lnTo>
                    <a:lnTo>
                      <a:pt x="101" y="32"/>
                    </a:lnTo>
                    <a:lnTo>
                      <a:pt x="93" y="30"/>
                    </a:lnTo>
                    <a:lnTo>
                      <a:pt x="84" y="27"/>
                    </a:lnTo>
                    <a:lnTo>
                      <a:pt x="74" y="26"/>
                    </a:lnTo>
                    <a:lnTo>
                      <a:pt x="64" y="23"/>
                    </a:lnTo>
                    <a:lnTo>
                      <a:pt x="55" y="22"/>
                    </a:lnTo>
                    <a:lnTo>
                      <a:pt x="45" y="21"/>
                    </a:lnTo>
                    <a:lnTo>
                      <a:pt x="38" y="18"/>
                    </a:lnTo>
                    <a:lnTo>
                      <a:pt x="29" y="17"/>
                    </a:lnTo>
                    <a:lnTo>
                      <a:pt x="23" y="14"/>
                    </a:lnTo>
                    <a:lnTo>
                      <a:pt x="17" y="13"/>
                    </a:lnTo>
                    <a:lnTo>
                      <a:pt x="11" y="9"/>
                    </a:lnTo>
                    <a:lnTo>
                      <a:pt x="5" y="5"/>
                    </a:lnTo>
                    <a:lnTo>
                      <a:pt x="0" y="0"/>
                    </a:lnTo>
                    <a:lnTo>
                      <a:pt x="0" y="307"/>
                    </a:lnTo>
                    <a:close/>
                  </a:path>
                </a:pathLst>
              </a:custGeom>
              <a:solidFill>
                <a:srgbClr val="007F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98" name="Freeform 72"/>
              <p:cNvSpPr>
                <a:spLocks/>
              </p:cNvSpPr>
              <p:nvPr/>
            </p:nvSpPr>
            <p:spPr bwMode="auto">
              <a:xfrm>
                <a:off x="4547" y="2841"/>
                <a:ext cx="57" cy="28"/>
              </a:xfrm>
              <a:custGeom>
                <a:avLst/>
                <a:gdLst>
                  <a:gd name="T0" fmla="*/ 57 w 57"/>
                  <a:gd name="T1" fmla="*/ 0 h 28"/>
                  <a:gd name="T2" fmla="*/ 57 w 57"/>
                  <a:gd name="T3" fmla="*/ 0 h 28"/>
                  <a:gd name="T4" fmla="*/ 47 w 57"/>
                  <a:gd name="T5" fmla="*/ 1 h 28"/>
                  <a:gd name="T6" fmla="*/ 40 w 57"/>
                  <a:gd name="T7" fmla="*/ 4 h 28"/>
                  <a:gd name="T8" fmla="*/ 31 w 57"/>
                  <a:gd name="T9" fmla="*/ 5 h 28"/>
                  <a:gd name="T10" fmla="*/ 24 w 57"/>
                  <a:gd name="T11" fmla="*/ 6 h 28"/>
                  <a:gd name="T12" fmla="*/ 18 w 57"/>
                  <a:gd name="T13" fmla="*/ 9 h 28"/>
                  <a:gd name="T14" fmla="*/ 11 w 57"/>
                  <a:gd name="T15" fmla="*/ 13 h 28"/>
                  <a:gd name="T16" fmla="*/ 5 w 57"/>
                  <a:gd name="T17" fmla="*/ 17 h 28"/>
                  <a:gd name="T18" fmla="*/ 0 w 57"/>
                  <a:gd name="T19" fmla="*/ 23 h 28"/>
                  <a:gd name="T20" fmla="*/ 5 w 57"/>
                  <a:gd name="T21" fmla="*/ 28 h 28"/>
                  <a:gd name="T22" fmla="*/ 9 w 57"/>
                  <a:gd name="T23" fmla="*/ 24 h 28"/>
                  <a:gd name="T24" fmla="*/ 15 w 57"/>
                  <a:gd name="T25" fmla="*/ 21 h 28"/>
                  <a:gd name="T26" fmla="*/ 20 w 57"/>
                  <a:gd name="T27" fmla="*/ 17 h 28"/>
                  <a:gd name="T28" fmla="*/ 26 w 57"/>
                  <a:gd name="T29" fmla="*/ 14 h 28"/>
                  <a:gd name="T30" fmla="*/ 31 w 57"/>
                  <a:gd name="T31" fmla="*/ 13 h 28"/>
                  <a:gd name="T32" fmla="*/ 40 w 57"/>
                  <a:gd name="T33" fmla="*/ 12 h 28"/>
                  <a:gd name="T34" fmla="*/ 47 w 57"/>
                  <a:gd name="T35" fmla="*/ 9 h 28"/>
                  <a:gd name="T36" fmla="*/ 57 w 57"/>
                  <a:gd name="T37" fmla="*/ 8 h 28"/>
                  <a:gd name="T38" fmla="*/ 57 w 57"/>
                  <a:gd name="T39" fmla="*/ 8 h 28"/>
                  <a:gd name="T40" fmla="*/ 57 w 57"/>
                  <a:gd name="T41" fmla="*/ 0 h 2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7"/>
                  <a:gd name="T64" fmla="*/ 0 h 28"/>
                  <a:gd name="T65" fmla="*/ 57 w 57"/>
                  <a:gd name="T66" fmla="*/ 28 h 2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7" h="28">
                    <a:moveTo>
                      <a:pt x="57" y="0"/>
                    </a:moveTo>
                    <a:lnTo>
                      <a:pt x="57" y="0"/>
                    </a:lnTo>
                    <a:lnTo>
                      <a:pt x="47" y="1"/>
                    </a:lnTo>
                    <a:lnTo>
                      <a:pt x="40" y="4"/>
                    </a:lnTo>
                    <a:lnTo>
                      <a:pt x="31" y="5"/>
                    </a:lnTo>
                    <a:lnTo>
                      <a:pt x="24" y="6"/>
                    </a:lnTo>
                    <a:lnTo>
                      <a:pt x="18" y="9"/>
                    </a:lnTo>
                    <a:lnTo>
                      <a:pt x="11" y="13"/>
                    </a:lnTo>
                    <a:lnTo>
                      <a:pt x="5" y="17"/>
                    </a:lnTo>
                    <a:lnTo>
                      <a:pt x="0" y="23"/>
                    </a:lnTo>
                    <a:lnTo>
                      <a:pt x="5" y="28"/>
                    </a:lnTo>
                    <a:lnTo>
                      <a:pt x="9" y="24"/>
                    </a:lnTo>
                    <a:lnTo>
                      <a:pt x="15" y="21"/>
                    </a:lnTo>
                    <a:lnTo>
                      <a:pt x="20" y="17"/>
                    </a:lnTo>
                    <a:lnTo>
                      <a:pt x="26" y="14"/>
                    </a:lnTo>
                    <a:lnTo>
                      <a:pt x="31" y="13"/>
                    </a:lnTo>
                    <a:lnTo>
                      <a:pt x="40" y="12"/>
                    </a:lnTo>
                    <a:lnTo>
                      <a:pt x="47" y="9"/>
                    </a:lnTo>
                    <a:lnTo>
                      <a:pt x="57" y="8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99" name="Freeform 73"/>
              <p:cNvSpPr>
                <a:spLocks/>
              </p:cNvSpPr>
              <p:nvPr/>
            </p:nvSpPr>
            <p:spPr bwMode="auto">
              <a:xfrm>
                <a:off x="4604" y="2816"/>
                <a:ext cx="63" cy="33"/>
              </a:xfrm>
              <a:custGeom>
                <a:avLst/>
                <a:gdLst>
                  <a:gd name="T0" fmla="*/ 53 w 63"/>
                  <a:gd name="T1" fmla="*/ 0 h 33"/>
                  <a:gd name="T2" fmla="*/ 53 w 63"/>
                  <a:gd name="T3" fmla="*/ 0 h 33"/>
                  <a:gd name="T4" fmla="*/ 53 w 63"/>
                  <a:gd name="T5" fmla="*/ 7 h 33"/>
                  <a:gd name="T6" fmla="*/ 49 w 63"/>
                  <a:gd name="T7" fmla="*/ 11 h 33"/>
                  <a:gd name="T8" fmla="*/ 44 w 63"/>
                  <a:gd name="T9" fmla="*/ 15 h 33"/>
                  <a:gd name="T10" fmla="*/ 37 w 63"/>
                  <a:gd name="T11" fmla="*/ 17 h 33"/>
                  <a:gd name="T12" fmla="*/ 29 w 63"/>
                  <a:gd name="T13" fmla="*/ 20 h 33"/>
                  <a:gd name="T14" fmla="*/ 19 w 63"/>
                  <a:gd name="T15" fmla="*/ 21 h 33"/>
                  <a:gd name="T16" fmla="*/ 9 w 63"/>
                  <a:gd name="T17" fmla="*/ 24 h 33"/>
                  <a:gd name="T18" fmla="*/ 0 w 63"/>
                  <a:gd name="T19" fmla="*/ 25 h 33"/>
                  <a:gd name="T20" fmla="*/ 0 w 63"/>
                  <a:gd name="T21" fmla="*/ 33 h 33"/>
                  <a:gd name="T22" fmla="*/ 9 w 63"/>
                  <a:gd name="T23" fmla="*/ 31 h 33"/>
                  <a:gd name="T24" fmla="*/ 19 w 63"/>
                  <a:gd name="T25" fmla="*/ 29 h 33"/>
                  <a:gd name="T26" fmla="*/ 29 w 63"/>
                  <a:gd name="T27" fmla="*/ 27 h 33"/>
                  <a:gd name="T28" fmla="*/ 40 w 63"/>
                  <a:gd name="T29" fmla="*/ 25 h 33"/>
                  <a:gd name="T30" fmla="*/ 47 w 63"/>
                  <a:gd name="T31" fmla="*/ 22 h 33"/>
                  <a:gd name="T32" fmla="*/ 54 w 63"/>
                  <a:gd name="T33" fmla="*/ 16 h 33"/>
                  <a:gd name="T34" fmla="*/ 60 w 63"/>
                  <a:gd name="T35" fmla="*/ 9 h 33"/>
                  <a:gd name="T36" fmla="*/ 63 w 63"/>
                  <a:gd name="T37" fmla="*/ 0 h 33"/>
                  <a:gd name="T38" fmla="*/ 63 w 63"/>
                  <a:gd name="T39" fmla="*/ 0 h 33"/>
                  <a:gd name="T40" fmla="*/ 53 w 63"/>
                  <a:gd name="T41" fmla="*/ 0 h 3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3"/>
                  <a:gd name="T64" fmla="*/ 0 h 33"/>
                  <a:gd name="T65" fmla="*/ 63 w 63"/>
                  <a:gd name="T66" fmla="*/ 33 h 3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3" h="33">
                    <a:moveTo>
                      <a:pt x="53" y="0"/>
                    </a:moveTo>
                    <a:lnTo>
                      <a:pt x="53" y="0"/>
                    </a:lnTo>
                    <a:lnTo>
                      <a:pt x="53" y="7"/>
                    </a:lnTo>
                    <a:lnTo>
                      <a:pt x="49" y="11"/>
                    </a:lnTo>
                    <a:lnTo>
                      <a:pt x="44" y="15"/>
                    </a:lnTo>
                    <a:lnTo>
                      <a:pt x="37" y="17"/>
                    </a:lnTo>
                    <a:lnTo>
                      <a:pt x="29" y="20"/>
                    </a:lnTo>
                    <a:lnTo>
                      <a:pt x="19" y="21"/>
                    </a:lnTo>
                    <a:lnTo>
                      <a:pt x="9" y="24"/>
                    </a:lnTo>
                    <a:lnTo>
                      <a:pt x="0" y="25"/>
                    </a:lnTo>
                    <a:lnTo>
                      <a:pt x="0" y="33"/>
                    </a:lnTo>
                    <a:lnTo>
                      <a:pt x="9" y="31"/>
                    </a:lnTo>
                    <a:lnTo>
                      <a:pt x="19" y="29"/>
                    </a:lnTo>
                    <a:lnTo>
                      <a:pt x="29" y="27"/>
                    </a:lnTo>
                    <a:lnTo>
                      <a:pt x="40" y="25"/>
                    </a:lnTo>
                    <a:lnTo>
                      <a:pt x="47" y="22"/>
                    </a:lnTo>
                    <a:lnTo>
                      <a:pt x="54" y="16"/>
                    </a:lnTo>
                    <a:lnTo>
                      <a:pt x="60" y="9"/>
                    </a:lnTo>
                    <a:lnTo>
                      <a:pt x="63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00" name="Freeform 74"/>
              <p:cNvSpPr>
                <a:spLocks/>
              </p:cNvSpPr>
              <p:nvPr/>
            </p:nvSpPr>
            <p:spPr bwMode="auto">
              <a:xfrm>
                <a:off x="4657" y="2611"/>
                <a:ext cx="10" cy="205"/>
              </a:xfrm>
              <a:custGeom>
                <a:avLst/>
                <a:gdLst>
                  <a:gd name="T0" fmla="*/ 0 w 10"/>
                  <a:gd name="T1" fmla="*/ 0 h 205"/>
                  <a:gd name="T2" fmla="*/ 0 w 10"/>
                  <a:gd name="T3" fmla="*/ 0 h 205"/>
                  <a:gd name="T4" fmla="*/ 0 w 10"/>
                  <a:gd name="T5" fmla="*/ 205 h 205"/>
                  <a:gd name="T6" fmla="*/ 10 w 10"/>
                  <a:gd name="T7" fmla="*/ 205 h 205"/>
                  <a:gd name="T8" fmla="*/ 10 w 10"/>
                  <a:gd name="T9" fmla="*/ 0 h 205"/>
                  <a:gd name="T10" fmla="*/ 10 w 10"/>
                  <a:gd name="T11" fmla="*/ 0 h 205"/>
                  <a:gd name="T12" fmla="*/ 0 w 10"/>
                  <a:gd name="T13" fmla="*/ 0 h 20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205"/>
                  <a:gd name="T23" fmla="*/ 10 w 10"/>
                  <a:gd name="T24" fmla="*/ 205 h 20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205">
                    <a:moveTo>
                      <a:pt x="0" y="0"/>
                    </a:moveTo>
                    <a:lnTo>
                      <a:pt x="0" y="0"/>
                    </a:lnTo>
                    <a:lnTo>
                      <a:pt x="0" y="205"/>
                    </a:lnTo>
                    <a:lnTo>
                      <a:pt x="10" y="205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01" name="Freeform 75"/>
              <p:cNvSpPr>
                <a:spLocks/>
              </p:cNvSpPr>
              <p:nvPr/>
            </p:nvSpPr>
            <p:spPr bwMode="auto">
              <a:xfrm>
                <a:off x="4604" y="2578"/>
                <a:ext cx="63" cy="33"/>
              </a:xfrm>
              <a:custGeom>
                <a:avLst/>
                <a:gdLst>
                  <a:gd name="T0" fmla="*/ 0 w 63"/>
                  <a:gd name="T1" fmla="*/ 8 h 33"/>
                  <a:gd name="T2" fmla="*/ 0 w 63"/>
                  <a:gd name="T3" fmla="*/ 8 h 33"/>
                  <a:gd name="T4" fmla="*/ 9 w 63"/>
                  <a:gd name="T5" fmla="*/ 9 h 33"/>
                  <a:gd name="T6" fmla="*/ 19 w 63"/>
                  <a:gd name="T7" fmla="*/ 12 h 33"/>
                  <a:gd name="T8" fmla="*/ 29 w 63"/>
                  <a:gd name="T9" fmla="*/ 13 h 33"/>
                  <a:gd name="T10" fmla="*/ 37 w 63"/>
                  <a:gd name="T11" fmla="*/ 16 h 33"/>
                  <a:gd name="T12" fmla="*/ 44 w 63"/>
                  <a:gd name="T13" fmla="*/ 18 h 33"/>
                  <a:gd name="T14" fmla="*/ 49 w 63"/>
                  <a:gd name="T15" fmla="*/ 22 h 33"/>
                  <a:gd name="T16" fmla="*/ 53 w 63"/>
                  <a:gd name="T17" fmla="*/ 26 h 33"/>
                  <a:gd name="T18" fmla="*/ 53 w 63"/>
                  <a:gd name="T19" fmla="*/ 33 h 33"/>
                  <a:gd name="T20" fmla="*/ 63 w 63"/>
                  <a:gd name="T21" fmla="*/ 33 h 33"/>
                  <a:gd name="T22" fmla="*/ 60 w 63"/>
                  <a:gd name="T23" fmla="*/ 24 h 33"/>
                  <a:gd name="T24" fmla="*/ 54 w 63"/>
                  <a:gd name="T25" fmla="*/ 17 h 33"/>
                  <a:gd name="T26" fmla="*/ 47 w 63"/>
                  <a:gd name="T27" fmla="*/ 11 h 33"/>
                  <a:gd name="T28" fmla="*/ 40 w 63"/>
                  <a:gd name="T29" fmla="*/ 8 h 33"/>
                  <a:gd name="T30" fmla="*/ 29 w 63"/>
                  <a:gd name="T31" fmla="*/ 5 h 33"/>
                  <a:gd name="T32" fmla="*/ 19 w 63"/>
                  <a:gd name="T33" fmla="*/ 4 h 33"/>
                  <a:gd name="T34" fmla="*/ 9 w 63"/>
                  <a:gd name="T35" fmla="*/ 2 h 33"/>
                  <a:gd name="T36" fmla="*/ 0 w 63"/>
                  <a:gd name="T37" fmla="*/ 0 h 33"/>
                  <a:gd name="T38" fmla="*/ 0 w 63"/>
                  <a:gd name="T39" fmla="*/ 0 h 33"/>
                  <a:gd name="T40" fmla="*/ 0 w 63"/>
                  <a:gd name="T41" fmla="*/ 8 h 3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3"/>
                  <a:gd name="T64" fmla="*/ 0 h 33"/>
                  <a:gd name="T65" fmla="*/ 63 w 63"/>
                  <a:gd name="T66" fmla="*/ 33 h 3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3" h="33">
                    <a:moveTo>
                      <a:pt x="0" y="8"/>
                    </a:moveTo>
                    <a:lnTo>
                      <a:pt x="0" y="8"/>
                    </a:lnTo>
                    <a:lnTo>
                      <a:pt x="9" y="9"/>
                    </a:lnTo>
                    <a:lnTo>
                      <a:pt x="19" y="12"/>
                    </a:lnTo>
                    <a:lnTo>
                      <a:pt x="29" y="13"/>
                    </a:lnTo>
                    <a:lnTo>
                      <a:pt x="37" y="16"/>
                    </a:lnTo>
                    <a:lnTo>
                      <a:pt x="44" y="18"/>
                    </a:lnTo>
                    <a:lnTo>
                      <a:pt x="49" y="22"/>
                    </a:lnTo>
                    <a:lnTo>
                      <a:pt x="53" y="26"/>
                    </a:lnTo>
                    <a:lnTo>
                      <a:pt x="53" y="33"/>
                    </a:lnTo>
                    <a:lnTo>
                      <a:pt x="63" y="33"/>
                    </a:lnTo>
                    <a:lnTo>
                      <a:pt x="60" y="24"/>
                    </a:lnTo>
                    <a:lnTo>
                      <a:pt x="54" y="17"/>
                    </a:lnTo>
                    <a:lnTo>
                      <a:pt x="47" y="11"/>
                    </a:lnTo>
                    <a:lnTo>
                      <a:pt x="40" y="8"/>
                    </a:lnTo>
                    <a:lnTo>
                      <a:pt x="29" y="5"/>
                    </a:lnTo>
                    <a:lnTo>
                      <a:pt x="19" y="4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02" name="Freeform 76"/>
              <p:cNvSpPr>
                <a:spLocks/>
              </p:cNvSpPr>
              <p:nvPr/>
            </p:nvSpPr>
            <p:spPr bwMode="auto">
              <a:xfrm>
                <a:off x="4544" y="2547"/>
                <a:ext cx="60" cy="39"/>
              </a:xfrm>
              <a:custGeom>
                <a:avLst/>
                <a:gdLst>
                  <a:gd name="T0" fmla="*/ 10 w 60"/>
                  <a:gd name="T1" fmla="*/ 13 h 39"/>
                  <a:gd name="T2" fmla="*/ 3 w 60"/>
                  <a:gd name="T3" fmla="*/ 16 h 39"/>
                  <a:gd name="T4" fmla="*/ 8 w 60"/>
                  <a:gd name="T5" fmla="*/ 22 h 39"/>
                  <a:gd name="T6" fmla="*/ 14 w 60"/>
                  <a:gd name="T7" fmla="*/ 26 h 39"/>
                  <a:gd name="T8" fmla="*/ 21 w 60"/>
                  <a:gd name="T9" fmla="*/ 30 h 39"/>
                  <a:gd name="T10" fmla="*/ 27 w 60"/>
                  <a:gd name="T11" fmla="*/ 31 h 39"/>
                  <a:gd name="T12" fmla="*/ 34 w 60"/>
                  <a:gd name="T13" fmla="*/ 34 h 39"/>
                  <a:gd name="T14" fmla="*/ 43 w 60"/>
                  <a:gd name="T15" fmla="*/ 35 h 39"/>
                  <a:gd name="T16" fmla="*/ 50 w 60"/>
                  <a:gd name="T17" fmla="*/ 38 h 39"/>
                  <a:gd name="T18" fmla="*/ 60 w 60"/>
                  <a:gd name="T19" fmla="*/ 39 h 39"/>
                  <a:gd name="T20" fmla="*/ 60 w 60"/>
                  <a:gd name="T21" fmla="*/ 31 h 39"/>
                  <a:gd name="T22" fmla="*/ 50 w 60"/>
                  <a:gd name="T23" fmla="*/ 30 h 39"/>
                  <a:gd name="T24" fmla="*/ 43 w 60"/>
                  <a:gd name="T25" fmla="*/ 27 h 39"/>
                  <a:gd name="T26" fmla="*/ 34 w 60"/>
                  <a:gd name="T27" fmla="*/ 26 h 39"/>
                  <a:gd name="T28" fmla="*/ 29 w 60"/>
                  <a:gd name="T29" fmla="*/ 23 h 39"/>
                  <a:gd name="T30" fmla="*/ 23 w 60"/>
                  <a:gd name="T31" fmla="*/ 22 h 39"/>
                  <a:gd name="T32" fmla="*/ 18 w 60"/>
                  <a:gd name="T33" fmla="*/ 18 h 39"/>
                  <a:gd name="T34" fmla="*/ 12 w 60"/>
                  <a:gd name="T35" fmla="*/ 14 h 39"/>
                  <a:gd name="T36" fmla="*/ 8 w 60"/>
                  <a:gd name="T37" fmla="*/ 11 h 39"/>
                  <a:gd name="T38" fmla="*/ 0 w 60"/>
                  <a:gd name="T39" fmla="*/ 13 h 39"/>
                  <a:gd name="T40" fmla="*/ 8 w 60"/>
                  <a:gd name="T41" fmla="*/ 11 h 39"/>
                  <a:gd name="T42" fmla="*/ 0 w 60"/>
                  <a:gd name="T43" fmla="*/ 0 h 39"/>
                  <a:gd name="T44" fmla="*/ 0 w 60"/>
                  <a:gd name="T45" fmla="*/ 13 h 39"/>
                  <a:gd name="T46" fmla="*/ 10 w 60"/>
                  <a:gd name="T47" fmla="*/ 13 h 3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9"/>
                  <a:gd name="T74" fmla="*/ 60 w 60"/>
                  <a:gd name="T75" fmla="*/ 39 h 3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9">
                    <a:moveTo>
                      <a:pt x="10" y="13"/>
                    </a:moveTo>
                    <a:lnTo>
                      <a:pt x="3" y="16"/>
                    </a:lnTo>
                    <a:lnTo>
                      <a:pt x="8" y="22"/>
                    </a:lnTo>
                    <a:lnTo>
                      <a:pt x="14" y="26"/>
                    </a:lnTo>
                    <a:lnTo>
                      <a:pt x="21" y="30"/>
                    </a:lnTo>
                    <a:lnTo>
                      <a:pt x="27" y="31"/>
                    </a:lnTo>
                    <a:lnTo>
                      <a:pt x="34" y="34"/>
                    </a:lnTo>
                    <a:lnTo>
                      <a:pt x="43" y="35"/>
                    </a:lnTo>
                    <a:lnTo>
                      <a:pt x="50" y="38"/>
                    </a:lnTo>
                    <a:lnTo>
                      <a:pt x="60" y="39"/>
                    </a:lnTo>
                    <a:lnTo>
                      <a:pt x="60" y="31"/>
                    </a:lnTo>
                    <a:lnTo>
                      <a:pt x="50" y="30"/>
                    </a:lnTo>
                    <a:lnTo>
                      <a:pt x="43" y="27"/>
                    </a:lnTo>
                    <a:lnTo>
                      <a:pt x="34" y="26"/>
                    </a:lnTo>
                    <a:lnTo>
                      <a:pt x="29" y="23"/>
                    </a:lnTo>
                    <a:lnTo>
                      <a:pt x="23" y="22"/>
                    </a:lnTo>
                    <a:lnTo>
                      <a:pt x="18" y="18"/>
                    </a:lnTo>
                    <a:lnTo>
                      <a:pt x="12" y="14"/>
                    </a:lnTo>
                    <a:lnTo>
                      <a:pt x="8" y="11"/>
                    </a:lnTo>
                    <a:lnTo>
                      <a:pt x="0" y="13"/>
                    </a:lnTo>
                    <a:lnTo>
                      <a:pt x="8" y="11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03" name="Freeform 77"/>
              <p:cNvSpPr>
                <a:spLocks/>
              </p:cNvSpPr>
              <p:nvPr/>
            </p:nvSpPr>
            <p:spPr bwMode="auto">
              <a:xfrm>
                <a:off x="4544" y="2560"/>
                <a:ext cx="10" cy="320"/>
              </a:xfrm>
              <a:custGeom>
                <a:avLst/>
                <a:gdLst>
                  <a:gd name="T0" fmla="*/ 3 w 10"/>
                  <a:gd name="T1" fmla="*/ 304 h 320"/>
                  <a:gd name="T2" fmla="*/ 10 w 10"/>
                  <a:gd name="T3" fmla="*/ 307 h 320"/>
                  <a:gd name="T4" fmla="*/ 10 w 10"/>
                  <a:gd name="T5" fmla="*/ 0 h 320"/>
                  <a:gd name="T6" fmla="*/ 0 w 10"/>
                  <a:gd name="T7" fmla="*/ 0 h 320"/>
                  <a:gd name="T8" fmla="*/ 0 w 10"/>
                  <a:gd name="T9" fmla="*/ 307 h 320"/>
                  <a:gd name="T10" fmla="*/ 8 w 10"/>
                  <a:gd name="T11" fmla="*/ 309 h 320"/>
                  <a:gd name="T12" fmla="*/ 0 w 10"/>
                  <a:gd name="T13" fmla="*/ 307 h 320"/>
                  <a:gd name="T14" fmla="*/ 0 w 10"/>
                  <a:gd name="T15" fmla="*/ 320 h 320"/>
                  <a:gd name="T16" fmla="*/ 8 w 10"/>
                  <a:gd name="T17" fmla="*/ 309 h 320"/>
                  <a:gd name="T18" fmla="*/ 3 w 10"/>
                  <a:gd name="T19" fmla="*/ 304 h 3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320"/>
                  <a:gd name="T32" fmla="*/ 10 w 10"/>
                  <a:gd name="T33" fmla="*/ 320 h 32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320">
                    <a:moveTo>
                      <a:pt x="3" y="304"/>
                    </a:moveTo>
                    <a:lnTo>
                      <a:pt x="10" y="307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307"/>
                    </a:lnTo>
                    <a:lnTo>
                      <a:pt x="8" y="309"/>
                    </a:lnTo>
                    <a:lnTo>
                      <a:pt x="0" y="307"/>
                    </a:lnTo>
                    <a:lnTo>
                      <a:pt x="0" y="320"/>
                    </a:lnTo>
                    <a:lnTo>
                      <a:pt x="8" y="309"/>
                    </a:lnTo>
                    <a:lnTo>
                      <a:pt x="3" y="3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04" name="Freeform 78"/>
              <p:cNvSpPr>
                <a:spLocks/>
              </p:cNvSpPr>
              <p:nvPr/>
            </p:nvSpPr>
            <p:spPr bwMode="auto">
              <a:xfrm>
                <a:off x="4549" y="2278"/>
                <a:ext cx="113" cy="304"/>
              </a:xfrm>
              <a:custGeom>
                <a:avLst/>
                <a:gdLst>
                  <a:gd name="T0" fmla="*/ 0 w 113"/>
                  <a:gd name="T1" fmla="*/ 304 h 304"/>
                  <a:gd name="T2" fmla="*/ 5 w 113"/>
                  <a:gd name="T3" fmla="*/ 299 h 304"/>
                  <a:gd name="T4" fmla="*/ 11 w 113"/>
                  <a:gd name="T5" fmla="*/ 295 h 304"/>
                  <a:gd name="T6" fmla="*/ 17 w 113"/>
                  <a:gd name="T7" fmla="*/ 292 h 304"/>
                  <a:gd name="T8" fmla="*/ 23 w 113"/>
                  <a:gd name="T9" fmla="*/ 290 h 304"/>
                  <a:gd name="T10" fmla="*/ 29 w 113"/>
                  <a:gd name="T11" fmla="*/ 287 h 304"/>
                  <a:gd name="T12" fmla="*/ 38 w 113"/>
                  <a:gd name="T13" fmla="*/ 286 h 304"/>
                  <a:gd name="T14" fmla="*/ 45 w 113"/>
                  <a:gd name="T15" fmla="*/ 283 h 304"/>
                  <a:gd name="T16" fmla="*/ 55 w 113"/>
                  <a:gd name="T17" fmla="*/ 282 h 304"/>
                  <a:gd name="T18" fmla="*/ 64 w 113"/>
                  <a:gd name="T19" fmla="*/ 281 h 304"/>
                  <a:gd name="T20" fmla="*/ 74 w 113"/>
                  <a:gd name="T21" fmla="*/ 280 h 304"/>
                  <a:gd name="T22" fmla="*/ 84 w 113"/>
                  <a:gd name="T23" fmla="*/ 278 h 304"/>
                  <a:gd name="T24" fmla="*/ 93 w 113"/>
                  <a:gd name="T25" fmla="*/ 276 h 304"/>
                  <a:gd name="T26" fmla="*/ 101 w 113"/>
                  <a:gd name="T27" fmla="*/ 273 h 304"/>
                  <a:gd name="T28" fmla="*/ 107 w 113"/>
                  <a:gd name="T29" fmla="*/ 268 h 304"/>
                  <a:gd name="T30" fmla="*/ 112 w 113"/>
                  <a:gd name="T31" fmla="*/ 261 h 304"/>
                  <a:gd name="T32" fmla="*/ 113 w 113"/>
                  <a:gd name="T33" fmla="*/ 254 h 304"/>
                  <a:gd name="T34" fmla="*/ 113 w 113"/>
                  <a:gd name="T35" fmla="*/ 49 h 304"/>
                  <a:gd name="T36" fmla="*/ 112 w 113"/>
                  <a:gd name="T37" fmla="*/ 41 h 304"/>
                  <a:gd name="T38" fmla="*/ 107 w 113"/>
                  <a:gd name="T39" fmla="*/ 36 h 304"/>
                  <a:gd name="T40" fmla="*/ 101 w 113"/>
                  <a:gd name="T41" fmla="*/ 31 h 304"/>
                  <a:gd name="T42" fmla="*/ 93 w 113"/>
                  <a:gd name="T43" fmla="*/ 29 h 304"/>
                  <a:gd name="T44" fmla="*/ 84 w 113"/>
                  <a:gd name="T45" fmla="*/ 26 h 304"/>
                  <a:gd name="T46" fmla="*/ 74 w 113"/>
                  <a:gd name="T47" fmla="*/ 25 h 304"/>
                  <a:gd name="T48" fmla="*/ 64 w 113"/>
                  <a:gd name="T49" fmla="*/ 23 h 304"/>
                  <a:gd name="T50" fmla="*/ 55 w 113"/>
                  <a:gd name="T51" fmla="*/ 22 h 304"/>
                  <a:gd name="T52" fmla="*/ 45 w 113"/>
                  <a:gd name="T53" fmla="*/ 21 h 304"/>
                  <a:gd name="T54" fmla="*/ 38 w 113"/>
                  <a:gd name="T55" fmla="*/ 18 h 304"/>
                  <a:gd name="T56" fmla="*/ 29 w 113"/>
                  <a:gd name="T57" fmla="*/ 17 h 304"/>
                  <a:gd name="T58" fmla="*/ 23 w 113"/>
                  <a:gd name="T59" fmla="*/ 14 h 304"/>
                  <a:gd name="T60" fmla="*/ 17 w 113"/>
                  <a:gd name="T61" fmla="*/ 12 h 304"/>
                  <a:gd name="T62" fmla="*/ 11 w 113"/>
                  <a:gd name="T63" fmla="*/ 9 h 304"/>
                  <a:gd name="T64" fmla="*/ 5 w 113"/>
                  <a:gd name="T65" fmla="*/ 5 h 304"/>
                  <a:gd name="T66" fmla="*/ 0 w 113"/>
                  <a:gd name="T67" fmla="*/ 0 h 304"/>
                  <a:gd name="T68" fmla="*/ 0 w 113"/>
                  <a:gd name="T69" fmla="*/ 304 h 30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3"/>
                  <a:gd name="T106" fmla="*/ 0 h 304"/>
                  <a:gd name="T107" fmla="*/ 113 w 113"/>
                  <a:gd name="T108" fmla="*/ 304 h 30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3" h="304">
                    <a:moveTo>
                      <a:pt x="0" y="304"/>
                    </a:moveTo>
                    <a:lnTo>
                      <a:pt x="5" y="299"/>
                    </a:lnTo>
                    <a:lnTo>
                      <a:pt x="11" y="295"/>
                    </a:lnTo>
                    <a:lnTo>
                      <a:pt x="17" y="292"/>
                    </a:lnTo>
                    <a:lnTo>
                      <a:pt x="23" y="290"/>
                    </a:lnTo>
                    <a:lnTo>
                      <a:pt x="29" y="287"/>
                    </a:lnTo>
                    <a:lnTo>
                      <a:pt x="38" y="286"/>
                    </a:lnTo>
                    <a:lnTo>
                      <a:pt x="45" y="283"/>
                    </a:lnTo>
                    <a:lnTo>
                      <a:pt x="55" y="282"/>
                    </a:lnTo>
                    <a:lnTo>
                      <a:pt x="64" y="281"/>
                    </a:lnTo>
                    <a:lnTo>
                      <a:pt x="74" y="280"/>
                    </a:lnTo>
                    <a:lnTo>
                      <a:pt x="84" y="278"/>
                    </a:lnTo>
                    <a:lnTo>
                      <a:pt x="93" y="276"/>
                    </a:lnTo>
                    <a:lnTo>
                      <a:pt x="101" y="273"/>
                    </a:lnTo>
                    <a:lnTo>
                      <a:pt x="107" y="268"/>
                    </a:lnTo>
                    <a:lnTo>
                      <a:pt x="112" y="261"/>
                    </a:lnTo>
                    <a:lnTo>
                      <a:pt x="113" y="254"/>
                    </a:lnTo>
                    <a:lnTo>
                      <a:pt x="113" y="49"/>
                    </a:lnTo>
                    <a:lnTo>
                      <a:pt x="112" y="41"/>
                    </a:lnTo>
                    <a:lnTo>
                      <a:pt x="107" y="36"/>
                    </a:lnTo>
                    <a:lnTo>
                      <a:pt x="101" y="31"/>
                    </a:lnTo>
                    <a:lnTo>
                      <a:pt x="93" y="29"/>
                    </a:lnTo>
                    <a:lnTo>
                      <a:pt x="84" y="26"/>
                    </a:lnTo>
                    <a:lnTo>
                      <a:pt x="74" y="25"/>
                    </a:lnTo>
                    <a:lnTo>
                      <a:pt x="64" y="23"/>
                    </a:lnTo>
                    <a:lnTo>
                      <a:pt x="55" y="22"/>
                    </a:lnTo>
                    <a:lnTo>
                      <a:pt x="45" y="21"/>
                    </a:lnTo>
                    <a:lnTo>
                      <a:pt x="38" y="18"/>
                    </a:lnTo>
                    <a:lnTo>
                      <a:pt x="29" y="17"/>
                    </a:lnTo>
                    <a:lnTo>
                      <a:pt x="23" y="14"/>
                    </a:lnTo>
                    <a:lnTo>
                      <a:pt x="17" y="12"/>
                    </a:lnTo>
                    <a:lnTo>
                      <a:pt x="11" y="9"/>
                    </a:lnTo>
                    <a:lnTo>
                      <a:pt x="5" y="5"/>
                    </a:lnTo>
                    <a:lnTo>
                      <a:pt x="0" y="0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00F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05" name="Freeform 79"/>
              <p:cNvSpPr>
                <a:spLocks/>
              </p:cNvSpPr>
              <p:nvPr/>
            </p:nvSpPr>
            <p:spPr bwMode="auto">
              <a:xfrm>
                <a:off x="4547" y="2556"/>
                <a:ext cx="57" cy="29"/>
              </a:xfrm>
              <a:custGeom>
                <a:avLst/>
                <a:gdLst>
                  <a:gd name="T0" fmla="*/ 57 w 57"/>
                  <a:gd name="T1" fmla="*/ 0 h 29"/>
                  <a:gd name="T2" fmla="*/ 57 w 57"/>
                  <a:gd name="T3" fmla="*/ 0 h 29"/>
                  <a:gd name="T4" fmla="*/ 47 w 57"/>
                  <a:gd name="T5" fmla="*/ 2 h 29"/>
                  <a:gd name="T6" fmla="*/ 40 w 57"/>
                  <a:gd name="T7" fmla="*/ 4 h 29"/>
                  <a:gd name="T8" fmla="*/ 31 w 57"/>
                  <a:gd name="T9" fmla="*/ 5 h 29"/>
                  <a:gd name="T10" fmla="*/ 24 w 57"/>
                  <a:gd name="T11" fmla="*/ 8 h 29"/>
                  <a:gd name="T12" fmla="*/ 18 w 57"/>
                  <a:gd name="T13" fmla="*/ 11 h 29"/>
                  <a:gd name="T14" fmla="*/ 12 w 57"/>
                  <a:gd name="T15" fmla="*/ 13 h 29"/>
                  <a:gd name="T16" fmla="*/ 5 w 57"/>
                  <a:gd name="T17" fmla="*/ 17 h 29"/>
                  <a:gd name="T18" fmla="*/ 0 w 57"/>
                  <a:gd name="T19" fmla="*/ 24 h 29"/>
                  <a:gd name="T20" fmla="*/ 5 w 57"/>
                  <a:gd name="T21" fmla="*/ 29 h 29"/>
                  <a:gd name="T22" fmla="*/ 9 w 57"/>
                  <a:gd name="T23" fmla="*/ 25 h 29"/>
                  <a:gd name="T24" fmla="*/ 14 w 57"/>
                  <a:gd name="T25" fmla="*/ 21 h 29"/>
                  <a:gd name="T26" fmla="*/ 20 w 57"/>
                  <a:gd name="T27" fmla="*/ 18 h 29"/>
                  <a:gd name="T28" fmla="*/ 26 w 57"/>
                  <a:gd name="T29" fmla="*/ 16 h 29"/>
                  <a:gd name="T30" fmla="*/ 31 w 57"/>
                  <a:gd name="T31" fmla="*/ 13 h 29"/>
                  <a:gd name="T32" fmla="*/ 40 w 57"/>
                  <a:gd name="T33" fmla="*/ 12 h 29"/>
                  <a:gd name="T34" fmla="*/ 47 w 57"/>
                  <a:gd name="T35" fmla="*/ 9 h 29"/>
                  <a:gd name="T36" fmla="*/ 57 w 57"/>
                  <a:gd name="T37" fmla="*/ 8 h 29"/>
                  <a:gd name="T38" fmla="*/ 57 w 57"/>
                  <a:gd name="T39" fmla="*/ 8 h 29"/>
                  <a:gd name="T40" fmla="*/ 57 w 57"/>
                  <a:gd name="T41" fmla="*/ 0 h 2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7"/>
                  <a:gd name="T64" fmla="*/ 0 h 29"/>
                  <a:gd name="T65" fmla="*/ 57 w 57"/>
                  <a:gd name="T66" fmla="*/ 29 h 2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7" h="29">
                    <a:moveTo>
                      <a:pt x="57" y="0"/>
                    </a:moveTo>
                    <a:lnTo>
                      <a:pt x="57" y="0"/>
                    </a:lnTo>
                    <a:lnTo>
                      <a:pt x="47" y="2"/>
                    </a:lnTo>
                    <a:lnTo>
                      <a:pt x="40" y="4"/>
                    </a:lnTo>
                    <a:lnTo>
                      <a:pt x="31" y="5"/>
                    </a:lnTo>
                    <a:lnTo>
                      <a:pt x="24" y="8"/>
                    </a:lnTo>
                    <a:lnTo>
                      <a:pt x="18" y="11"/>
                    </a:lnTo>
                    <a:lnTo>
                      <a:pt x="12" y="13"/>
                    </a:lnTo>
                    <a:lnTo>
                      <a:pt x="5" y="17"/>
                    </a:lnTo>
                    <a:lnTo>
                      <a:pt x="0" y="24"/>
                    </a:lnTo>
                    <a:lnTo>
                      <a:pt x="5" y="29"/>
                    </a:lnTo>
                    <a:lnTo>
                      <a:pt x="9" y="25"/>
                    </a:lnTo>
                    <a:lnTo>
                      <a:pt x="14" y="21"/>
                    </a:lnTo>
                    <a:lnTo>
                      <a:pt x="20" y="18"/>
                    </a:lnTo>
                    <a:lnTo>
                      <a:pt x="26" y="16"/>
                    </a:lnTo>
                    <a:lnTo>
                      <a:pt x="31" y="13"/>
                    </a:lnTo>
                    <a:lnTo>
                      <a:pt x="40" y="12"/>
                    </a:lnTo>
                    <a:lnTo>
                      <a:pt x="47" y="9"/>
                    </a:lnTo>
                    <a:lnTo>
                      <a:pt x="57" y="8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06" name="Freeform 80"/>
              <p:cNvSpPr>
                <a:spLocks/>
              </p:cNvSpPr>
              <p:nvPr/>
            </p:nvSpPr>
            <p:spPr bwMode="auto">
              <a:xfrm>
                <a:off x="4604" y="2532"/>
                <a:ext cx="63" cy="32"/>
              </a:xfrm>
              <a:custGeom>
                <a:avLst/>
                <a:gdLst>
                  <a:gd name="T0" fmla="*/ 53 w 63"/>
                  <a:gd name="T1" fmla="*/ 0 h 32"/>
                  <a:gd name="T2" fmla="*/ 53 w 63"/>
                  <a:gd name="T3" fmla="*/ 0 h 32"/>
                  <a:gd name="T4" fmla="*/ 53 w 63"/>
                  <a:gd name="T5" fmla="*/ 6 h 32"/>
                  <a:gd name="T6" fmla="*/ 49 w 63"/>
                  <a:gd name="T7" fmla="*/ 11 h 32"/>
                  <a:gd name="T8" fmla="*/ 44 w 63"/>
                  <a:gd name="T9" fmla="*/ 15 h 32"/>
                  <a:gd name="T10" fmla="*/ 37 w 63"/>
                  <a:gd name="T11" fmla="*/ 18 h 32"/>
                  <a:gd name="T12" fmla="*/ 29 w 63"/>
                  <a:gd name="T13" fmla="*/ 20 h 32"/>
                  <a:gd name="T14" fmla="*/ 19 w 63"/>
                  <a:gd name="T15" fmla="*/ 22 h 32"/>
                  <a:gd name="T16" fmla="*/ 9 w 63"/>
                  <a:gd name="T17" fmla="*/ 23 h 32"/>
                  <a:gd name="T18" fmla="*/ 0 w 63"/>
                  <a:gd name="T19" fmla="*/ 24 h 32"/>
                  <a:gd name="T20" fmla="*/ 0 w 63"/>
                  <a:gd name="T21" fmla="*/ 32 h 32"/>
                  <a:gd name="T22" fmla="*/ 9 w 63"/>
                  <a:gd name="T23" fmla="*/ 31 h 32"/>
                  <a:gd name="T24" fmla="*/ 19 w 63"/>
                  <a:gd name="T25" fmla="*/ 29 h 32"/>
                  <a:gd name="T26" fmla="*/ 29 w 63"/>
                  <a:gd name="T27" fmla="*/ 28 h 32"/>
                  <a:gd name="T28" fmla="*/ 40 w 63"/>
                  <a:gd name="T29" fmla="*/ 26 h 32"/>
                  <a:gd name="T30" fmla="*/ 47 w 63"/>
                  <a:gd name="T31" fmla="*/ 23 h 32"/>
                  <a:gd name="T32" fmla="*/ 54 w 63"/>
                  <a:gd name="T33" fmla="*/ 16 h 32"/>
                  <a:gd name="T34" fmla="*/ 60 w 63"/>
                  <a:gd name="T35" fmla="*/ 9 h 32"/>
                  <a:gd name="T36" fmla="*/ 63 w 63"/>
                  <a:gd name="T37" fmla="*/ 0 h 32"/>
                  <a:gd name="T38" fmla="*/ 63 w 63"/>
                  <a:gd name="T39" fmla="*/ 0 h 32"/>
                  <a:gd name="T40" fmla="*/ 53 w 63"/>
                  <a:gd name="T41" fmla="*/ 0 h 3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3"/>
                  <a:gd name="T64" fmla="*/ 0 h 32"/>
                  <a:gd name="T65" fmla="*/ 63 w 63"/>
                  <a:gd name="T66" fmla="*/ 32 h 3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3" h="32">
                    <a:moveTo>
                      <a:pt x="53" y="0"/>
                    </a:moveTo>
                    <a:lnTo>
                      <a:pt x="53" y="0"/>
                    </a:lnTo>
                    <a:lnTo>
                      <a:pt x="53" y="6"/>
                    </a:lnTo>
                    <a:lnTo>
                      <a:pt x="49" y="11"/>
                    </a:lnTo>
                    <a:lnTo>
                      <a:pt x="44" y="15"/>
                    </a:lnTo>
                    <a:lnTo>
                      <a:pt x="37" y="18"/>
                    </a:lnTo>
                    <a:lnTo>
                      <a:pt x="29" y="20"/>
                    </a:lnTo>
                    <a:lnTo>
                      <a:pt x="19" y="22"/>
                    </a:lnTo>
                    <a:lnTo>
                      <a:pt x="9" y="23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9" y="31"/>
                    </a:lnTo>
                    <a:lnTo>
                      <a:pt x="19" y="29"/>
                    </a:lnTo>
                    <a:lnTo>
                      <a:pt x="29" y="28"/>
                    </a:lnTo>
                    <a:lnTo>
                      <a:pt x="40" y="26"/>
                    </a:lnTo>
                    <a:lnTo>
                      <a:pt x="47" y="23"/>
                    </a:lnTo>
                    <a:lnTo>
                      <a:pt x="54" y="16"/>
                    </a:lnTo>
                    <a:lnTo>
                      <a:pt x="60" y="9"/>
                    </a:lnTo>
                    <a:lnTo>
                      <a:pt x="63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07" name="Freeform 81"/>
              <p:cNvSpPr>
                <a:spLocks/>
              </p:cNvSpPr>
              <p:nvPr/>
            </p:nvSpPr>
            <p:spPr bwMode="auto">
              <a:xfrm>
                <a:off x="4657" y="2327"/>
                <a:ext cx="10" cy="205"/>
              </a:xfrm>
              <a:custGeom>
                <a:avLst/>
                <a:gdLst>
                  <a:gd name="T0" fmla="*/ 0 w 10"/>
                  <a:gd name="T1" fmla="*/ 0 h 205"/>
                  <a:gd name="T2" fmla="*/ 0 w 10"/>
                  <a:gd name="T3" fmla="*/ 0 h 205"/>
                  <a:gd name="T4" fmla="*/ 0 w 10"/>
                  <a:gd name="T5" fmla="*/ 205 h 205"/>
                  <a:gd name="T6" fmla="*/ 10 w 10"/>
                  <a:gd name="T7" fmla="*/ 205 h 205"/>
                  <a:gd name="T8" fmla="*/ 10 w 10"/>
                  <a:gd name="T9" fmla="*/ 0 h 205"/>
                  <a:gd name="T10" fmla="*/ 10 w 10"/>
                  <a:gd name="T11" fmla="*/ 0 h 205"/>
                  <a:gd name="T12" fmla="*/ 0 w 10"/>
                  <a:gd name="T13" fmla="*/ 0 h 20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205"/>
                  <a:gd name="T23" fmla="*/ 10 w 10"/>
                  <a:gd name="T24" fmla="*/ 205 h 20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205">
                    <a:moveTo>
                      <a:pt x="0" y="0"/>
                    </a:moveTo>
                    <a:lnTo>
                      <a:pt x="0" y="0"/>
                    </a:lnTo>
                    <a:lnTo>
                      <a:pt x="0" y="205"/>
                    </a:lnTo>
                    <a:lnTo>
                      <a:pt x="10" y="205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08" name="Freeform 82"/>
              <p:cNvSpPr>
                <a:spLocks/>
              </p:cNvSpPr>
              <p:nvPr/>
            </p:nvSpPr>
            <p:spPr bwMode="auto">
              <a:xfrm>
                <a:off x="4604" y="2296"/>
                <a:ext cx="63" cy="31"/>
              </a:xfrm>
              <a:custGeom>
                <a:avLst/>
                <a:gdLst>
                  <a:gd name="T0" fmla="*/ 0 w 63"/>
                  <a:gd name="T1" fmla="*/ 8 h 31"/>
                  <a:gd name="T2" fmla="*/ 0 w 63"/>
                  <a:gd name="T3" fmla="*/ 8 h 31"/>
                  <a:gd name="T4" fmla="*/ 9 w 63"/>
                  <a:gd name="T5" fmla="*/ 9 h 31"/>
                  <a:gd name="T6" fmla="*/ 19 w 63"/>
                  <a:gd name="T7" fmla="*/ 11 h 31"/>
                  <a:gd name="T8" fmla="*/ 29 w 63"/>
                  <a:gd name="T9" fmla="*/ 12 h 31"/>
                  <a:gd name="T10" fmla="*/ 37 w 63"/>
                  <a:gd name="T11" fmla="*/ 14 h 31"/>
                  <a:gd name="T12" fmla="*/ 44 w 63"/>
                  <a:gd name="T13" fmla="*/ 17 h 31"/>
                  <a:gd name="T14" fmla="*/ 49 w 63"/>
                  <a:gd name="T15" fmla="*/ 21 h 31"/>
                  <a:gd name="T16" fmla="*/ 53 w 63"/>
                  <a:gd name="T17" fmla="*/ 25 h 31"/>
                  <a:gd name="T18" fmla="*/ 53 w 63"/>
                  <a:gd name="T19" fmla="*/ 31 h 31"/>
                  <a:gd name="T20" fmla="*/ 63 w 63"/>
                  <a:gd name="T21" fmla="*/ 31 h 31"/>
                  <a:gd name="T22" fmla="*/ 60 w 63"/>
                  <a:gd name="T23" fmla="*/ 22 h 31"/>
                  <a:gd name="T24" fmla="*/ 54 w 63"/>
                  <a:gd name="T25" fmla="*/ 16 h 31"/>
                  <a:gd name="T26" fmla="*/ 47 w 63"/>
                  <a:gd name="T27" fmla="*/ 9 h 31"/>
                  <a:gd name="T28" fmla="*/ 40 w 63"/>
                  <a:gd name="T29" fmla="*/ 7 h 31"/>
                  <a:gd name="T30" fmla="*/ 29 w 63"/>
                  <a:gd name="T31" fmla="*/ 4 h 31"/>
                  <a:gd name="T32" fmla="*/ 19 w 63"/>
                  <a:gd name="T33" fmla="*/ 3 h 31"/>
                  <a:gd name="T34" fmla="*/ 9 w 63"/>
                  <a:gd name="T35" fmla="*/ 1 h 31"/>
                  <a:gd name="T36" fmla="*/ 0 w 63"/>
                  <a:gd name="T37" fmla="*/ 0 h 31"/>
                  <a:gd name="T38" fmla="*/ 0 w 63"/>
                  <a:gd name="T39" fmla="*/ 0 h 31"/>
                  <a:gd name="T40" fmla="*/ 0 w 63"/>
                  <a:gd name="T41" fmla="*/ 8 h 3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3"/>
                  <a:gd name="T64" fmla="*/ 0 h 31"/>
                  <a:gd name="T65" fmla="*/ 63 w 63"/>
                  <a:gd name="T66" fmla="*/ 31 h 3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3" h="31">
                    <a:moveTo>
                      <a:pt x="0" y="8"/>
                    </a:moveTo>
                    <a:lnTo>
                      <a:pt x="0" y="8"/>
                    </a:lnTo>
                    <a:lnTo>
                      <a:pt x="9" y="9"/>
                    </a:lnTo>
                    <a:lnTo>
                      <a:pt x="19" y="11"/>
                    </a:lnTo>
                    <a:lnTo>
                      <a:pt x="29" y="12"/>
                    </a:lnTo>
                    <a:lnTo>
                      <a:pt x="37" y="14"/>
                    </a:lnTo>
                    <a:lnTo>
                      <a:pt x="44" y="17"/>
                    </a:lnTo>
                    <a:lnTo>
                      <a:pt x="49" y="21"/>
                    </a:lnTo>
                    <a:lnTo>
                      <a:pt x="53" y="25"/>
                    </a:lnTo>
                    <a:lnTo>
                      <a:pt x="53" y="31"/>
                    </a:lnTo>
                    <a:lnTo>
                      <a:pt x="63" y="31"/>
                    </a:lnTo>
                    <a:lnTo>
                      <a:pt x="60" y="22"/>
                    </a:lnTo>
                    <a:lnTo>
                      <a:pt x="54" y="16"/>
                    </a:lnTo>
                    <a:lnTo>
                      <a:pt x="47" y="9"/>
                    </a:lnTo>
                    <a:lnTo>
                      <a:pt x="40" y="7"/>
                    </a:lnTo>
                    <a:lnTo>
                      <a:pt x="29" y="4"/>
                    </a:lnTo>
                    <a:lnTo>
                      <a:pt x="19" y="3"/>
                    </a:lnTo>
                    <a:lnTo>
                      <a:pt x="9" y="1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09" name="Freeform 83"/>
              <p:cNvSpPr>
                <a:spLocks/>
              </p:cNvSpPr>
              <p:nvPr/>
            </p:nvSpPr>
            <p:spPr bwMode="auto">
              <a:xfrm>
                <a:off x="4544" y="2266"/>
                <a:ext cx="60" cy="38"/>
              </a:xfrm>
              <a:custGeom>
                <a:avLst/>
                <a:gdLst>
                  <a:gd name="T0" fmla="*/ 10 w 60"/>
                  <a:gd name="T1" fmla="*/ 12 h 38"/>
                  <a:gd name="T2" fmla="*/ 3 w 60"/>
                  <a:gd name="T3" fmla="*/ 15 h 38"/>
                  <a:gd name="T4" fmla="*/ 8 w 60"/>
                  <a:gd name="T5" fmla="*/ 21 h 38"/>
                  <a:gd name="T6" fmla="*/ 15 w 60"/>
                  <a:gd name="T7" fmla="*/ 25 h 38"/>
                  <a:gd name="T8" fmla="*/ 21 w 60"/>
                  <a:gd name="T9" fmla="*/ 28 h 38"/>
                  <a:gd name="T10" fmla="*/ 27 w 60"/>
                  <a:gd name="T11" fmla="*/ 30 h 38"/>
                  <a:gd name="T12" fmla="*/ 34 w 60"/>
                  <a:gd name="T13" fmla="*/ 33 h 38"/>
                  <a:gd name="T14" fmla="*/ 43 w 60"/>
                  <a:gd name="T15" fmla="*/ 34 h 38"/>
                  <a:gd name="T16" fmla="*/ 50 w 60"/>
                  <a:gd name="T17" fmla="*/ 37 h 38"/>
                  <a:gd name="T18" fmla="*/ 60 w 60"/>
                  <a:gd name="T19" fmla="*/ 38 h 38"/>
                  <a:gd name="T20" fmla="*/ 60 w 60"/>
                  <a:gd name="T21" fmla="*/ 30 h 38"/>
                  <a:gd name="T22" fmla="*/ 50 w 60"/>
                  <a:gd name="T23" fmla="*/ 29 h 38"/>
                  <a:gd name="T24" fmla="*/ 43 w 60"/>
                  <a:gd name="T25" fmla="*/ 26 h 38"/>
                  <a:gd name="T26" fmla="*/ 34 w 60"/>
                  <a:gd name="T27" fmla="*/ 25 h 38"/>
                  <a:gd name="T28" fmla="*/ 29 w 60"/>
                  <a:gd name="T29" fmla="*/ 22 h 38"/>
                  <a:gd name="T30" fmla="*/ 23 w 60"/>
                  <a:gd name="T31" fmla="*/ 20 h 38"/>
                  <a:gd name="T32" fmla="*/ 17 w 60"/>
                  <a:gd name="T33" fmla="*/ 17 h 38"/>
                  <a:gd name="T34" fmla="*/ 12 w 60"/>
                  <a:gd name="T35" fmla="*/ 13 h 38"/>
                  <a:gd name="T36" fmla="*/ 8 w 60"/>
                  <a:gd name="T37" fmla="*/ 9 h 38"/>
                  <a:gd name="T38" fmla="*/ 0 w 60"/>
                  <a:gd name="T39" fmla="*/ 12 h 38"/>
                  <a:gd name="T40" fmla="*/ 8 w 60"/>
                  <a:gd name="T41" fmla="*/ 9 h 38"/>
                  <a:gd name="T42" fmla="*/ 0 w 60"/>
                  <a:gd name="T43" fmla="*/ 0 h 38"/>
                  <a:gd name="T44" fmla="*/ 0 w 60"/>
                  <a:gd name="T45" fmla="*/ 12 h 38"/>
                  <a:gd name="T46" fmla="*/ 10 w 60"/>
                  <a:gd name="T47" fmla="*/ 12 h 3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8"/>
                  <a:gd name="T74" fmla="*/ 60 w 60"/>
                  <a:gd name="T75" fmla="*/ 38 h 3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8">
                    <a:moveTo>
                      <a:pt x="10" y="12"/>
                    </a:moveTo>
                    <a:lnTo>
                      <a:pt x="3" y="15"/>
                    </a:lnTo>
                    <a:lnTo>
                      <a:pt x="8" y="21"/>
                    </a:lnTo>
                    <a:lnTo>
                      <a:pt x="15" y="25"/>
                    </a:lnTo>
                    <a:lnTo>
                      <a:pt x="21" y="28"/>
                    </a:lnTo>
                    <a:lnTo>
                      <a:pt x="27" y="30"/>
                    </a:lnTo>
                    <a:lnTo>
                      <a:pt x="34" y="33"/>
                    </a:lnTo>
                    <a:lnTo>
                      <a:pt x="43" y="34"/>
                    </a:lnTo>
                    <a:lnTo>
                      <a:pt x="50" y="37"/>
                    </a:lnTo>
                    <a:lnTo>
                      <a:pt x="60" y="38"/>
                    </a:lnTo>
                    <a:lnTo>
                      <a:pt x="60" y="30"/>
                    </a:lnTo>
                    <a:lnTo>
                      <a:pt x="50" y="29"/>
                    </a:lnTo>
                    <a:lnTo>
                      <a:pt x="43" y="26"/>
                    </a:lnTo>
                    <a:lnTo>
                      <a:pt x="34" y="25"/>
                    </a:lnTo>
                    <a:lnTo>
                      <a:pt x="29" y="22"/>
                    </a:lnTo>
                    <a:lnTo>
                      <a:pt x="23" y="20"/>
                    </a:lnTo>
                    <a:lnTo>
                      <a:pt x="17" y="17"/>
                    </a:lnTo>
                    <a:lnTo>
                      <a:pt x="12" y="13"/>
                    </a:lnTo>
                    <a:lnTo>
                      <a:pt x="8" y="9"/>
                    </a:lnTo>
                    <a:lnTo>
                      <a:pt x="0" y="12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10" name="Freeform 84"/>
              <p:cNvSpPr>
                <a:spLocks/>
              </p:cNvSpPr>
              <p:nvPr/>
            </p:nvSpPr>
            <p:spPr bwMode="auto">
              <a:xfrm>
                <a:off x="4544" y="2278"/>
                <a:ext cx="10" cy="316"/>
              </a:xfrm>
              <a:custGeom>
                <a:avLst/>
                <a:gdLst>
                  <a:gd name="T0" fmla="*/ 3 w 10"/>
                  <a:gd name="T1" fmla="*/ 302 h 316"/>
                  <a:gd name="T2" fmla="*/ 10 w 10"/>
                  <a:gd name="T3" fmla="*/ 304 h 316"/>
                  <a:gd name="T4" fmla="*/ 10 w 10"/>
                  <a:gd name="T5" fmla="*/ 0 h 316"/>
                  <a:gd name="T6" fmla="*/ 0 w 10"/>
                  <a:gd name="T7" fmla="*/ 0 h 316"/>
                  <a:gd name="T8" fmla="*/ 0 w 10"/>
                  <a:gd name="T9" fmla="*/ 304 h 316"/>
                  <a:gd name="T10" fmla="*/ 8 w 10"/>
                  <a:gd name="T11" fmla="*/ 307 h 316"/>
                  <a:gd name="T12" fmla="*/ 0 w 10"/>
                  <a:gd name="T13" fmla="*/ 304 h 316"/>
                  <a:gd name="T14" fmla="*/ 0 w 10"/>
                  <a:gd name="T15" fmla="*/ 316 h 316"/>
                  <a:gd name="T16" fmla="*/ 8 w 10"/>
                  <a:gd name="T17" fmla="*/ 307 h 316"/>
                  <a:gd name="T18" fmla="*/ 3 w 10"/>
                  <a:gd name="T19" fmla="*/ 302 h 31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316"/>
                  <a:gd name="T32" fmla="*/ 10 w 10"/>
                  <a:gd name="T33" fmla="*/ 316 h 31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316">
                    <a:moveTo>
                      <a:pt x="3" y="302"/>
                    </a:moveTo>
                    <a:lnTo>
                      <a:pt x="10" y="304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304"/>
                    </a:lnTo>
                    <a:lnTo>
                      <a:pt x="8" y="307"/>
                    </a:lnTo>
                    <a:lnTo>
                      <a:pt x="0" y="304"/>
                    </a:lnTo>
                    <a:lnTo>
                      <a:pt x="0" y="316"/>
                    </a:lnTo>
                    <a:lnTo>
                      <a:pt x="8" y="307"/>
                    </a:lnTo>
                    <a:lnTo>
                      <a:pt x="3" y="3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11" name="Freeform 85"/>
              <p:cNvSpPr>
                <a:spLocks/>
              </p:cNvSpPr>
              <p:nvPr/>
            </p:nvSpPr>
            <p:spPr bwMode="auto">
              <a:xfrm>
                <a:off x="382" y="1810"/>
                <a:ext cx="113" cy="306"/>
              </a:xfrm>
              <a:custGeom>
                <a:avLst/>
                <a:gdLst>
                  <a:gd name="T0" fmla="*/ 113 w 113"/>
                  <a:gd name="T1" fmla="*/ 306 h 306"/>
                  <a:gd name="T2" fmla="*/ 107 w 113"/>
                  <a:gd name="T3" fmla="*/ 301 h 306"/>
                  <a:gd name="T4" fmla="*/ 102 w 113"/>
                  <a:gd name="T5" fmla="*/ 297 h 306"/>
                  <a:gd name="T6" fmla="*/ 96 w 113"/>
                  <a:gd name="T7" fmla="*/ 293 h 306"/>
                  <a:gd name="T8" fmla="*/ 90 w 113"/>
                  <a:gd name="T9" fmla="*/ 291 h 306"/>
                  <a:gd name="T10" fmla="*/ 82 w 113"/>
                  <a:gd name="T11" fmla="*/ 289 h 306"/>
                  <a:gd name="T12" fmla="*/ 75 w 113"/>
                  <a:gd name="T13" fmla="*/ 288 h 306"/>
                  <a:gd name="T14" fmla="*/ 67 w 113"/>
                  <a:gd name="T15" fmla="*/ 286 h 306"/>
                  <a:gd name="T16" fmla="*/ 58 w 113"/>
                  <a:gd name="T17" fmla="*/ 284 h 306"/>
                  <a:gd name="T18" fmla="*/ 48 w 113"/>
                  <a:gd name="T19" fmla="*/ 283 h 306"/>
                  <a:gd name="T20" fmla="*/ 39 w 113"/>
                  <a:gd name="T21" fmla="*/ 280 h 306"/>
                  <a:gd name="T22" fmla="*/ 29 w 113"/>
                  <a:gd name="T23" fmla="*/ 279 h 306"/>
                  <a:gd name="T24" fmla="*/ 21 w 113"/>
                  <a:gd name="T25" fmla="*/ 277 h 306"/>
                  <a:gd name="T26" fmla="*/ 12 w 113"/>
                  <a:gd name="T27" fmla="*/ 274 h 306"/>
                  <a:gd name="T28" fmla="*/ 6 w 113"/>
                  <a:gd name="T29" fmla="*/ 269 h 306"/>
                  <a:gd name="T30" fmla="*/ 1 w 113"/>
                  <a:gd name="T31" fmla="*/ 264 h 306"/>
                  <a:gd name="T32" fmla="*/ 0 w 113"/>
                  <a:gd name="T33" fmla="*/ 256 h 306"/>
                  <a:gd name="T34" fmla="*/ 0 w 113"/>
                  <a:gd name="T35" fmla="*/ 50 h 306"/>
                  <a:gd name="T36" fmla="*/ 1 w 113"/>
                  <a:gd name="T37" fmla="*/ 42 h 306"/>
                  <a:gd name="T38" fmla="*/ 6 w 113"/>
                  <a:gd name="T39" fmla="*/ 37 h 306"/>
                  <a:gd name="T40" fmla="*/ 12 w 113"/>
                  <a:gd name="T41" fmla="*/ 32 h 306"/>
                  <a:gd name="T42" fmla="*/ 21 w 113"/>
                  <a:gd name="T43" fmla="*/ 29 h 306"/>
                  <a:gd name="T44" fmla="*/ 29 w 113"/>
                  <a:gd name="T45" fmla="*/ 27 h 306"/>
                  <a:gd name="T46" fmla="*/ 39 w 113"/>
                  <a:gd name="T47" fmla="*/ 26 h 306"/>
                  <a:gd name="T48" fmla="*/ 48 w 113"/>
                  <a:gd name="T49" fmla="*/ 23 h 306"/>
                  <a:gd name="T50" fmla="*/ 58 w 113"/>
                  <a:gd name="T51" fmla="*/ 22 h 306"/>
                  <a:gd name="T52" fmla="*/ 67 w 113"/>
                  <a:gd name="T53" fmla="*/ 20 h 306"/>
                  <a:gd name="T54" fmla="*/ 75 w 113"/>
                  <a:gd name="T55" fmla="*/ 18 h 306"/>
                  <a:gd name="T56" fmla="*/ 82 w 113"/>
                  <a:gd name="T57" fmla="*/ 16 h 306"/>
                  <a:gd name="T58" fmla="*/ 90 w 113"/>
                  <a:gd name="T59" fmla="*/ 14 h 306"/>
                  <a:gd name="T60" fmla="*/ 96 w 113"/>
                  <a:gd name="T61" fmla="*/ 11 h 306"/>
                  <a:gd name="T62" fmla="*/ 102 w 113"/>
                  <a:gd name="T63" fmla="*/ 9 h 306"/>
                  <a:gd name="T64" fmla="*/ 107 w 113"/>
                  <a:gd name="T65" fmla="*/ 5 h 306"/>
                  <a:gd name="T66" fmla="*/ 113 w 113"/>
                  <a:gd name="T67" fmla="*/ 0 h 306"/>
                  <a:gd name="T68" fmla="*/ 113 w 113"/>
                  <a:gd name="T69" fmla="*/ 306 h 30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3"/>
                  <a:gd name="T106" fmla="*/ 0 h 306"/>
                  <a:gd name="T107" fmla="*/ 113 w 113"/>
                  <a:gd name="T108" fmla="*/ 306 h 30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3" h="306">
                    <a:moveTo>
                      <a:pt x="113" y="306"/>
                    </a:moveTo>
                    <a:lnTo>
                      <a:pt x="107" y="301"/>
                    </a:lnTo>
                    <a:lnTo>
                      <a:pt x="102" y="297"/>
                    </a:lnTo>
                    <a:lnTo>
                      <a:pt x="96" y="293"/>
                    </a:lnTo>
                    <a:lnTo>
                      <a:pt x="90" y="291"/>
                    </a:lnTo>
                    <a:lnTo>
                      <a:pt x="82" y="289"/>
                    </a:lnTo>
                    <a:lnTo>
                      <a:pt x="75" y="288"/>
                    </a:lnTo>
                    <a:lnTo>
                      <a:pt x="67" y="286"/>
                    </a:lnTo>
                    <a:lnTo>
                      <a:pt x="58" y="284"/>
                    </a:lnTo>
                    <a:lnTo>
                      <a:pt x="48" y="283"/>
                    </a:lnTo>
                    <a:lnTo>
                      <a:pt x="39" y="280"/>
                    </a:lnTo>
                    <a:lnTo>
                      <a:pt x="29" y="279"/>
                    </a:lnTo>
                    <a:lnTo>
                      <a:pt x="21" y="277"/>
                    </a:lnTo>
                    <a:lnTo>
                      <a:pt x="12" y="274"/>
                    </a:lnTo>
                    <a:lnTo>
                      <a:pt x="6" y="269"/>
                    </a:lnTo>
                    <a:lnTo>
                      <a:pt x="1" y="264"/>
                    </a:lnTo>
                    <a:lnTo>
                      <a:pt x="0" y="256"/>
                    </a:lnTo>
                    <a:lnTo>
                      <a:pt x="0" y="50"/>
                    </a:lnTo>
                    <a:lnTo>
                      <a:pt x="1" y="42"/>
                    </a:lnTo>
                    <a:lnTo>
                      <a:pt x="6" y="37"/>
                    </a:lnTo>
                    <a:lnTo>
                      <a:pt x="12" y="32"/>
                    </a:lnTo>
                    <a:lnTo>
                      <a:pt x="21" y="29"/>
                    </a:lnTo>
                    <a:lnTo>
                      <a:pt x="29" y="27"/>
                    </a:lnTo>
                    <a:lnTo>
                      <a:pt x="39" y="26"/>
                    </a:lnTo>
                    <a:lnTo>
                      <a:pt x="48" y="23"/>
                    </a:lnTo>
                    <a:lnTo>
                      <a:pt x="58" y="22"/>
                    </a:lnTo>
                    <a:lnTo>
                      <a:pt x="67" y="20"/>
                    </a:lnTo>
                    <a:lnTo>
                      <a:pt x="75" y="18"/>
                    </a:lnTo>
                    <a:lnTo>
                      <a:pt x="82" y="16"/>
                    </a:lnTo>
                    <a:lnTo>
                      <a:pt x="90" y="14"/>
                    </a:lnTo>
                    <a:lnTo>
                      <a:pt x="96" y="11"/>
                    </a:lnTo>
                    <a:lnTo>
                      <a:pt x="102" y="9"/>
                    </a:lnTo>
                    <a:lnTo>
                      <a:pt x="107" y="5"/>
                    </a:lnTo>
                    <a:lnTo>
                      <a:pt x="113" y="0"/>
                    </a:lnTo>
                    <a:lnTo>
                      <a:pt x="113" y="306"/>
                    </a:lnTo>
                    <a:close/>
                  </a:path>
                </a:pathLst>
              </a:custGeom>
              <a:solidFill>
                <a:srgbClr val="66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12" name="Freeform 86"/>
              <p:cNvSpPr>
                <a:spLocks/>
              </p:cNvSpPr>
              <p:nvPr/>
            </p:nvSpPr>
            <p:spPr bwMode="auto">
              <a:xfrm>
                <a:off x="440" y="2090"/>
                <a:ext cx="57" cy="29"/>
              </a:xfrm>
              <a:custGeom>
                <a:avLst/>
                <a:gdLst>
                  <a:gd name="T0" fmla="*/ 0 w 57"/>
                  <a:gd name="T1" fmla="*/ 8 h 29"/>
                  <a:gd name="T2" fmla="*/ 0 w 57"/>
                  <a:gd name="T3" fmla="*/ 8 h 29"/>
                  <a:gd name="T4" fmla="*/ 9 w 57"/>
                  <a:gd name="T5" fmla="*/ 9 h 29"/>
                  <a:gd name="T6" fmla="*/ 17 w 57"/>
                  <a:gd name="T7" fmla="*/ 12 h 29"/>
                  <a:gd name="T8" fmla="*/ 24 w 57"/>
                  <a:gd name="T9" fmla="*/ 13 h 29"/>
                  <a:gd name="T10" fmla="*/ 30 w 57"/>
                  <a:gd name="T11" fmla="*/ 15 h 29"/>
                  <a:gd name="T12" fmla="*/ 37 w 57"/>
                  <a:gd name="T13" fmla="*/ 17 h 29"/>
                  <a:gd name="T14" fmla="*/ 41 w 57"/>
                  <a:gd name="T15" fmla="*/ 21 h 29"/>
                  <a:gd name="T16" fmla="*/ 46 w 57"/>
                  <a:gd name="T17" fmla="*/ 25 h 29"/>
                  <a:gd name="T18" fmla="*/ 52 w 57"/>
                  <a:gd name="T19" fmla="*/ 29 h 29"/>
                  <a:gd name="T20" fmla="*/ 57 w 57"/>
                  <a:gd name="T21" fmla="*/ 24 h 29"/>
                  <a:gd name="T22" fmla="*/ 51 w 57"/>
                  <a:gd name="T23" fmla="*/ 17 h 29"/>
                  <a:gd name="T24" fmla="*/ 46 w 57"/>
                  <a:gd name="T25" fmla="*/ 13 h 29"/>
                  <a:gd name="T26" fmla="*/ 39 w 57"/>
                  <a:gd name="T27" fmla="*/ 9 h 29"/>
                  <a:gd name="T28" fmla="*/ 33 w 57"/>
                  <a:gd name="T29" fmla="*/ 7 h 29"/>
                  <a:gd name="T30" fmla="*/ 24 w 57"/>
                  <a:gd name="T31" fmla="*/ 6 h 29"/>
                  <a:gd name="T32" fmla="*/ 17 w 57"/>
                  <a:gd name="T33" fmla="*/ 4 h 29"/>
                  <a:gd name="T34" fmla="*/ 9 w 57"/>
                  <a:gd name="T35" fmla="*/ 2 h 29"/>
                  <a:gd name="T36" fmla="*/ 0 w 57"/>
                  <a:gd name="T37" fmla="*/ 0 h 29"/>
                  <a:gd name="T38" fmla="*/ 0 w 57"/>
                  <a:gd name="T39" fmla="*/ 0 h 29"/>
                  <a:gd name="T40" fmla="*/ 0 w 57"/>
                  <a:gd name="T41" fmla="*/ 8 h 2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7"/>
                  <a:gd name="T64" fmla="*/ 0 h 29"/>
                  <a:gd name="T65" fmla="*/ 57 w 57"/>
                  <a:gd name="T66" fmla="*/ 29 h 2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7" h="29">
                    <a:moveTo>
                      <a:pt x="0" y="8"/>
                    </a:moveTo>
                    <a:lnTo>
                      <a:pt x="0" y="8"/>
                    </a:lnTo>
                    <a:lnTo>
                      <a:pt x="9" y="9"/>
                    </a:lnTo>
                    <a:lnTo>
                      <a:pt x="17" y="12"/>
                    </a:lnTo>
                    <a:lnTo>
                      <a:pt x="24" y="13"/>
                    </a:lnTo>
                    <a:lnTo>
                      <a:pt x="30" y="15"/>
                    </a:lnTo>
                    <a:lnTo>
                      <a:pt x="37" y="17"/>
                    </a:lnTo>
                    <a:lnTo>
                      <a:pt x="41" y="21"/>
                    </a:lnTo>
                    <a:lnTo>
                      <a:pt x="46" y="25"/>
                    </a:lnTo>
                    <a:lnTo>
                      <a:pt x="52" y="29"/>
                    </a:lnTo>
                    <a:lnTo>
                      <a:pt x="57" y="24"/>
                    </a:lnTo>
                    <a:lnTo>
                      <a:pt x="51" y="17"/>
                    </a:lnTo>
                    <a:lnTo>
                      <a:pt x="46" y="13"/>
                    </a:lnTo>
                    <a:lnTo>
                      <a:pt x="39" y="9"/>
                    </a:lnTo>
                    <a:lnTo>
                      <a:pt x="33" y="7"/>
                    </a:lnTo>
                    <a:lnTo>
                      <a:pt x="24" y="6"/>
                    </a:lnTo>
                    <a:lnTo>
                      <a:pt x="17" y="4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13" name="Freeform 87"/>
              <p:cNvSpPr>
                <a:spLocks/>
              </p:cNvSpPr>
              <p:nvPr/>
            </p:nvSpPr>
            <p:spPr bwMode="auto">
              <a:xfrm>
                <a:off x="377" y="2066"/>
                <a:ext cx="63" cy="32"/>
              </a:xfrm>
              <a:custGeom>
                <a:avLst/>
                <a:gdLst>
                  <a:gd name="T0" fmla="*/ 0 w 63"/>
                  <a:gd name="T1" fmla="*/ 0 h 32"/>
                  <a:gd name="T2" fmla="*/ 0 w 63"/>
                  <a:gd name="T3" fmla="*/ 0 h 32"/>
                  <a:gd name="T4" fmla="*/ 3 w 63"/>
                  <a:gd name="T5" fmla="*/ 9 h 32"/>
                  <a:gd name="T6" fmla="*/ 9 w 63"/>
                  <a:gd name="T7" fmla="*/ 15 h 32"/>
                  <a:gd name="T8" fmla="*/ 16 w 63"/>
                  <a:gd name="T9" fmla="*/ 22 h 32"/>
                  <a:gd name="T10" fmla="*/ 24 w 63"/>
                  <a:gd name="T11" fmla="*/ 24 h 32"/>
                  <a:gd name="T12" fmla="*/ 34 w 63"/>
                  <a:gd name="T13" fmla="*/ 27 h 32"/>
                  <a:gd name="T14" fmla="*/ 44 w 63"/>
                  <a:gd name="T15" fmla="*/ 28 h 32"/>
                  <a:gd name="T16" fmla="*/ 53 w 63"/>
                  <a:gd name="T17" fmla="*/ 31 h 32"/>
                  <a:gd name="T18" fmla="*/ 63 w 63"/>
                  <a:gd name="T19" fmla="*/ 32 h 32"/>
                  <a:gd name="T20" fmla="*/ 63 w 63"/>
                  <a:gd name="T21" fmla="*/ 24 h 32"/>
                  <a:gd name="T22" fmla="*/ 53 w 63"/>
                  <a:gd name="T23" fmla="*/ 23 h 32"/>
                  <a:gd name="T24" fmla="*/ 44 w 63"/>
                  <a:gd name="T25" fmla="*/ 21 h 32"/>
                  <a:gd name="T26" fmla="*/ 34 w 63"/>
                  <a:gd name="T27" fmla="*/ 19 h 32"/>
                  <a:gd name="T28" fmla="*/ 27 w 63"/>
                  <a:gd name="T29" fmla="*/ 17 h 32"/>
                  <a:gd name="T30" fmla="*/ 18 w 63"/>
                  <a:gd name="T31" fmla="*/ 14 h 32"/>
                  <a:gd name="T32" fmla="*/ 13 w 63"/>
                  <a:gd name="T33" fmla="*/ 10 h 32"/>
                  <a:gd name="T34" fmla="*/ 10 w 63"/>
                  <a:gd name="T35" fmla="*/ 6 h 32"/>
                  <a:gd name="T36" fmla="*/ 10 w 63"/>
                  <a:gd name="T37" fmla="*/ 0 h 32"/>
                  <a:gd name="T38" fmla="*/ 10 w 63"/>
                  <a:gd name="T39" fmla="*/ 0 h 32"/>
                  <a:gd name="T40" fmla="*/ 0 w 63"/>
                  <a:gd name="T41" fmla="*/ 0 h 3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3"/>
                  <a:gd name="T64" fmla="*/ 0 h 32"/>
                  <a:gd name="T65" fmla="*/ 63 w 63"/>
                  <a:gd name="T66" fmla="*/ 32 h 3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3" h="32">
                    <a:moveTo>
                      <a:pt x="0" y="0"/>
                    </a:moveTo>
                    <a:lnTo>
                      <a:pt x="0" y="0"/>
                    </a:lnTo>
                    <a:lnTo>
                      <a:pt x="3" y="9"/>
                    </a:lnTo>
                    <a:lnTo>
                      <a:pt x="9" y="15"/>
                    </a:lnTo>
                    <a:lnTo>
                      <a:pt x="16" y="22"/>
                    </a:lnTo>
                    <a:lnTo>
                      <a:pt x="24" y="24"/>
                    </a:lnTo>
                    <a:lnTo>
                      <a:pt x="34" y="27"/>
                    </a:lnTo>
                    <a:lnTo>
                      <a:pt x="44" y="28"/>
                    </a:lnTo>
                    <a:lnTo>
                      <a:pt x="53" y="31"/>
                    </a:lnTo>
                    <a:lnTo>
                      <a:pt x="63" y="32"/>
                    </a:lnTo>
                    <a:lnTo>
                      <a:pt x="63" y="24"/>
                    </a:lnTo>
                    <a:lnTo>
                      <a:pt x="53" y="23"/>
                    </a:lnTo>
                    <a:lnTo>
                      <a:pt x="44" y="21"/>
                    </a:lnTo>
                    <a:lnTo>
                      <a:pt x="34" y="19"/>
                    </a:lnTo>
                    <a:lnTo>
                      <a:pt x="27" y="17"/>
                    </a:lnTo>
                    <a:lnTo>
                      <a:pt x="18" y="14"/>
                    </a:lnTo>
                    <a:lnTo>
                      <a:pt x="13" y="10"/>
                    </a:lnTo>
                    <a:lnTo>
                      <a:pt x="10" y="6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14" name="Freeform 88"/>
              <p:cNvSpPr>
                <a:spLocks/>
              </p:cNvSpPr>
              <p:nvPr/>
            </p:nvSpPr>
            <p:spPr bwMode="auto">
              <a:xfrm>
                <a:off x="377" y="1860"/>
                <a:ext cx="10" cy="206"/>
              </a:xfrm>
              <a:custGeom>
                <a:avLst/>
                <a:gdLst>
                  <a:gd name="T0" fmla="*/ 0 w 10"/>
                  <a:gd name="T1" fmla="*/ 0 h 206"/>
                  <a:gd name="T2" fmla="*/ 0 w 10"/>
                  <a:gd name="T3" fmla="*/ 0 h 206"/>
                  <a:gd name="T4" fmla="*/ 0 w 10"/>
                  <a:gd name="T5" fmla="*/ 206 h 206"/>
                  <a:gd name="T6" fmla="*/ 10 w 10"/>
                  <a:gd name="T7" fmla="*/ 206 h 206"/>
                  <a:gd name="T8" fmla="*/ 10 w 10"/>
                  <a:gd name="T9" fmla="*/ 0 h 206"/>
                  <a:gd name="T10" fmla="*/ 10 w 10"/>
                  <a:gd name="T11" fmla="*/ 0 h 206"/>
                  <a:gd name="T12" fmla="*/ 0 w 10"/>
                  <a:gd name="T13" fmla="*/ 0 h 2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206"/>
                  <a:gd name="T23" fmla="*/ 10 w 10"/>
                  <a:gd name="T24" fmla="*/ 206 h 20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206">
                    <a:moveTo>
                      <a:pt x="0" y="0"/>
                    </a:moveTo>
                    <a:lnTo>
                      <a:pt x="0" y="0"/>
                    </a:lnTo>
                    <a:lnTo>
                      <a:pt x="0" y="206"/>
                    </a:lnTo>
                    <a:lnTo>
                      <a:pt x="10" y="206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15" name="Freeform 89"/>
              <p:cNvSpPr>
                <a:spLocks/>
              </p:cNvSpPr>
              <p:nvPr/>
            </p:nvSpPr>
            <p:spPr bwMode="auto">
              <a:xfrm>
                <a:off x="377" y="1828"/>
                <a:ext cx="63" cy="32"/>
              </a:xfrm>
              <a:custGeom>
                <a:avLst/>
                <a:gdLst>
                  <a:gd name="T0" fmla="*/ 63 w 63"/>
                  <a:gd name="T1" fmla="*/ 0 h 32"/>
                  <a:gd name="T2" fmla="*/ 63 w 63"/>
                  <a:gd name="T3" fmla="*/ 0 h 32"/>
                  <a:gd name="T4" fmla="*/ 53 w 63"/>
                  <a:gd name="T5" fmla="*/ 1 h 32"/>
                  <a:gd name="T6" fmla="*/ 44 w 63"/>
                  <a:gd name="T7" fmla="*/ 4 h 32"/>
                  <a:gd name="T8" fmla="*/ 34 w 63"/>
                  <a:gd name="T9" fmla="*/ 5 h 32"/>
                  <a:gd name="T10" fmla="*/ 24 w 63"/>
                  <a:gd name="T11" fmla="*/ 8 h 32"/>
                  <a:gd name="T12" fmla="*/ 16 w 63"/>
                  <a:gd name="T13" fmla="*/ 10 h 32"/>
                  <a:gd name="T14" fmla="*/ 9 w 63"/>
                  <a:gd name="T15" fmla="*/ 17 h 32"/>
                  <a:gd name="T16" fmla="*/ 3 w 63"/>
                  <a:gd name="T17" fmla="*/ 23 h 32"/>
                  <a:gd name="T18" fmla="*/ 0 w 63"/>
                  <a:gd name="T19" fmla="*/ 32 h 32"/>
                  <a:gd name="T20" fmla="*/ 10 w 63"/>
                  <a:gd name="T21" fmla="*/ 32 h 32"/>
                  <a:gd name="T22" fmla="*/ 10 w 63"/>
                  <a:gd name="T23" fmla="*/ 26 h 32"/>
                  <a:gd name="T24" fmla="*/ 13 w 63"/>
                  <a:gd name="T25" fmla="*/ 22 h 32"/>
                  <a:gd name="T26" fmla="*/ 18 w 63"/>
                  <a:gd name="T27" fmla="*/ 18 h 32"/>
                  <a:gd name="T28" fmla="*/ 27 w 63"/>
                  <a:gd name="T29" fmla="*/ 15 h 32"/>
                  <a:gd name="T30" fmla="*/ 34 w 63"/>
                  <a:gd name="T31" fmla="*/ 13 h 32"/>
                  <a:gd name="T32" fmla="*/ 44 w 63"/>
                  <a:gd name="T33" fmla="*/ 11 h 32"/>
                  <a:gd name="T34" fmla="*/ 53 w 63"/>
                  <a:gd name="T35" fmla="*/ 9 h 32"/>
                  <a:gd name="T36" fmla="*/ 63 w 63"/>
                  <a:gd name="T37" fmla="*/ 8 h 32"/>
                  <a:gd name="T38" fmla="*/ 63 w 63"/>
                  <a:gd name="T39" fmla="*/ 8 h 32"/>
                  <a:gd name="T40" fmla="*/ 63 w 63"/>
                  <a:gd name="T41" fmla="*/ 0 h 3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3"/>
                  <a:gd name="T64" fmla="*/ 0 h 32"/>
                  <a:gd name="T65" fmla="*/ 63 w 63"/>
                  <a:gd name="T66" fmla="*/ 32 h 3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3" h="32">
                    <a:moveTo>
                      <a:pt x="63" y="0"/>
                    </a:moveTo>
                    <a:lnTo>
                      <a:pt x="63" y="0"/>
                    </a:lnTo>
                    <a:lnTo>
                      <a:pt x="53" y="1"/>
                    </a:lnTo>
                    <a:lnTo>
                      <a:pt x="44" y="4"/>
                    </a:lnTo>
                    <a:lnTo>
                      <a:pt x="34" y="5"/>
                    </a:lnTo>
                    <a:lnTo>
                      <a:pt x="24" y="8"/>
                    </a:lnTo>
                    <a:lnTo>
                      <a:pt x="16" y="10"/>
                    </a:lnTo>
                    <a:lnTo>
                      <a:pt x="9" y="17"/>
                    </a:lnTo>
                    <a:lnTo>
                      <a:pt x="3" y="23"/>
                    </a:lnTo>
                    <a:lnTo>
                      <a:pt x="0" y="32"/>
                    </a:lnTo>
                    <a:lnTo>
                      <a:pt x="10" y="32"/>
                    </a:lnTo>
                    <a:lnTo>
                      <a:pt x="10" y="26"/>
                    </a:lnTo>
                    <a:lnTo>
                      <a:pt x="13" y="22"/>
                    </a:lnTo>
                    <a:lnTo>
                      <a:pt x="18" y="18"/>
                    </a:lnTo>
                    <a:lnTo>
                      <a:pt x="27" y="15"/>
                    </a:lnTo>
                    <a:lnTo>
                      <a:pt x="34" y="13"/>
                    </a:lnTo>
                    <a:lnTo>
                      <a:pt x="44" y="11"/>
                    </a:lnTo>
                    <a:lnTo>
                      <a:pt x="53" y="9"/>
                    </a:lnTo>
                    <a:lnTo>
                      <a:pt x="63" y="8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16" name="Freeform 90"/>
              <p:cNvSpPr>
                <a:spLocks/>
              </p:cNvSpPr>
              <p:nvPr/>
            </p:nvSpPr>
            <p:spPr bwMode="auto">
              <a:xfrm>
                <a:off x="440" y="1798"/>
                <a:ext cx="60" cy="38"/>
              </a:xfrm>
              <a:custGeom>
                <a:avLst/>
                <a:gdLst>
                  <a:gd name="T0" fmla="*/ 60 w 60"/>
                  <a:gd name="T1" fmla="*/ 12 h 38"/>
                  <a:gd name="T2" fmla="*/ 52 w 60"/>
                  <a:gd name="T3" fmla="*/ 9 h 38"/>
                  <a:gd name="T4" fmla="*/ 46 w 60"/>
                  <a:gd name="T5" fmla="*/ 13 h 38"/>
                  <a:gd name="T6" fmla="*/ 43 w 60"/>
                  <a:gd name="T7" fmla="*/ 17 h 38"/>
                  <a:gd name="T8" fmla="*/ 37 w 60"/>
                  <a:gd name="T9" fmla="*/ 19 h 38"/>
                  <a:gd name="T10" fmla="*/ 30 w 60"/>
                  <a:gd name="T11" fmla="*/ 22 h 38"/>
                  <a:gd name="T12" fmla="*/ 24 w 60"/>
                  <a:gd name="T13" fmla="*/ 25 h 38"/>
                  <a:gd name="T14" fmla="*/ 17 w 60"/>
                  <a:gd name="T15" fmla="*/ 26 h 38"/>
                  <a:gd name="T16" fmla="*/ 9 w 60"/>
                  <a:gd name="T17" fmla="*/ 28 h 38"/>
                  <a:gd name="T18" fmla="*/ 0 w 60"/>
                  <a:gd name="T19" fmla="*/ 30 h 38"/>
                  <a:gd name="T20" fmla="*/ 0 w 60"/>
                  <a:gd name="T21" fmla="*/ 38 h 38"/>
                  <a:gd name="T22" fmla="*/ 9 w 60"/>
                  <a:gd name="T23" fmla="*/ 36 h 38"/>
                  <a:gd name="T24" fmla="*/ 17 w 60"/>
                  <a:gd name="T25" fmla="*/ 34 h 38"/>
                  <a:gd name="T26" fmla="*/ 24 w 60"/>
                  <a:gd name="T27" fmla="*/ 32 h 38"/>
                  <a:gd name="T28" fmla="*/ 33 w 60"/>
                  <a:gd name="T29" fmla="*/ 30 h 38"/>
                  <a:gd name="T30" fmla="*/ 39 w 60"/>
                  <a:gd name="T31" fmla="*/ 27 h 38"/>
                  <a:gd name="T32" fmla="*/ 45 w 60"/>
                  <a:gd name="T33" fmla="*/ 25 h 38"/>
                  <a:gd name="T34" fmla="*/ 51 w 60"/>
                  <a:gd name="T35" fmla="*/ 21 h 38"/>
                  <a:gd name="T36" fmla="*/ 57 w 60"/>
                  <a:gd name="T37" fmla="*/ 14 h 38"/>
                  <a:gd name="T38" fmla="*/ 50 w 60"/>
                  <a:gd name="T39" fmla="*/ 12 h 38"/>
                  <a:gd name="T40" fmla="*/ 60 w 60"/>
                  <a:gd name="T41" fmla="*/ 12 h 38"/>
                  <a:gd name="T42" fmla="*/ 60 w 60"/>
                  <a:gd name="T43" fmla="*/ 0 h 38"/>
                  <a:gd name="T44" fmla="*/ 52 w 60"/>
                  <a:gd name="T45" fmla="*/ 9 h 38"/>
                  <a:gd name="T46" fmla="*/ 60 w 60"/>
                  <a:gd name="T47" fmla="*/ 12 h 3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8"/>
                  <a:gd name="T74" fmla="*/ 60 w 60"/>
                  <a:gd name="T75" fmla="*/ 38 h 3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8">
                    <a:moveTo>
                      <a:pt x="60" y="12"/>
                    </a:moveTo>
                    <a:lnTo>
                      <a:pt x="52" y="9"/>
                    </a:lnTo>
                    <a:lnTo>
                      <a:pt x="46" y="13"/>
                    </a:lnTo>
                    <a:lnTo>
                      <a:pt x="43" y="17"/>
                    </a:lnTo>
                    <a:lnTo>
                      <a:pt x="37" y="19"/>
                    </a:lnTo>
                    <a:lnTo>
                      <a:pt x="30" y="22"/>
                    </a:lnTo>
                    <a:lnTo>
                      <a:pt x="24" y="25"/>
                    </a:lnTo>
                    <a:lnTo>
                      <a:pt x="17" y="26"/>
                    </a:lnTo>
                    <a:lnTo>
                      <a:pt x="9" y="28"/>
                    </a:lnTo>
                    <a:lnTo>
                      <a:pt x="0" y="30"/>
                    </a:lnTo>
                    <a:lnTo>
                      <a:pt x="0" y="38"/>
                    </a:lnTo>
                    <a:lnTo>
                      <a:pt x="9" y="36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3" y="30"/>
                    </a:lnTo>
                    <a:lnTo>
                      <a:pt x="39" y="27"/>
                    </a:lnTo>
                    <a:lnTo>
                      <a:pt x="45" y="25"/>
                    </a:lnTo>
                    <a:lnTo>
                      <a:pt x="51" y="21"/>
                    </a:lnTo>
                    <a:lnTo>
                      <a:pt x="57" y="14"/>
                    </a:lnTo>
                    <a:lnTo>
                      <a:pt x="50" y="12"/>
                    </a:lnTo>
                    <a:lnTo>
                      <a:pt x="60" y="12"/>
                    </a:lnTo>
                    <a:lnTo>
                      <a:pt x="60" y="0"/>
                    </a:lnTo>
                    <a:lnTo>
                      <a:pt x="52" y="9"/>
                    </a:lnTo>
                    <a:lnTo>
                      <a:pt x="6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17" name="Freeform 91"/>
              <p:cNvSpPr>
                <a:spLocks/>
              </p:cNvSpPr>
              <p:nvPr/>
            </p:nvSpPr>
            <p:spPr bwMode="auto">
              <a:xfrm>
                <a:off x="490" y="1810"/>
                <a:ext cx="10" cy="318"/>
              </a:xfrm>
              <a:custGeom>
                <a:avLst/>
                <a:gdLst>
                  <a:gd name="T0" fmla="*/ 2 w 10"/>
                  <a:gd name="T1" fmla="*/ 309 h 318"/>
                  <a:gd name="T2" fmla="*/ 10 w 10"/>
                  <a:gd name="T3" fmla="*/ 306 h 318"/>
                  <a:gd name="T4" fmla="*/ 10 w 10"/>
                  <a:gd name="T5" fmla="*/ 0 h 318"/>
                  <a:gd name="T6" fmla="*/ 0 w 10"/>
                  <a:gd name="T7" fmla="*/ 0 h 318"/>
                  <a:gd name="T8" fmla="*/ 0 w 10"/>
                  <a:gd name="T9" fmla="*/ 306 h 318"/>
                  <a:gd name="T10" fmla="*/ 7 w 10"/>
                  <a:gd name="T11" fmla="*/ 304 h 318"/>
                  <a:gd name="T12" fmla="*/ 2 w 10"/>
                  <a:gd name="T13" fmla="*/ 309 h 318"/>
                  <a:gd name="T14" fmla="*/ 10 w 10"/>
                  <a:gd name="T15" fmla="*/ 318 h 318"/>
                  <a:gd name="T16" fmla="*/ 10 w 10"/>
                  <a:gd name="T17" fmla="*/ 306 h 318"/>
                  <a:gd name="T18" fmla="*/ 2 w 10"/>
                  <a:gd name="T19" fmla="*/ 309 h 3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318"/>
                  <a:gd name="T32" fmla="*/ 10 w 10"/>
                  <a:gd name="T33" fmla="*/ 318 h 31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318">
                    <a:moveTo>
                      <a:pt x="2" y="309"/>
                    </a:moveTo>
                    <a:lnTo>
                      <a:pt x="10" y="306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306"/>
                    </a:lnTo>
                    <a:lnTo>
                      <a:pt x="7" y="304"/>
                    </a:lnTo>
                    <a:lnTo>
                      <a:pt x="2" y="309"/>
                    </a:lnTo>
                    <a:lnTo>
                      <a:pt x="10" y="318"/>
                    </a:lnTo>
                    <a:lnTo>
                      <a:pt x="10" y="306"/>
                    </a:lnTo>
                    <a:lnTo>
                      <a:pt x="2" y="30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18" name="Freeform 92"/>
              <p:cNvSpPr>
                <a:spLocks/>
              </p:cNvSpPr>
              <p:nvPr/>
            </p:nvSpPr>
            <p:spPr bwMode="auto">
              <a:xfrm>
                <a:off x="382" y="1529"/>
                <a:ext cx="113" cy="305"/>
              </a:xfrm>
              <a:custGeom>
                <a:avLst/>
                <a:gdLst>
                  <a:gd name="T0" fmla="*/ 113 w 113"/>
                  <a:gd name="T1" fmla="*/ 305 h 305"/>
                  <a:gd name="T2" fmla="*/ 107 w 113"/>
                  <a:gd name="T3" fmla="*/ 300 h 305"/>
                  <a:gd name="T4" fmla="*/ 102 w 113"/>
                  <a:gd name="T5" fmla="*/ 296 h 305"/>
                  <a:gd name="T6" fmla="*/ 96 w 113"/>
                  <a:gd name="T7" fmla="*/ 294 h 305"/>
                  <a:gd name="T8" fmla="*/ 90 w 113"/>
                  <a:gd name="T9" fmla="*/ 291 h 305"/>
                  <a:gd name="T10" fmla="*/ 82 w 113"/>
                  <a:gd name="T11" fmla="*/ 288 h 305"/>
                  <a:gd name="T12" fmla="*/ 75 w 113"/>
                  <a:gd name="T13" fmla="*/ 287 h 305"/>
                  <a:gd name="T14" fmla="*/ 67 w 113"/>
                  <a:gd name="T15" fmla="*/ 285 h 305"/>
                  <a:gd name="T16" fmla="*/ 58 w 113"/>
                  <a:gd name="T17" fmla="*/ 283 h 305"/>
                  <a:gd name="T18" fmla="*/ 48 w 113"/>
                  <a:gd name="T19" fmla="*/ 282 h 305"/>
                  <a:gd name="T20" fmla="*/ 39 w 113"/>
                  <a:gd name="T21" fmla="*/ 281 h 305"/>
                  <a:gd name="T22" fmla="*/ 29 w 113"/>
                  <a:gd name="T23" fmla="*/ 279 h 305"/>
                  <a:gd name="T24" fmla="*/ 21 w 113"/>
                  <a:gd name="T25" fmla="*/ 277 h 305"/>
                  <a:gd name="T26" fmla="*/ 12 w 113"/>
                  <a:gd name="T27" fmla="*/ 274 h 305"/>
                  <a:gd name="T28" fmla="*/ 6 w 113"/>
                  <a:gd name="T29" fmla="*/ 269 h 305"/>
                  <a:gd name="T30" fmla="*/ 1 w 113"/>
                  <a:gd name="T31" fmla="*/ 263 h 305"/>
                  <a:gd name="T32" fmla="*/ 0 w 113"/>
                  <a:gd name="T33" fmla="*/ 255 h 305"/>
                  <a:gd name="T34" fmla="*/ 0 w 113"/>
                  <a:gd name="T35" fmla="*/ 49 h 305"/>
                  <a:gd name="T36" fmla="*/ 1 w 113"/>
                  <a:gd name="T37" fmla="*/ 41 h 305"/>
                  <a:gd name="T38" fmla="*/ 6 w 113"/>
                  <a:gd name="T39" fmla="*/ 36 h 305"/>
                  <a:gd name="T40" fmla="*/ 12 w 113"/>
                  <a:gd name="T41" fmla="*/ 31 h 305"/>
                  <a:gd name="T42" fmla="*/ 21 w 113"/>
                  <a:gd name="T43" fmla="*/ 28 h 305"/>
                  <a:gd name="T44" fmla="*/ 29 w 113"/>
                  <a:gd name="T45" fmla="*/ 26 h 305"/>
                  <a:gd name="T46" fmla="*/ 39 w 113"/>
                  <a:gd name="T47" fmla="*/ 24 h 305"/>
                  <a:gd name="T48" fmla="*/ 48 w 113"/>
                  <a:gd name="T49" fmla="*/ 22 h 305"/>
                  <a:gd name="T50" fmla="*/ 58 w 113"/>
                  <a:gd name="T51" fmla="*/ 21 h 305"/>
                  <a:gd name="T52" fmla="*/ 67 w 113"/>
                  <a:gd name="T53" fmla="*/ 19 h 305"/>
                  <a:gd name="T54" fmla="*/ 75 w 113"/>
                  <a:gd name="T55" fmla="*/ 18 h 305"/>
                  <a:gd name="T56" fmla="*/ 82 w 113"/>
                  <a:gd name="T57" fmla="*/ 17 h 305"/>
                  <a:gd name="T58" fmla="*/ 90 w 113"/>
                  <a:gd name="T59" fmla="*/ 14 h 305"/>
                  <a:gd name="T60" fmla="*/ 96 w 113"/>
                  <a:gd name="T61" fmla="*/ 12 h 305"/>
                  <a:gd name="T62" fmla="*/ 102 w 113"/>
                  <a:gd name="T63" fmla="*/ 9 h 305"/>
                  <a:gd name="T64" fmla="*/ 107 w 113"/>
                  <a:gd name="T65" fmla="*/ 5 h 305"/>
                  <a:gd name="T66" fmla="*/ 113 w 113"/>
                  <a:gd name="T67" fmla="*/ 0 h 305"/>
                  <a:gd name="T68" fmla="*/ 113 w 113"/>
                  <a:gd name="T69" fmla="*/ 305 h 30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3"/>
                  <a:gd name="T106" fmla="*/ 0 h 305"/>
                  <a:gd name="T107" fmla="*/ 113 w 113"/>
                  <a:gd name="T108" fmla="*/ 305 h 30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3" h="305">
                    <a:moveTo>
                      <a:pt x="113" y="305"/>
                    </a:moveTo>
                    <a:lnTo>
                      <a:pt x="107" y="300"/>
                    </a:lnTo>
                    <a:lnTo>
                      <a:pt x="102" y="296"/>
                    </a:lnTo>
                    <a:lnTo>
                      <a:pt x="96" y="294"/>
                    </a:lnTo>
                    <a:lnTo>
                      <a:pt x="90" y="291"/>
                    </a:lnTo>
                    <a:lnTo>
                      <a:pt x="82" y="288"/>
                    </a:lnTo>
                    <a:lnTo>
                      <a:pt x="75" y="287"/>
                    </a:lnTo>
                    <a:lnTo>
                      <a:pt x="67" y="285"/>
                    </a:lnTo>
                    <a:lnTo>
                      <a:pt x="58" y="283"/>
                    </a:lnTo>
                    <a:lnTo>
                      <a:pt x="48" y="282"/>
                    </a:lnTo>
                    <a:lnTo>
                      <a:pt x="39" y="281"/>
                    </a:lnTo>
                    <a:lnTo>
                      <a:pt x="29" y="279"/>
                    </a:lnTo>
                    <a:lnTo>
                      <a:pt x="21" y="277"/>
                    </a:lnTo>
                    <a:lnTo>
                      <a:pt x="12" y="274"/>
                    </a:lnTo>
                    <a:lnTo>
                      <a:pt x="6" y="269"/>
                    </a:lnTo>
                    <a:lnTo>
                      <a:pt x="1" y="263"/>
                    </a:lnTo>
                    <a:lnTo>
                      <a:pt x="0" y="255"/>
                    </a:lnTo>
                    <a:lnTo>
                      <a:pt x="0" y="49"/>
                    </a:lnTo>
                    <a:lnTo>
                      <a:pt x="1" y="41"/>
                    </a:lnTo>
                    <a:lnTo>
                      <a:pt x="6" y="36"/>
                    </a:lnTo>
                    <a:lnTo>
                      <a:pt x="12" y="31"/>
                    </a:lnTo>
                    <a:lnTo>
                      <a:pt x="21" y="28"/>
                    </a:lnTo>
                    <a:lnTo>
                      <a:pt x="29" y="26"/>
                    </a:lnTo>
                    <a:lnTo>
                      <a:pt x="39" y="24"/>
                    </a:lnTo>
                    <a:lnTo>
                      <a:pt x="48" y="22"/>
                    </a:lnTo>
                    <a:lnTo>
                      <a:pt x="58" y="21"/>
                    </a:lnTo>
                    <a:lnTo>
                      <a:pt x="67" y="19"/>
                    </a:lnTo>
                    <a:lnTo>
                      <a:pt x="75" y="18"/>
                    </a:lnTo>
                    <a:lnTo>
                      <a:pt x="82" y="17"/>
                    </a:lnTo>
                    <a:lnTo>
                      <a:pt x="90" y="14"/>
                    </a:lnTo>
                    <a:lnTo>
                      <a:pt x="96" y="12"/>
                    </a:lnTo>
                    <a:lnTo>
                      <a:pt x="102" y="9"/>
                    </a:lnTo>
                    <a:lnTo>
                      <a:pt x="107" y="5"/>
                    </a:lnTo>
                    <a:lnTo>
                      <a:pt x="113" y="0"/>
                    </a:lnTo>
                    <a:lnTo>
                      <a:pt x="113" y="305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19" name="Freeform 93"/>
              <p:cNvSpPr>
                <a:spLocks/>
              </p:cNvSpPr>
              <p:nvPr/>
            </p:nvSpPr>
            <p:spPr bwMode="auto">
              <a:xfrm>
                <a:off x="440" y="1808"/>
                <a:ext cx="57" cy="29"/>
              </a:xfrm>
              <a:custGeom>
                <a:avLst/>
                <a:gdLst>
                  <a:gd name="T0" fmla="*/ 0 w 57"/>
                  <a:gd name="T1" fmla="*/ 8 h 29"/>
                  <a:gd name="T2" fmla="*/ 0 w 57"/>
                  <a:gd name="T3" fmla="*/ 8 h 29"/>
                  <a:gd name="T4" fmla="*/ 9 w 57"/>
                  <a:gd name="T5" fmla="*/ 9 h 29"/>
                  <a:gd name="T6" fmla="*/ 17 w 57"/>
                  <a:gd name="T7" fmla="*/ 12 h 29"/>
                  <a:gd name="T8" fmla="*/ 24 w 57"/>
                  <a:gd name="T9" fmla="*/ 13 h 29"/>
                  <a:gd name="T10" fmla="*/ 30 w 57"/>
                  <a:gd name="T11" fmla="*/ 16 h 29"/>
                  <a:gd name="T12" fmla="*/ 37 w 57"/>
                  <a:gd name="T13" fmla="*/ 18 h 29"/>
                  <a:gd name="T14" fmla="*/ 43 w 57"/>
                  <a:gd name="T15" fmla="*/ 21 h 29"/>
                  <a:gd name="T16" fmla="*/ 46 w 57"/>
                  <a:gd name="T17" fmla="*/ 25 h 29"/>
                  <a:gd name="T18" fmla="*/ 52 w 57"/>
                  <a:gd name="T19" fmla="*/ 29 h 29"/>
                  <a:gd name="T20" fmla="*/ 57 w 57"/>
                  <a:gd name="T21" fmla="*/ 24 h 29"/>
                  <a:gd name="T22" fmla="*/ 51 w 57"/>
                  <a:gd name="T23" fmla="*/ 17 h 29"/>
                  <a:gd name="T24" fmla="*/ 45 w 57"/>
                  <a:gd name="T25" fmla="*/ 13 h 29"/>
                  <a:gd name="T26" fmla="*/ 39 w 57"/>
                  <a:gd name="T27" fmla="*/ 11 h 29"/>
                  <a:gd name="T28" fmla="*/ 33 w 57"/>
                  <a:gd name="T29" fmla="*/ 8 h 29"/>
                  <a:gd name="T30" fmla="*/ 24 w 57"/>
                  <a:gd name="T31" fmla="*/ 6 h 29"/>
                  <a:gd name="T32" fmla="*/ 17 w 57"/>
                  <a:gd name="T33" fmla="*/ 4 h 29"/>
                  <a:gd name="T34" fmla="*/ 9 w 57"/>
                  <a:gd name="T35" fmla="*/ 2 h 29"/>
                  <a:gd name="T36" fmla="*/ 0 w 57"/>
                  <a:gd name="T37" fmla="*/ 0 h 29"/>
                  <a:gd name="T38" fmla="*/ 0 w 57"/>
                  <a:gd name="T39" fmla="*/ 0 h 29"/>
                  <a:gd name="T40" fmla="*/ 0 w 57"/>
                  <a:gd name="T41" fmla="*/ 8 h 2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7"/>
                  <a:gd name="T64" fmla="*/ 0 h 29"/>
                  <a:gd name="T65" fmla="*/ 57 w 57"/>
                  <a:gd name="T66" fmla="*/ 29 h 2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7" h="29">
                    <a:moveTo>
                      <a:pt x="0" y="8"/>
                    </a:moveTo>
                    <a:lnTo>
                      <a:pt x="0" y="8"/>
                    </a:lnTo>
                    <a:lnTo>
                      <a:pt x="9" y="9"/>
                    </a:lnTo>
                    <a:lnTo>
                      <a:pt x="17" y="12"/>
                    </a:lnTo>
                    <a:lnTo>
                      <a:pt x="24" y="13"/>
                    </a:lnTo>
                    <a:lnTo>
                      <a:pt x="30" y="16"/>
                    </a:lnTo>
                    <a:lnTo>
                      <a:pt x="37" y="18"/>
                    </a:lnTo>
                    <a:lnTo>
                      <a:pt x="43" y="21"/>
                    </a:lnTo>
                    <a:lnTo>
                      <a:pt x="46" y="25"/>
                    </a:lnTo>
                    <a:lnTo>
                      <a:pt x="52" y="29"/>
                    </a:lnTo>
                    <a:lnTo>
                      <a:pt x="57" y="24"/>
                    </a:lnTo>
                    <a:lnTo>
                      <a:pt x="51" y="17"/>
                    </a:lnTo>
                    <a:lnTo>
                      <a:pt x="45" y="13"/>
                    </a:lnTo>
                    <a:lnTo>
                      <a:pt x="39" y="11"/>
                    </a:lnTo>
                    <a:lnTo>
                      <a:pt x="33" y="8"/>
                    </a:lnTo>
                    <a:lnTo>
                      <a:pt x="24" y="6"/>
                    </a:lnTo>
                    <a:lnTo>
                      <a:pt x="17" y="4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20" name="Freeform 94"/>
              <p:cNvSpPr>
                <a:spLocks/>
              </p:cNvSpPr>
              <p:nvPr/>
            </p:nvSpPr>
            <p:spPr bwMode="auto">
              <a:xfrm>
                <a:off x="377" y="1784"/>
                <a:ext cx="63" cy="32"/>
              </a:xfrm>
              <a:custGeom>
                <a:avLst/>
                <a:gdLst>
                  <a:gd name="T0" fmla="*/ 0 w 63"/>
                  <a:gd name="T1" fmla="*/ 0 h 32"/>
                  <a:gd name="T2" fmla="*/ 0 w 63"/>
                  <a:gd name="T3" fmla="*/ 0 h 32"/>
                  <a:gd name="T4" fmla="*/ 3 w 63"/>
                  <a:gd name="T5" fmla="*/ 9 h 32"/>
                  <a:gd name="T6" fmla="*/ 9 w 63"/>
                  <a:gd name="T7" fmla="*/ 17 h 32"/>
                  <a:gd name="T8" fmla="*/ 16 w 63"/>
                  <a:gd name="T9" fmla="*/ 23 h 32"/>
                  <a:gd name="T10" fmla="*/ 24 w 63"/>
                  <a:gd name="T11" fmla="*/ 26 h 32"/>
                  <a:gd name="T12" fmla="*/ 34 w 63"/>
                  <a:gd name="T13" fmla="*/ 28 h 32"/>
                  <a:gd name="T14" fmla="*/ 44 w 63"/>
                  <a:gd name="T15" fmla="*/ 30 h 32"/>
                  <a:gd name="T16" fmla="*/ 53 w 63"/>
                  <a:gd name="T17" fmla="*/ 31 h 32"/>
                  <a:gd name="T18" fmla="*/ 63 w 63"/>
                  <a:gd name="T19" fmla="*/ 32 h 32"/>
                  <a:gd name="T20" fmla="*/ 63 w 63"/>
                  <a:gd name="T21" fmla="*/ 24 h 32"/>
                  <a:gd name="T22" fmla="*/ 53 w 63"/>
                  <a:gd name="T23" fmla="*/ 23 h 32"/>
                  <a:gd name="T24" fmla="*/ 44 w 63"/>
                  <a:gd name="T25" fmla="*/ 22 h 32"/>
                  <a:gd name="T26" fmla="*/ 34 w 63"/>
                  <a:gd name="T27" fmla="*/ 20 h 32"/>
                  <a:gd name="T28" fmla="*/ 27 w 63"/>
                  <a:gd name="T29" fmla="*/ 18 h 32"/>
                  <a:gd name="T30" fmla="*/ 18 w 63"/>
                  <a:gd name="T31" fmla="*/ 15 h 32"/>
                  <a:gd name="T32" fmla="*/ 13 w 63"/>
                  <a:gd name="T33" fmla="*/ 11 h 32"/>
                  <a:gd name="T34" fmla="*/ 10 w 63"/>
                  <a:gd name="T35" fmla="*/ 6 h 32"/>
                  <a:gd name="T36" fmla="*/ 10 w 63"/>
                  <a:gd name="T37" fmla="*/ 0 h 32"/>
                  <a:gd name="T38" fmla="*/ 10 w 63"/>
                  <a:gd name="T39" fmla="*/ 0 h 32"/>
                  <a:gd name="T40" fmla="*/ 0 w 63"/>
                  <a:gd name="T41" fmla="*/ 0 h 3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3"/>
                  <a:gd name="T64" fmla="*/ 0 h 32"/>
                  <a:gd name="T65" fmla="*/ 63 w 63"/>
                  <a:gd name="T66" fmla="*/ 32 h 3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3" h="32">
                    <a:moveTo>
                      <a:pt x="0" y="0"/>
                    </a:moveTo>
                    <a:lnTo>
                      <a:pt x="0" y="0"/>
                    </a:lnTo>
                    <a:lnTo>
                      <a:pt x="3" y="9"/>
                    </a:lnTo>
                    <a:lnTo>
                      <a:pt x="9" y="17"/>
                    </a:lnTo>
                    <a:lnTo>
                      <a:pt x="16" y="23"/>
                    </a:lnTo>
                    <a:lnTo>
                      <a:pt x="24" y="26"/>
                    </a:lnTo>
                    <a:lnTo>
                      <a:pt x="34" y="28"/>
                    </a:lnTo>
                    <a:lnTo>
                      <a:pt x="44" y="30"/>
                    </a:lnTo>
                    <a:lnTo>
                      <a:pt x="53" y="31"/>
                    </a:lnTo>
                    <a:lnTo>
                      <a:pt x="63" y="32"/>
                    </a:lnTo>
                    <a:lnTo>
                      <a:pt x="63" y="24"/>
                    </a:lnTo>
                    <a:lnTo>
                      <a:pt x="53" y="23"/>
                    </a:lnTo>
                    <a:lnTo>
                      <a:pt x="44" y="22"/>
                    </a:lnTo>
                    <a:lnTo>
                      <a:pt x="34" y="20"/>
                    </a:lnTo>
                    <a:lnTo>
                      <a:pt x="27" y="18"/>
                    </a:lnTo>
                    <a:lnTo>
                      <a:pt x="18" y="15"/>
                    </a:lnTo>
                    <a:lnTo>
                      <a:pt x="13" y="11"/>
                    </a:lnTo>
                    <a:lnTo>
                      <a:pt x="10" y="6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21" name="Freeform 95"/>
              <p:cNvSpPr>
                <a:spLocks/>
              </p:cNvSpPr>
              <p:nvPr/>
            </p:nvSpPr>
            <p:spPr bwMode="auto">
              <a:xfrm>
                <a:off x="377" y="1578"/>
                <a:ext cx="10" cy="206"/>
              </a:xfrm>
              <a:custGeom>
                <a:avLst/>
                <a:gdLst>
                  <a:gd name="T0" fmla="*/ 0 w 10"/>
                  <a:gd name="T1" fmla="*/ 0 h 206"/>
                  <a:gd name="T2" fmla="*/ 0 w 10"/>
                  <a:gd name="T3" fmla="*/ 0 h 206"/>
                  <a:gd name="T4" fmla="*/ 0 w 10"/>
                  <a:gd name="T5" fmla="*/ 206 h 206"/>
                  <a:gd name="T6" fmla="*/ 10 w 10"/>
                  <a:gd name="T7" fmla="*/ 206 h 206"/>
                  <a:gd name="T8" fmla="*/ 10 w 10"/>
                  <a:gd name="T9" fmla="*/ 0 h 206"/>
                  <a:gd name="T10" fmla="*/ 10 w 10"/>
                  <a:gd name="T11" fmla="*/ 0 h 206"/>
                  <a:gd name="T12" fmla="*/ 0 w 10"/>
                  <a:gd name="T13" fmla="*/ 0 h 2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206"/>
                  <a:gd name="T23" fmla="*/ 10 w 10"/>
                  <a:gd name="T24" fmla="*/ 206 h 20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206">
                    <a:moveTo>
                      <a:pt x="0" y="0"/>
                    </a:moveTo>
                    <a:lnTo>
                      <a:pt x="0" y="0"/>
                    </a:lnTo>
                    <a:lnTo>
                      <a:pt x="0" y="206"/>
                    </a:lnTo>
                    <a:lnTo>
                      <a:pt x="10" y="206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22" name="Freeform 96"/>
              <p:cNvSpPr>
                <a:spLocks/>
              </p:cNvSpPr>
              <p:nvPr/>
            </p:nvSpPr>
            <p:spPr bwMode="auto">
              <a:xfrm>
                <a:off x="377" y="1546"/>
                <a:ext cx="63" cy="32"/>
              </a:xfrm>
              <a:custGeom>
                <a:avLst/>
                <a:gdLst>
                  <a:gd name="T0" fmla="*/ 63 w 63"/>
                  <a:gd name="T1" fmla="*/ 0 h 32"/>
                  <a:gd name="T2" fmla="*/ 63 w 63"/>
                  <a:gd name="T3" fmla="*/ 0 h 32"/>
                  <a:gd name="T4" fmla="*/ 53 w 63"/>
                  <a:gd name="T5" fmla="*/ 1 h 32"/>
                  <a:gd name="T6" fmla="*/ 44 w 63"/>
                  <a:gd name="T7" fmla="*/ 4 h 32"/>
                  <a:gd name="T8" fmla="*/ 34 w 63"/>
                  <a:gd name="T9" fmla="*/ 5 h 32"/>
                  <a:gd name="T10" fmla="*/ 24 w 63"/>
                  <a:gd name="T11" fmla="*/ 7 h 32"/>
                  <a:gd name="T12" fmla="*/ 16 w 63"/>
                  <a:gd name="T13" fmla="*/ 10 h 32"/>
                  <a:gd name="T14" fmla="*/ 9 w 63"/>
                  <a:gd name="T15" fmla="*/ 17 h 32"/>
                  <a:gd name="T16" fmla="*/ 3 w 63"/>
                  <a:gd name="T17" fmla="*/ 23 h 32"/>
                  <a:gd name="T18" fmla="*/ 0 w 63"/>
                  <a:gd name="T19" fmla="*/ 32 h 32"/>
                  <a:gd name="T20" fmla="*/ 10 w 63"/>
                  <a:gd name="T21" fmla="*/ 32 h 32"/>
                  <a:gd name="T22" fmla="*/ 10 w 63"/>
                  <a:gd name="T23" fmla="*/ 26 h 32"/>
                  <a:gd name="T24" fmla="*/ 13 w 63"/>
                  <a:gd name="T25" fmla="*/ 22 h 32"/>
                  <a:gd name="T26" fmla="*/ 18 w 63"/>
                  <a:gd name="T27" fmla="*/ 18 h 32"/>
                  <a:gd name="T28" fmla="*/ 27 w 63"/>
                  <a:gd name="T29" fmla="*/ 15 h 32"/>
                  <a:gd name="T30" fmla="*/ 34 w 63"/>
                  <a:gd name="T31" fmla="*/ 13 h 32"/>
                  <a:gd name="T32" fmla="*/ 44 w 63"/>
                  <a:gd name="T33" fmla="*/ 11 h 32"/>
                  <a:gd name="T34" fmla="*/ 53 w 63"/>
                  <a:gd name="T35" fmla="*/ 9 h 32"/>
                  <a:gd name="T36" fmla="*/ 63 w 63"/>
                  <a:gd name="T37" fmla="*/ 7 h 32"/>
                  <a:gd name="T38" fmla="*/ 63 w 63"/>
                  <a:gd name="T39" fmla="*/ 7 h 32"/>
                  <a:gd name="T40" fmla="*/ 63 w 63"/>
                  <a:gd name="T41" fmla="*/ 0 h 3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3"/>
                  <a:gd name="T64" fmla="*/ 0 h 32"/>
                  <a:gd name="T65" fmla="*/ 63 w 63"/>
                  <a:gd name="T66" fmla="*/ 32 h 3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3" h="32">
                    <a:moveTo>
                      <a:pt x="63" y="0"/>
                    </a:moveTo>
                    <a:lnTo>
                      <a:pt x="63" y="0"/>
                    </a:lnTo>
                    <a:lnTo>
                      <a:pt x="53" y="1"/>
                    </a:lnTo>
                    <a:lnTo>
                      <a:pt x="44" y="4"/>
                    </a:lnTo>
                    <a:lnTo>
                      <a:pt x="34" y="5"/>
                    </a:lnTo>
                    <a:lnTo>
                      <a:pt x="24" y="7"/>
                    </a:lnTo>
                    <a:lnTo>
                      <a:pt x="16" y="10"/>
                    </a:lnTo>
                    <a:lnTo>
                      <a:pt x="9" y="17"/>
                    </a:lnTo>
                    <a:lnTo>
                      <a:pt x="3" y="23"/>
                    </a:lnTo>
                    <a:lnTo>
                      <a:pt x="0" y="32"/>
                    </a:lnTo>
                    <a:lnTo>
                      <a:pt x="10" y="32"/>
                    </a:lnTo>
                    <a:lnTo>
                      <a:pt x="10" y="26"/>
                    </a:lnTo>
                    <a:lnTo>
                      <a:pt x="13" y="22"/>
                    </a:lnTo>
                    <a:lnTo>
                      <a:pt x="18" y="18"/>
                    </a:lnTo>
                    <a:lnTo>
                      <a:pt x="27" y="15"/>
                    </a:lnTo>
                    <a:lnTo>
                      <a:pt x="34" y="13"/>
                    </a:lnTo>
                    <a:lnTo>
                      <a:pt x="44" y="11"/>
                    </a:lnTo>
                    <a:lnTo>
                      <a:pt x="53" y="9"/>
                    </a:lnTo>
                    <a:lnTo>
                      <a:pt x="63" y="7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23" name="Freeform 97"/>
              <p:cNvSpPr>
                <a:spLocks/>
              </p:cNvSpPr>
              <p:nvPr/>
            </p:nvSpPr>
            <p:spPr bwMode="auto">
              <a:xfrm>
                <a:off x="440" y="1517"/>
                <a:ext cx="60" cy="36"/>
              </a:xfrm>
              <a:custGeom>
                <a:avLst/>
                <a:gdLst>
                  <a:gd name="T0" fmla="*/ 60 w 60"/>
                  <a:gd name="T1" fmla="*/ 12 h 36"/>
                  <a:gd name="T2" fmla="*/ 52 w 60"/>
                  <a:gd name="T3" fmla="*/ 9 h 36"/>
                  <a:gd name="T4" fmla="*/ 46 w 60"/>
                  <a:gd name="T5" fmla="*/ 13 h 36"/>
                  <a:gd name="T6" fmla="*/ 43 w 60"/>
                  <a:gd name="T7" fmla="*/ 17 h 36"/>
                  <a:gd name="T8" fmla="*/ 37 w 60"/>
                  <a:gd name="T9" fmla="*/ 20 h 36"/>
                  <a:gd name="T10" fmla="*/ 30 w 60"/>
                  <a:gd name="T11" fmla="*/ 22 h 36"/>
                  <a:gd name="T12" fmla="*/ 24 w 60"/>
                  <a:gd name="T13" fmla="*/ 25 h 36"/>
                  <a:gd name="T14" fmla="*/ 17 w 60"/>
                  <a:gd name="T15" fmla="*/ 26 h 36"/>
                  <a:gd name="T16" fmla="*/ 9 w 60"/>
                  <a:gd name="T17" fmla="*/ 27 h 36"/>
                  <a:gd name="T18" fmla="*/ 0 w 60"/>
                  <a:gd name="T19" fmla="*/ 29 h 36"/>
                  <a:gd name="T20" fmla="*/ 0 w 60"/>
                  <a:gd name="T21" fmla="*/ 36 h 36"/>
                  <a:gd name="T22" fmla="*/ 9 w 60"/>
                  <a:gd name="T23" fmla="*/ 35 h 36"/>
                  <a:gd name="T24" fmla="*/ 17 w 60"/>
                  <a:gd name="T25" fmla="*/ 34 h 36"/>
                  <a:gd name="T26" fmla="*/ 24 w 60"/>
                  <a:gd name="T27" fmla="*/ 33 h 36"/>
                  <a:gd name="T28" fmla="*/ 33 w 60"/>
                  <a:gd name="T29" fmla="*/ 30 h 36"/>
                  <a:gd name="T30" fmla="*/ 39 w 60"/>
                  <a:gd name="T31" fmla="*/ 27 h 36"/>
                  <a:gd name="T32" fmla="*/ 45 w 60"/>
                  <a:gd name="T33" fmla="*/ 25 h 36"/>
                  <a:gd name="T34" fmla="*/ 51 w 60"/>
                  <a:gd name="T35" fmla="*/ 21 h 36"/>
                  <a:gd name="T36" fmla="*/ 57 w 60"/>
                  <a:gd name="T37" fmla="*/ 14 h 36"/>
                  <a:gd name="T38" fmla="*/ 50 w 60"/>
                  <a:gd name="T39" fmla="*/ 12 h 36"/>
                  <a:gd name="T40" fmla="*/ 60 w 60"/>
                  <a:gd name="T41" fmla="*/ 12 h 36"/>
                  <a:gd name="T42" fmla="*/ 60 w 60"/>
                  <a:gd name="T43" fmla="*/ 0 h 36"/>
                  <a:gd name="T44" fmla="*/ 52 w 60"/>
                  <a:gd name="T45" fmla="*/ 9 h 36"/>
                  <a:gd name="T46" fmla="*/ 60 w 60"/>
                  <a:gd name="T47" fmla="*/ 12 h 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6"/>
                  <a:gd name="T74" fmla="*/ 60 w 60"/>
                  <a:gd name="T75" fmla="*/ 36 h 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6">
                    <a:moveTo>
                      <a:pt x="60" y="12"/>
                    </a:moveTo>
                    <a:lnTo>
                      <a:pt x="52" y="9"/>
                    </a:lnTo>
                    <a:lnTo>
                      <a:pt x="46" y="13"/>
                    </a:lnTo>
                    <a:lnTo>
                      <a:pt x="43" y="17"/>
                    </a:lnTo>
                    <a:lnTo>
                      <a:pt x="37" y="20"/>
                    </a:lnTo>
                    <a:lnTo>
                      <a:pt x="30" y="22"/>
                    </a:lnTo>
                    <a:lnTo>
                      <a:pt x="24" y="25"/>
                    </a:lnTo>
                    <a:lnTo>
                      <a:pt x="17" y="26"/>
                    </a:lnTo>
                    <a:lnTo>
                      <a:pt x="9" y="27"/>
                    </a:lnTo>
                    <a:lnTo>
                      <a:pt x="0" y="29"/>
                    </a:lnTo>
                    <a:lnTo>
                      <a:pt x="0" y="36"/>
                    </a:lnTo>
                    <a:lnTo>
                      <a:pt x="9" y="35"/>
                    </a:lnTo>
                    <a:lnTo>
                      <a:pt x="17" y="34"/>
                    </a:lnTo>
                    <a:lnTo>
                      <a:pt x="24" y="33"/>
                    </a:lnTo>
                    <a:lnTo>
                      <a:pt x="33" y="30"/>
                    </a:lnTo>
                    <a:lnTo>
                      <a:pt x="39" y="27"/>
                    </a:lnTo>
                    <a:lnTo>
                      <a:pt x="45" y="25"/>
                    </a:lnTo>
                    <a:lnTo>
                      <a:pt x="51" y="21"/>
                    </a:lnTo>
                    <a:lnTo>
                      <a:pt x="57" y="14"/>
                    </a:lnTo>
                    <a:lnTo>
                      <a:pt x="50" y="12"/>
                    </a:lnTo>
                    <a:lnTo>
                      <a:pt x="60" y="12"/>
                    </a:lnTo>
                    <a:lnTo>
                      <a:pt x="60" y="0"/>
                    </a:lnTo>
                    <a:lnTo>
                      <a:pt x="52" y="9"/>
                    </a:lnTo>
                    <a:lnTo>
                      <a:pt x="6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24" name="Freeform 98"/>
              <p:cNvSpPr>
                <a:spLocks/>
              </p:cNvSpPr>
              <p:nvPr/>
            </p:nvSpPr>
            <p:spPr bwMode="auto">
              <a:xfrm>
                <a:off x="490" y="1529"/>
                <a:ext cx="10" cy="317"/>
              </a:xfrm>
              <a:custGeom>
                <a:avLst/>
                <a:gdLst>
                  <a:gd name="T0" fmla="*/ 2 w 10"/>
                  <a:gd name="T1" fmla="*/ 308 h 317"/>
                  <a:gd name="T2" fmla="*/ 10 w 10"/>
                  <a:gd name="T3" fmla="*/ 305 h 317"/>
                  <a:gd name="T4" fmla="*/ 10 w 10"/>
                  <a:gd name="T5" fmla="*/ 0 h 317"/>
                  <a:gd name="T6" fmla="*/ 0 w 10"/>
                  <a:gd name="T7" fmla="*/ 0 h 317"/>
                  <a:gd name="T8" fmla="*/ 0 w 10"/>
                  <a:gd name="T9" fmla="*/ 305 h 317"/>
                  <a:gd name="T10" fmla="*/ 7 w 10"/>
                  <a:gd name="T11" fmla="*/ 303 h 317"/>
                  <a:gd name="T12" fmla="*/ 2 w 10"/>
                  <a:gd name="T13" fmla="*/ 308 h 317"/>
                  <a:gd name="T14" fmla="*/ 10 w 10"/>
                  <a:gd name="T15" fmla="*/ 317 h 317"/>
                  <a:gd name="T16" fmla="*/ 10 w 10"/>
                  <a:gd name="T17" fmla="*/ 305 h 317"/>
                  <a:gd name="T18" fmla="*/ 2 w 10"/>
                  <a:gd name="T19" fmla="*/ 308 h 3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317"/>
                  <a:gd name="T32" fmla="*/ 10 w 10"/>
                  <a:gd name="T33" fmla="*/ 317 h 3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317">
                    <a:moveTo>
                      <a:pt x="2" y="308"/>
                    </a:moveTo>
                    <a:lnTo>
                      <a:pt x="10" y="305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305"/>
                    </a:lnTo>
                    <a:lnTo>
                      <a:pt x="7" y="303"/>
                    </a:lnTo>
                    <a:lnTo>
                      <a:pt x="2" y="308"/>
                    </a:lnTo>
                    <a:lnTo>
                      <a:pt x="10" y="317"/>
                    </a:lnTo>
                    <a:lnTo>
                      <a:pt x="10" y="305"/>
                    </a:lnTo>
                    <a:lnTo>
                      <a:pt x="2" y="30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25" name="Freeform 99"/>
              <p:cNvSpPr>
                <a:spLocks/>
              </p:cNvSpPr>
              <p:nvPr/>
            </p:nvSpPr>
            <p:spPr bwMode="auto">
              <a:xfrm>
                <a:off x="382" y="1249"/>
                <a:ext cx="113" cy="306"/>
              </a:xfrm>
              <a:custGeom>
                <a:avLst/>
                <a:gdLst>
                  <a:gd name="T0" fmla="*/ 113 w 113"/>
                  <a:gd name="T1" fmla="*/ 306 h 306"/>
                  <a:gd name="T2" fmla="*/ 107 w 113"/>
                  <a:gd name="T3" fmla="*/ 301 h 306"/>
                  <a:gd name="T4" fmla="*/ 102 w 113"/>
                  <a:gd name="T5" fmla="*/ 297 h 306"/>
                  <a:gd name="T6" fmla="*/ 96 w 113"/>
                  <a:gd name="T7" fmla="*/ 294 h 306"/>
                  <a:gd name="T8" fmla="*/ 90 w 113"/>
                  <a:gd name="T9" fmla="*/ 292 h 306"/>
                  <a:gd name="T10" fmla="*/ 82 w 113"/>
                  <a:gd name="T11" fmla="*/ 289 h 306"/>
                  <a:gd name="T12" fmla="*/ 75 w 113"/>
                  <a:gd name="T13" fmla="*/ 288 h 306"/>
                  <a:gd name="T14" fmla="*/ 67 w 113"/>
                  <a:gd name="T15" fmla="*/ 285 h 306"/>
                  <a:gd name="T16" fmla="*/ 58 w 113"/>
                  <a:gd name="T17" fmla="*/ 284 h 306"/>
                  <a:gd name="T18" fmla="*/ 48 w 113"/>
                  <a:gd name="T19" fmla="*/ 282 h 306"/>
                  <a:gd name="T20" fmla="*/ 39 w 113"/>
                  <a:gd name="T21" fmla="*/ 281 h 306"/>
                  <a:gd name="T22" fmla="*/ 29 w 113"/>
                  <a:gd name="T23" fmla="*/ 280 h 306"/>
                  <a:gd name="T24" fmla="*/ 21 w 113"/>
                  <a:gd name="T25" fmla="*/ 277 h 306"/>
                  <a:gd name="T26" fmla="*/ 12 w 113"/>
                  <a:gd name="T27" fmla="*/ 275 h 306"/>
                  <a:gd name="T28" fmla="*/ 6 w 113"/>
                  <a:gd name="T29" fmla="*/ 270 h 306"/>
                  <a:gd name="T30" fmla="*/ 1 w 113"/>
                  <a:gd name="T31" fmla="*/ 263 h 306"/>
                  <a:gd name="T32" fmla="*/ 0 w 113"/>
                  <a:gd name="T33" fmla="*/ 255 h 306"/>
                  <a:gd name="T34" fmla="*/ 0 w 113"/>
                  <a:gd name="T35" fmla="*/ 51 h 306"/>
                  <a:gd name="T36" fmla="*/ 1 w 113"/>
                  <a:gd name="T37" fmla="*/ 43 h 306"/>
                  <a:gd name="T38" fmla="*/ 6 w 113"/>
                  <a:gd name="T39" fmla="*/ 37 h 306"/>
                  <a:gd name="T40" fmla="*/ 12 w 113"/>
                  <a:gd name="T41" fmla="*/ 31 h 306"/>
                  <a:gd name="T42" fmla="*/ 21 w 113"/>
                  <a:gd name="T43" fmla="*/ 29 h 306"/>
                  <a:gd name="T44" fmla="*/ 29 w 113"/>
                  <a:gd name="T45" fmla="*/ 26 h 306"/>
                  <a:gd name="T46" fmla="*/ 39 w 113"/>
                  <a:gd name="T47" fmla="*/ 25 h 306"/>
                  <a:gd name="T48" fmla="*/ 48 w 113"/>
                  <a:gd name="T49" fmla="*/ 24 h 306"/>
                  <a:gd name="T50" fmla="*/ 58 w 113"/>
                  <a:gd name="T51" fmla="*/ 22 h 306"/>
                  <a:gd name="T52" fmla="*/ 67 w 113"/>
                  <a:gd name="T53" fmla="*/ 21 h 306"/>
                  <a:gd name="T54" fmla="*/ 75 w 113"/>
                  <a:gd name="T55" fmla="*/ 19 h 306"/>
                  <a:gd name="T56" fmla="*/ 82 w 113"/>
                  <a:gd name="T57" fmla="*/ 17 h 306"/>
                  <a:gd name="T58" fmla="*/ 90 w 113"/>
                  <a:gd name="T59" fmla="*/ 15 h 306"/>
                  <a:gd name="T60" fmla="*/ 96 w 113"/>
                  <a:gd name="T61" fmla="*/ 12 h 306"/>
                  <a:gd name="T62" fmla="*/ 102 w 113"/>
                  <a:gd name="T63" fmla="*/ 9 h 306"/>
                  <a:gd name="T64" fmla="*/ 107 w 113"/>
                  <a:gd name="T65" fmla="*/ 6 h 306"/>
                  <a:gd name="T66" fmla="*/ 113 w 113"/>
                  <a:gd name="T67" fmla="*/ 0 h 306"/>
                  <a:gd name="T68" fmla="*/ 113 w 113"/>
                  <a:gd name="T69" fmla="*/ 306 h 30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3"/>
                  <a:gd name="T106" fmla="*/ 0 h 306"/>
                  <a:gd name="T107" fmla="*/ 113 w 113"/>
                  <a:gd name="T108" fmla="*/ 306 h 30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3" h="306">
                    <a:moveTo>
                      <a:pt x="113" y="306"/>
                    </a:moveTo>
                    <a:lnTo>
                      <a:pt x="107" y="301"/>
                    </a:lnTo>
                    <a:lnTo>
                      <a:pt x="102" y="297"/>
                    </a:lnTo>
                    <a:lnTo>
                      <a:pt x="96" y="294"/>
                    </a:lnTo>
                    <a:lnTo>
                      <a:pt x="90" y="292"/>
                    </a:lnTo>
                    <a:lnTo>
                      <a:pt x="82" y="289"/>
                    </a:lnTo>
                    <a:lnTo>
                      <a:pt x="75" y="288"/>
                    </a:lnTo>
                    <a:lnTo>
                      <a:pt x="67" y="285"/>
                    </a:lnTo>
                    <a:lnTo>
                      <a:pt x="58" y="284"/>
                    </a:lnTo>
                    <a:lnTo>
                      <a:pt x="48" y="282"/>
                    </a:lnTo>
                    <a:lnTo>
                      <a:pt x="39" y="281"/>
                    </a:lnTo>
                    <a:lnTo>
                      <a:pt x="29" y="280"/>
                    </a:lnTo>
                    <a:lnTo>
                      <a:pt x="21" y="277"/>
                    </a:lnTo>
                    <a:lnTo>
                      <a:pt x="12" y="275"/>
                    </a:lnTo>
                    <a:lnTo>
                      <a:pt x="6" y="270"/>
                    </a:lnTo>
                    <a:lnTo>
                      <a:pt x="1" y="263"/>
                    </a:lnTo>
                    <a:lnTo>
                      <a:pt x="0" y="255"/>
                    </a:lnTo>
                    <a:lnTo>
                      <a:pt x="0" y="51"/>
                    </a:lnTo>
                    <a:lnTo>
                      <a:pt x="1" y="43"/>
                    </a:lnTo>
                    <a:lnTo>
                      <a:pt x="6" y="37"/>
                    </a:lnTo>
                    <a:lnTo>
                      <a:pt x="12" y="31"/>
                    </a:lnTo>
                    <a:lnTo>
                      <a:pt x="21" y="29"/>
                    </a:lnTo>
                    <a:lnTo>
                      <a:pt x="29" y="26"/>
                    </a:lnTo>
                    <a:lnTo>
                      <a:pt x="39" y="25"/>
                    </a:lnTo>
                    <a:lnTo>
                      <a:pt x="48" y="24"/>
                    </a:lnTo>
                    <a:lnTo>
                      <a:pt x="58" y="22"/>
                    </a:lnTo>
                    <a:lnTo>
                      <a:pt x="67" y="21"/>
                    </a:lnTo>
                    <a:lnTo>
                      <a:pt x="75" y="19"/>
                    </a:lnTo>
                    <a:lnTo>
                      <a:pt x="82" y="17"/>
                    </a:lnTo>
                    <a:lnTo>
                      <a:pt x="90" y="15"/>
                    </a:lnTo>
                    <a:lnTo>
                      <a:pt x="96" y="12"/>
                    </a:lnTo>
                    <a:lnTo>
                      <a:pt x="102" y="9"/>
                    </a:lnTo>
                    <a:lnTo>
                      <a:pt x="107" y="6"/>
                    </a:lnTo>
                    <a:lnTo>
                      <a:pt x="113" y="0"/>
                    </a:lnTo>
                    <a:lnTo>
                      <a:pt x="113" y="306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26" name="Freeform 100"/>
              <p:cNvSpPr>
                <a:spLocks/>
              </p:cNvSpPr>
              <p:nvPr/>
            </p:nvSpPr>
            <p:spPr bwMode="auto">
              <a:xfrm>
                <a:off x="440" y="1529"/>
                <a:ext cx="57" cy="28"/>
              </a:xfrm>
              <a:custGeom>
                <a:avLst/>
                <a:gdLst>
                  <a:gd name="T0" fmla="*/ 0 w 57"/>
                  <a:gd name="T1" fmla="*/ 8 h 28"/>
                  <a:gd name="T2" fmla="*/ 0 w 57"/>
                  <a:gd name="T3" fmla="*/ 8 h 28"/>
                  <a:gd name="T4" fmla="*/ 9 w 57"/>
                  <a:gd name="T5" fmla="*/ 9 h 28"/>
                  <a:gd name="T6" fmla="*/ 17 w 57"/>
                  <a:gd name="T7" fmla="*/ 12 h 28"/>
                  <a:gd name="T8" fmla="*/ 24 w 57"/>
                  <a:gd name="T9" fmla="*/ 13 h 28"/>
                  <a:gd name="T10" fmla="*/ 30 w 57"/>
                  <a:gd name="T11" fmla="*/ 15 h 28"/>
                  <a:gd name="T12" fmla="*/ 37 w 57"/>
                  <a:gd name="T13" fmla="*/ 18 h 28"/>
                  <a:gd name="T14" fmla="*/ 43 w 57"/>
                  <a:gd name="T15" fmla="*/ 21 h 28"/>
                  <a:gd name="T16" fmla="*/ 46 w 57"/>
                  <a:gd name="T17" fmla="*/ 24 h 28"/>
                  <a:gd name="T18" fmla="*/ 52 w 57"/>
                  <a:gd name="T19" fmla="*/ 28 h 28"/>
                  <a:gd name="T20" fmla="*/ 57 w 57"/>
                  <a:gd name="T21" fmla="*/ 23 h 28"/>
                  <a:gd name="T22" fmla="*/ 51 w 57"/>
                  <a:gd name="T23" fmla="*/ 17 h 28"/>
                  <a:gd name="T24" fmla="*/ 45 w 57"/>
                  <a:gd name="T25" fmla="*/ 13 h 28"/>
                  <a:gd name="T26" fmla="*/ 39 w 57"/>
                  <a:gd name="T27" fmla="*/ 10 h 28"/>
                  <a:gd name="T28" fmla="*/ 33 w 57"/>
                  <a:gd name="T29" fmla="*/ 8 h 28"/>
                  <a:gd name="T30" fmla="*/ 24 w 57"/>
                  <a:gd name="T31" fmla="*/ 5 h 28"/>
                  <a:gd name="T32" fmla="*/ 17 w 57"/>
                  <a:gd name="T33" fmla="*/ 4 h 28"/>
                  <a:gd name="T34" fmla="*/ 9 w 57"/>
                  <a:gd name="T35" fmla="*/ 1 h 28"/>
                  <a:gd name="T36" fmla="*/ 0 w 57"/>
                  <a:gd name="T37" fmla="*/ 0 h 28"/>
                  <a:gd name="T38" fmla="*/ 0 w 57"/>
                  <a:gd name="T39" fmla="*/ 0 h 28"/>
                  <a:gd name="T40" fmla="*/ 0 w 57"/>
                  <a:gd name="T41" fmla="*/ 8 h 2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7"/>
                  <a:gd name="T64" fmla="*/ 0 h 28"/>
                  <a:gd name="T65" fmla="*/ 57 w 57"/>
                  <a:gd name="T66" fmla="*/ 28 h 2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7" h="28">
                    <a:moveTo>
                      <a:pt x="0" y="8"/>
                    </a:moveTo>
                    <a:lnTo>
                      <a:pt x="0" y="8"/>
                    </a:lnTo>
                    <a:lnTo>
                      <a:pt x="9" y="9"/>
                    </a:lnTo>
                    <a:lnTo>
                      <a:pt x="17" y="12"/>
                    </a:lnTo>
                    <a:lnTo>
                      <a:pt x="24" y="13"/>
                    </a:lnTo>
                    <a:lnTo>
                      <a:pt x="30" y="15"/>
                    </a:lnTo>
                    <a:lnTo>
                      <a:pt x="37" y="18"/>
                    </a:lnTo>
                    <a:lnTo>
                      <a:pt x="43" y="21"/>
                    </a:lnTo>
                    <a:lnTo>
                      <a:pt x="46" y="24"/>
                    </a:lnTo>
                    <a:lnTo>
                      <a:pt x="52" y="28"/>
                    </a:lnTo>
                    <a:lnTo>
                      <a:pt x="57" y="23"/>
                    </a:lnTo>
                    <a:lnTo>
                      <a:pt x="51" y="17"/>
                    </a:lnTo>
                    <a:lnTo>
                      <a:pt x="45" y="13"/>
                    </a:lnTo>
                    <a:lnTo>
                      <a:pt x="39" y="10"/>
                    </a:lnTo>
                    <a:lnTo>
                      <a:pt x="33" y="8"/>
                    </a:lnTo>
                    <a:lnTo>
                      <a:pt x="24" y="5"/>
                    </a:lnTo>
                    <a:lnTo>
                      <a:pt x="17" y="4"/>
                    </a:lnTo>
                    <a:lnTo>
                      <a:pt x="9" y="1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27" name="Freeform 101"/>
              <p:cNvSpPr>
                <a:spLocks/>
              </p:cNvSpPr>
              <p:nvPr/>
            </p:nvSpPr>
            <p:spPr bwMode="auto">
              <a:xfrm>
                <a:off x="377" y="1504"/>
                <a:ext cx="63" cy="33"/>
              </a:xfrm>
              <a:custGeom>
                <a:avLst/>
                <a:gdLst>
                  <a:gd name="T0" fmla="*/ 0 w 63"/>
                  <a:gd name="T1" fmla="*/ 0 h 33"/>
                  <a:gd name="T2" fmla="*/ 0 w 63"/>
                  <a:gd name="T3" fmla="*/ 0 h 33"/>
                  <a:gd name="T4" fmla="*/ 3 w 63"/>
                  <a:gd name="T5" fmla="*/ 9 h 33"/>
                  <a:gd name="T6" fmla="*/ 9 w 63"/>
                  <a:gd name="T7" fmla="*/ 17 h 33"/>
                  <a:gd name="T8" fmla="*/ 16 w 63"/>
                  <a:gd name="T9" fmla="*/ 24 h 33"/>
                  <a:gd name="T10" fmla="*/ 24 w 63"/>
                  <a:gd name="T11" fmla="*/ 26 h 33"/>
                  <a:gd name="T12" fmla="*/ 34 w 63"/>
                  <a:gd name="T13" fmla="*/ 29 h 33"/>
                  <a:gd name="T14" fmla="*/ 44 w 63"/>
                  <a:gd name="T15" fmla="*/ 30 h 33"/>
                  <a:gd name="T16" fmla="*/ 53 w 63"/>
                  <a:gd name="T17" fmla="*/ 31 h 33"/>
                  <a:gd name="T18" fmla="*/ 63 w 63"/>
                  <a:gd name="T19" fmla="*/ 33 h 33"/>
                  <a:gd name="T20" fmla="*/ 63 w 63"/>
                  <a:gd name="T21" fmla="*/ 25 h 33"/>
                  <a:gd name="T22" fmla="*/ 53 w 63"/>
                  <a:gd name="T23" fmla="*/ 24 h 33"/>
                  <a:gd name="T24" fmla="*/ 44 w 63"/>
                  <a:gd name="T25" fmla="*/ 22 h 33"/>
                  <a:gd name="T26" fmla="*/ 34 w 63"/>
                  <a:gd name="T27" fmla="*/ 21 h 33"/>
                  <a:gd name="T28" fmla="*/ 27 w 63"/>
                  <a:gd name="T29" fmla="*/ 18 h 33"/>
                  <a:gd name="T30" fmla="*/ 18 w 63"/>
                  <a:gd name="T31" fmla="*/ 16 h 33"/>
                  <a:gd name="T32" fmla="*/ 13 w 63"/>
                  <a:gd name="T33" fmla="*/ 12 h 33"/>
                  <a:gd name="T34" fmla="*/ 10 w 63"/>
                  <a:gd name="T35" fmla="*/ 7 h 33"/>
                  <a:gd name="T36" fmla="*/ 10 w 63"/>
                  <a:gd name="T37" fmla="*/ 0 h 33"/>
                  <a:gd name="T38" fmla="*/ 10 w 63"/>
                  <a:gd name="T39" fmla="*/ 0 h 33"/>
                  <a:gd name="T40" fmla="*/ 0 w 63"/>
                  <a:gd name="T41" fmla="*/ 0 h 3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3"/>
                  <a:gd name="T64" fmla="*/ 0 h 33"/>
                  <a:gd name="T65" fmla="*/ 63 w 63"/>
                  <a:gd name="T66" fmla="*/ 33 h 3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3" h="33">
                    <a:moveTo>
                      <a:pt x="0" y="0"/>
                    </a:moveTo>
                    <a:lnTo>
                      <a:pt x="0" y="0"/>
                    </a:lnTo>
                    <a:lnTo>
                      <a:pt x="3" y="9"/>
                    </a:lnTo>
                    <a:lnTo>
                      <a:pt x="9" y="17"/>
                    </a:lnTo>
                    <a:lnTo>
                      <a:pt x="16" y="24"/>
                    </a:lnTo>
                    <a:lnTo>
                      <a:pt x="24" y="26"/>
                    </a:lnTo>
                    <a:lnTo>
                      <a:pt x="34" y="29"/>
                    </a:lnTo>
                    <a:lnTo>
                      <a:pt x="44" y="30"/>
                    </a:lnTo>
                    <a:lnTo>
                      <a:pt x="53" y="31"/>
                    </a:lnTo>
                    <a:lnTo>
                      <a:pt x="63" y="33"/>
                    </a:lnTo>
                    <a:lnTo>
                      <a:pt x="63" y="25"/>
                    </a:lnTo>
                    <a:lnTo>
                      <a:pt x="53" y="24"/>
                    </a:lnTo>
                    <a:lnTo>
                      <a:pt x="44" y="22"/>
                    </a:lnTo>
                    <a:lnTo>
                      <a:pt x="34" y="21"/>
                    </a:lnTo>
                    <a:lnTo>
                      <a:pt x="27" y="18"/>
                    </a:lnTo>
                    <a:lnTo>
                      <a:pt x="18" y="16"/>
                    </a:lnTo>
                    <a:lnTo>
                      <a:pt x="13" y="12"/>
                    </a:lnTo>
                    <a:lnTo>
                      <a:pt x="10" y="7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28" name="Freeform 102"/>
              <p:cNvSpPr>
                <a:spLocks/>
              </p:cNvSpPr>
              <p:nvPr/>
            </p:nvSpPr>
            <p:spPr bwMode="auto">
              <a:xfrm>
                <a:off x="377" y="1300"/>
                <a:ext cx="10" cy="204"/>
              </a:xfrm>
              <a:custGeom>
                <a:avLst/>
                <a:gdLst>
                  <a:gd name="T0" fmla="*/ 0 w 10"/>
                  <a:gd name="T1" fmla="*/ 0 h 204"/>
                  <a:gd name="T2" fmla="*/ 0 w 10"/>
                  <a:gd name="T3" fmla="*/ 0 h 204"/>
                  <a:gd name="T4" fmla="*/ 0 w 10"/>
                  <a:gd name="T5" fmla="*/ 204 h 204"/>
                  <a:gd name="T6" fmla="*/ 10 w 10"/>
                  <a:gd name="T7" fmla="*/ 204 h 204"/>
                  <a:gd name="T8" fmla="*/ 10 w 10"/>
                  <a:gd name="T9" fmla="*/ 0 h 204"/>
                  <a:gd name="T10" fmla="*/ 10 w 10"/>
                  <a:gd name="T11" fmla="*/ 0 h 204"/>
                  <a:gd name="T12" fmla="*/ 0 w 10"/>
                  <a:gd name="T13" fmla="*/ 0 h 2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204"/>
                  <a:gd name="T23" fmla="*/ 10 w 10"/>
                  <a:gd name="T24" fmla="*/ 204 h 2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204">
                    <a:moveTo>
                      <a:pt x="0" y="0"/>
                    </a:moveTo>
                    <a:lnTo>
                      <a:pt x="0" y="0"/>
                    </a:lnTo>
                    <a:lnTo>
                      <a:pt x="0" y="204"/>
                    </a:lnTo>
                    <a:lnTo>
                      <a:pt x="10" y="204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29" name="Freeform 103"/>
              <p:cNvSpPr>
                <a:spLocks/>
              </p:cNvSpPr>
              <p:nvPr/>
            </p:nvSpPr>
            <p:spPr bwMode="auto">
              <a:xfrm>
                <a:off x="377" y="1268"/>
                <a:ext cx="63" cy="32"/>
              </a:xfrm>
              <a:custGeom>
                <a:avLst/>
                <a:gdLst>
                  <a:gd name="T0" fmla="*/ 63 w 63"/>
                  <a:gd name="T1" fmla="*/ 0 h 32"/>
                  <a:gd name="T2" fmla="*/ 63 w 63"/>
                  <a:gd name="T3" fmla="*/ 0 h 32"/>
                  <a:gd name="T4" fmla="*/ 53 w 63"/>
                  <a:gd name="T5" fmla="*/ 1 h 32"/>
                  <a:gd name="T6" fmla="*/ 44 w 63"/>
                  <a:gd name="T7" fmla="*/ 2 h 32"/>
                  <a:gd name="T8" fmla="*/ 34 w 63"/>
                  <a:gd name="T9" fmla="*/ 3 h 32"/>
                  <a:gd name="T10" fmla="*/ 24 w 63"/>
                  <a:gd name="T11" fmla="*/ 6 h 32"/>
                  <a:gd name="T12" fmla="*/ 16 w 63"/>
                  <a:gd name="T13" fmla="*/ 9 h 32"/>
                  <a:gd name="T14" fmla="*/ 9 w 63"/>
                  <a:gd name="T15" fmla="*/ 15 h 32"/>
                  <a:gd name="T16" fmla="*/ 3 w 63"/>
                  <a:gd name="T17" fmla="*/ 23 h 32"/>
                  <a:gd name="T18" fmla="*/ 0 w 63"/>
                  <a:gd name="T19" fmla="*/ 32 h 32"/>
                  <a:gd name="T20" fmla="*/ 10 w 63"/>
                  <a:gd name="T21" fmla="*/ 32 h 32"/>
                  <a:gd name="T22" fmla="*/ 10 w 63"/>
                  <a:gd name="T23" fmla="*/ 25 h 32"/>
                  <a:gd name="T24" fmla="*/ 13 w 63"/>
                  <a:gd name="T25" fmla="*/ 20 h 32"/>
                  <a:gd name="T26" fmla="*/ 18 w 63"/>
                  <a:gd name="T27" fmla="*/ 16 h 32"/>
                  <a:gd name="T28" fmla="*/ 27 w 63"/>
                  <a:gd name="T29" fmla="*/ 14 h 32"/>
                  <a:gd name="T30" fmla="*/ 34 w 63"/>
                  <a:gd name="T31" fmla="*/ 11 h 32"/>
                  <a:gd name="T32" fmla="*/ 44 w 63"/>
                  <a:gd name="T33" fmla="*/ 10 h 32"/>
                  <a:gd name="T34" fmla="*/ 53 w 63"/>
                  <a:gd name="T35" fmla="*/ 9 h 32"/>
                  <a:gd name="T36" fmla="*/ 63 w 63"/>
                  <a:gd name="T37" fmla="*/ 7 h 32"/>
                  <a:gd name="T38" fmla="*/ 63 w 63"/>
                  <a:gd name="T39" fmla="*/ 7 h 32"/>
                  <a:gd name="T40" fmla="*/ 63 w 63"/>
                  <a:gd name="T41" fmla="*/ 0 h 3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3"/>
                  <a:gd name="T64" fmla="*/ 0 h 32"/>
                  <a:gd name="T65" fmla="*/ 63 w 63"/>
                  <a:gd name="T66" fmla="*/ 32 h 3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3" h="32">
                    <a:moveTo>
                      <a:pt x="63" y="0"/>
                    </a:moveTo>
                    <a:lnTo>
                      <a:pt x="63" y="0"/>
                    </a:lnTo>
                    <a:lnTo>
                      <a:pt x="53" y="1"/>
                    </a:lnTo>
                    <a:lnTo>
                      <a:pt x="44" y="2"/>
                    </a:lnTo>
                    <a:lnTo>
                      <a:pt x="34" y="3"/>
                    </a:lnTo>
                    <a:lnTo>
                      <a:pt x="24" y="6"/>
                    </a:lnTo>
                    <a:lnTo>
                      <a:pt x="16" y="9"/>
                    </a:lnTo>
                    <a:lnTo>
                      <a:pt x="9" y="15"/>
                    </a:lnTo>
                    <a:lnTo>
                      <a:pt x="3" y="23"/>
                    </a:lnTo>
                    <a:lnTo>
                      <a:pt x="0" y="32"/>
                    </a:lnTo>
                    <a:lnTo>
                      <a:pt x="10" y="32"/>
                    </a:lnTo>
                    <a:lnTo>
                      <a:pt x="10" y="25"/>
                    </a:lnTo>
                    <a:lnTo>
                      <a:pt x="13" y="20"/>
                    </a:lnTo>
                    <a:lnTo>
                      <a:pt x="18" y="16"/>
                    </a:lnTo>
                    <a:lnTo>
                      <a:pt x="27" y="14"/>
                    </a:lnTo>
                    <a:lnTo>
                      <a:pt x="34" y="11"/>
                    </a:lnTo>
                    <a:lnTo>
                      <a:pt x="44" y="10"/>
                    </a:lnTo>
                    <a:lnTo>
                      <a:pt x="53" y="9"/>
                    </a:lnTo>
                    <a:lnTo>
                      <a:pt x="63" y="7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30" name="Freeform 104"/>
              <p:cNvSpPr>
                <a:spLocks/>
              </p:cNvSpPr>
              <p:nvPr/>
            </p:nvSpPr>
            <p:spPr bwMode="auto">
              <a:xfrm>
                <a:off x="440" y="1238"/>
                <a:ext cx="60" cy="37"/>
              </a:xfrm>
              <a:custGeom>
                <a:avLst/>
                <a:gdLst>
                  <a:gd name="T0" fmla="*/ 60 w 60"/>
                  <a:gd name="T1" fmla="*/ 11 h 37"/>
                  <a:gd name="T2" fmla="*/ 52 w 60"/>
                  <a:gd name="T3" fmla="*/ 9 h 37"/>
                  <a:gd name="T4" fmla="*/ 46 w 60"/>
                  <a:gd name="T5" fmla="*/ 13 h 37"/>
                  <a:gd name="T6" fmla="*/ 43 w 60"/>
                  <a:gd name="T7" fmla="*/ 17 h 37"/>
                  <a:gd name="T8" fmla="*/ 37 w 60"/>
                  <a:gd name="T9" fmla="*/ 19 h 37"/>
                  <a:gd name="T10" fmla="*/ 30 w 60"/>
                  <a:gd name="T11" fmla="*/ 22 h 37"/>
                  <a:gd name="T12" fmla="*/ 24 w 60"/>
                  <a:gd name="T13" fmla="*/ 24 h 37"/>
                  <a:gd name="T14" fmla="*/ 17 w 60"/>
                  <a:gd name="T15" fmla="*/ 26 h 37"/>
                  <a:gd name="T16" fmla="*/ 9 w 60"/>
                  <a:gd name="T17" fmla="*/ 28 h 37"/>
                  <a:gd name="T18" fmla="*/ 0 w 60"/>
                  <a:gd name="T19" fmla="*/ 30 h 37"/>
                  <a:gd name="T20" fmla="*/ 0 w 60"/>
                  <a:gd name="T21" fmla="*/ 37 h 37"/>
                  <a:gd name="T22" fmla="*/ 9 w 60"/>
                  <a:gd name="T23" fmla="*/ 36 h 37"/>
                  <a:gd name="T24" fmla="*/ 17 w 60"/>
                  <a:gd name="T25" fmla="*/ 33 h 37"/>
                  <a:gd name="T26" fmla="*/ 24 w 60"/>
                  <a:gd name="T27" fmla="*/ 32 h 37"/>
                  <a:gd name="T28" fmla="*/ 33 w 60"/>
                  <a:gd name="T29" fmla="*/ 30 h 37"/>
                  <a:gd name="T30" fmla="*/ 39 w 60"/>
                  <a:gd name="T31" fmla="*/ 27 h 37"/>
                  <a:gd name="T32" fmla="*/ 45 w 60"/>
                  <a:gd name="T33" fmla="*/ 24 h 37"/>
                  <a:gd name="T34" fmla="*/ 51 w 60"/>
                  <a:gd name="T35" fmla="*/ 20 h 37"/>
                  <a:gd name="T36" fmla="*/ 57 w 60"/>
                  <a:gd name="T37" fmla="*/ 14 h 37"/>
                  <a:gd name="T38" fmla="*/ 50 w 60"/>
                  <a:gd name="T39" fmla="*/ 11 h 37"/>
                  <a:gd name="T40" fmla="*/ 60 w 60"/>
                  <a:gd name="T41" fmla="*/ 11 h 37"/>
                  <a:gd name="T42" fmla="*/ 60 w 60"/>
                  <a:gd name="T43" fmla="*/ 0 h 37"/>
                  <a:gd name="T44" fmla="*/ 52 w 60"/>
                  <a:gd name="T45" fmla="*/ 9 h 37"/>
                  <a:gd name="T46" fmla="*/ 60 w 60"/>
                  <a:gd name="T47" fmla="*/ 11 h 3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7"/>
                  <a:gd name="T74" fmla="*/ 60 w 60"/>
                  <a:gd name="T75" fmla="*/ 37 h 3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7">
                    <a:moveTo>
                      <a:pt x="60" y="11"/>
                    </a:moveTo>
                    <a:lnTo>
                      <a:pt x="52" y="9"/>
                    </a:lnTo>
                    <a:lnTo>
                      <a:pt x="46" y="13"/>
                    </a:lnTo>
                    <a:lnTo>
                      <a:pt x="43" y="17"/>
                    </a:lnTo>
                    <a:lnTo>
                      <a:pt x="37" y="19"/>
                    </a:lnTo>
                    <a:lnTo>
                      <a:pt x="30" y="22"/>
                    </a:lnTo>
                    <a:lnTo>
                      <a:pt x="24" y="24"/>
                    </a:lnTo>
                    <a:lnTo>
                      <a:pt x="17" y="26"/>
                    </a:lnTo>
                    <a:lnTo>
                      <a:pt x="9" y="28"/>
                    </a:lnTo>
                    <a:lnTo>
                      <a:pt x="0" y="30"/>
                    </a:lnTo>
                    <a:lnTo>
                      <a:pt x="0" y="37"/>
                    </a:lnTo>
                    <a:lnTo>
                      <a:pt x="9" y="36"/>
                    </a:lnTo>
                    <a:lnTo>
                      <a:pt x="17" y="33"/>
                    </a:lnTo>
                    <a:lnTo>
                      <a:pt x="24" y="32"/>
                    </a:lnTo>
                    <a:lnTo>
                      <a:pt x="33" y="30"/>
                    </a:lnTo>
                    <a:lnTo>
                      <a:pt x="39" y="27"/>
                    </a:lnTo>
                    <a:lnTo>
                      <a:pt x="45" y="24"/>
                    </a:lnTo>
                    <a:lnTo>
                      <a:pt x="51" y="20"/>
                    </a:lnTo>
                    <a:lnTo>
                      <a:pt x="57" y="14"/>
                    </a:lnTo>
                    <a:lnTo>
                      <a:pt x="50" y="11"/>
                    </a:lnTo>
                    <a:lnTo>
                      <a:pt x="60" y="11"/>
                    </a:lnTo>
                    <a:lnTo>
                      <a:pt x="60" y="0"/>
                    </a:lnTo>
                    <a:lnTo>
                      <a:pt x="52" y="9"/>
                    </a:lnTo>
                    <a:lnTo>
                      <a:pt x="6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31" name="Freeform 105"/>
              <p:cNvSpPr>
                <a:spLocks/>
              </p:cNvSpPr>
              <p:nvPr/>
            </p:nvSpPr>
            <p:spPr bwMode="auto">
              <a:xfrm>
                <a:off x="490" y="1249"/>
                <a:ext cx="10" cy="317"/>
              </a:xfrm>
              <a:custGeom>
                <a:avLst/>
                <a:gdLst>
                  <a:gd name="T0" fmla="*/ 2 w 10"/>
                  <a:gd name="T1" fmla="*/ 308 h 317"/>
                  <a:gd name="T2" fmla="*/ 10 w 10"/>
                  <a:gd name="T3" fmla="*/ 306 h 317"/>
                  <a:gd name="T4" fmla="*/ 10 w 10"/>
                  <a:gd name="T5" fmla="*/ 0 h 317"/>
                  <a:gd name="T6" fmla="*/ 0 w 10"/>
                  <a:gd name="T7" fmla="*/ 0 h 317"/>
                  <a:gd name="T8" fmla="*/ 0 w 10"/>
                  <a:gd name="T9" fmla="*/ 306 h 317"/>
                  <a:gd name="T10" fmla="*/ 7 w 10"/>
                  <a:gd name="T11" fmla="*/ 303 h 317"/>
                  <a:gd name="T12" fmla="*/ 2 w 10"/>
                  <a:gd name="T13" fmla="*/ 308 h 317"/>
                  <a:gd name="T14" fmla="*/ 10 w 10"/>
                  <a:gd name="T15" fmla="*/ 317 h 317"/>
                  <a:gd name="T16" fmla="*/ 10 w 10"/>
                  <a:gd name="T17" fmla="*/ 306 h 317"/>
                  <a:gd name="T18" fmla="*/ 2 w 10"/>
                  <a:gd name="T19" fmla="*/ 308 h 3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317"/>
                  <a:gd name="T32" fmla="*/ 10 w 10"/>
                  <a:gd name="T33" fmla="*/ 317 h 3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317">
                    <a:moveTo>
                      <a:pt x="2" y="308"/>
                    </a:moveTo>
                    <a:lnTo>
                      <a:pt x="10" y="306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306"/>
                    </a:lnTo>
                    <a:lnTo>
                      <a:pt x="7" y="303"/>
                    </a:lnTo>
                    <a:lnTo>
                      <a:pt x="2" y="308"/>
                    </a:lnTo>
                    <a:lnTo>
                      <a:pt x="10" y="317"/>
                    </a:lnTo>
                    <a:lnTo>
                      <a:pt x="10" y="306"/>
                    </a:lnTo>
                    <a:lnTo>
                      <a:pt x="2" y="30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32" name="Freeform 106"/>
              <p:cNvSpPr>
                <a:spLocks/>
              </p:cNvSpPr>
              <p:nvPr/>
            </p:nvSpPr>
            <p:spPr bwMode="auto">
              <a:xfrm>
                <a:off x="382" y="967"/>
                <a:ext cx="113" cy="306"/>
              </a:xfrm>
              <a:custGeom>
                <a:avLst/>
                <a:gdLst>
                  <a:gd name="T0" fmla="*/ 113 w 113"/>
                  <a:gd name="T1" fmla="*/ 306 h 306"/>
                  <a:gd name="T2" fmla="*/ 107 w 113"/>
                  <a:gd name="T3" fmla="*/ 301 h 306"/>
                  <a:gd name="T4" fmla="*/ 102 w 113"/>
                  <a:gd name="T5" fmla="*/ 297 h 306"/>
                  <a:gd name="T6" fmla="*/ 96 w 113"/>
                  <a:gd name="T7" fmla="*/ 294 h 306"/>
                  <a:gd name="T8" fmla="*/ 90 w 113"/>
                  <a:gd name="T9" fmla="*/ 291 h 306"/>
                  <a:gd name="T10" fmla="*/ 82 w 113"/>
                  <a:gd name="T11" fmla="*/ 289 h 306"/>
                  <a:gd name="T12" fmla="*/ 75 w 113"/>
                  <a:gd name="T13" fmla="*/ 288 h 306"/>
                  <a:gd name="T14" fmla="*/ 67 w 113"/>
                  <a:gd name="T15" fmla="*/ 286 h 306"/>
                  <a:gd name="T16" fmla="*/ 58 w 113"/>
                  <a:gd name="T17" fmla="*/ 285 h 306"/>
                  <a:gd name="T18" fmla="*/ 48 w 113"/>
                  <a:gd name="T19" fmla="*/ 284 h 306"/>
                  <a:gd name="T20" fmla="*/ 39 w 113"/>
                  <a:gd name="T21" fmla="*/ 281 h 306"/>
                  <a:gd name="T22" fmla="*/ 29 w 113"/>
                  <a:gd name="T23" fmla="*/ 280 h 306"/>
                  <a:gd name="T24" fmla="*/ 21 w 113"/>
                  <a:gd name="T25" fmla="*/ 277 h 306"/>
                  <a:gd name="T26" fmla="*/ 12 w 113"/>
                  <a:gd name="T27" fmla="*/ 275 h 306"/>
                  <a:gd name="T28" fmla="*/ 6 w 113"/>
                  <a:gd name="T29" fmla="*/ 269 h 306"/>
                  <a:gd name="T30" fmla="*/ 1 w 113"/>
                  <a:gd name="T31" fmla="*/ 264 h 306"/>
                  <a:gd name="T32" fmla="*/ 0 w 113"/>
                  <a:gd name="T33" fmla="*/ 257 h 306"/>
                  <a:gd name="T34" fmla="*/ 0 w 113"/>
                  <a:gd name="T35" fmla="*/ 51 h 306"/>
                  <a:gd name="T36" fmla="*/ 1 w 113"/>
                  <a:gd name="T37" fmla="*/ 43 h 306"/>
                  <a:gd name="T38" fmla="*/ 6 w 113"/>
                  <a:gd name="T39" fmla="*/ 38 h 306"/>
                  <a:gd name="T40" fmla="*/ 12 w 113"/>
                  <a:gd name="T41" fmla="*/ 33 h 306"/>
                  <a:gd name="T42" fmla="*/ 21 w 113"/>
                  <a:gd name="T43" fmla="*/ 30 h 306"/>
                  <a:gd name="T44" fmla="*/ 29 w 113"/>
                  <a:gd name="T45" fmla="*/ 28 h 306"/>
                  <a:gd name="T46" fmla="*/ 39 w 113"/>
                  <a:gd name="T47" fmla="*/ 26 h 306"/>
                  <a:gd name="T48" fmla="*/ 48 w 113"/>
                  <a:gd name="T49" fmla="*/ 24 h 306"/>
                  <a:gd name="T50" fmla="*/ 58 w 113"/>
                  <a:gd name="T51" fmla="*/ 22 h 306"/>
                  <a:gd name="T52" fmla="*/ 67 w 113"/>
                  <a:gd name="T53" fmla="*/ 21 h 306"/>
                  <a:gd name="T54" fmla="*/ 75 w 113"/>
                  <a:gd name="T55" fmla="*/ 18 h 306"/>
                  <a:gd name="T56" fmla="*/ 82 w 113"/>
                  <a:gd name="T57" fmla="*/ 17 h 306"/>
                  <a:gd name="T58" fmla="*/ 90 w 113"/>
                  <a:gd name="T59" fmla="*/ 15 h 306"/>
                  <a:gd name="T60" fmla="*/ 96 w 113"/>
                  <a:gd name="T61" fmla="*/ 12 h 306"/>
                  <a:gd name="T62" fmla="*/ 102 w 113"/>
                  <a:gd name="T63" fmla="*/ 9 h 306"/>
                  <a:gd name="T64" fmla="*/ 107 w 113"/>
                  <a:gd name="T65" fmla="*/ 6 h 306"/>
                  <a:gd name="T66" fmla="*/ 113 w 113"/>
                  <a:gd name="T67" fmla="*/ 0 h 306"/>
                  <a:gd name="T68" fmla="*/ 113 w 113"/>
                  <a:gd name="T69" fmla="*/ 306 h 30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3"/>
                  <a:gd name="T106" fmla="*/ 0 h 306"/>
                  <a:gd name="T107" fmla="*/ 113 w 113"/>
                  <a:gd name="T108" fmla="*/ 306 h 30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3" h="306">
                    <a:moveTo>
                      <a:pt x="113" y="306"/>
                    </a:moveTo>
                    <a:lnTo>
                      <a:pt x="107" y="301"/>
                    </a:lnTo>
                    <a:lnTo>
                      <a:pt x="102" y="297"/>
                    </a:lnTo>
                    <a:lnTo>
                      <a:pt x="96" y="294"/>
                    </a:lnTo>
                    <a:lnTo>
                      <a:pt x="90" y="291"/>
                    </a:lnTo>
                    <a:lnTo>
                      <a:pt x="82" y="289"/>
                    </a:lnTo>
                    <a:lnTo>
                      <a:pt x="75" y="288"/>
                    </a:lnTo>
                    <a:lnTo>
                      <a:pt x="67" y="286"/>
                    </a:lnTo>
                    <a:lnTo>
                      <a:pt x="58" y="285"/>
                    </a:lnTo>
                    <a:lnTo>
                      <a:pt x="48" y="284"/>
                    </a:lnTo>
                    <a:lnTo>
                      <a:pt x="39" y="281"/>
                    </a:lnTo>
                    <a:lnTo>
                      <a:pt x="29" y="280"/>
                    </a:lnTo>
                    <a:lnTo>
                      <a:pt x="21" y="277"/>
                    </a:lnTo>
                    <a:lnTo>
                      <a:pt x="12" y="275"/>
                    </a:lnTo>
                    <a:lnTo>
                      <a:pt x="6" y="269"/>
                    </a:lnTo>
                    <a:lnTo>
                      <a:pt x="1" y="264"/>
                    </a:lnTo>
                    <a:lnTo>
                      <a:pt x="0" y="257"/>
                    </a:lnTo>
                    <a:lnTo>
                      <a:pt x="0" y="51"/>
                    </a:lnTo>
                    <a:lnTo>
                      <a:pt x="1" y="43"/>
                    </a:lnTo>
                    <a:lnTo>
                      <a:pt x="6" y="38"/>
                    </a:lnTo>
                    <a:lnTo>
                      <a:pt x="12" y="33"/>
                    </a:lnTo>
                    <a:lnTo>
                      <a:pt x="21" y="30"/>
                    </a:lnTo>
                    <a:lnTo>
                      <a:pt x="29" y="28"/>
                    </a:lnTo>
                    <a:lnTo>
                      <a:pt x="39" y="26"/>
                    </a:lnTo>
                    <a:lnTo>
                      <a:pt x="48" y="24"/>
                    </a:lnTo>
                    <a:lnTo>
                      <a:pt x="58" y="22"/>
                    </a:lnTo>
                    <a:lnTo>
                      <a:pt x="67" y="21"/>
                    </a:lnTo>
                    <a:lnTo>
                      <a:pt x="75" y="18"/>
                    </a:lnTo>
                    <a:lnTo>
                      <a:pt x="82" y="17"/>
                    </a:lnTo>
                    <a:lnTo>
                      <a:pt x="90" y="15"/>
                    </a:lnTo>
                    <a:lnTo>
                      <a:pt x="96" y="12"/>
                    </a:lnTo>
                    <a:lnTo>
                      <a:pt x="102" y="9"/>
                    </a:lnTo>
                    <a:lnTo>
                      <a:pt x="107" y="6"/>
                    </a:lnTo>
                    <a:lnTo>
                      <a:pt x="113" y="0"/>
                    </a:lnTo>
                    <a:lnTo>
                      <a:pt x="113" y="306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33" name="Freeform 107"/>
              <p:cNvSpPr>
                <a:spLocks/>
              </p:cNvSpPr>
              <p:nvPr/>
            </p:nvSpPr>
            <p:spPr bwMode="auto">
              <a:xfrm>
                <a:off x="440" y="1248"/>
                <a:ext cx="57" cy="27"/>
              </a:xfrm>
              <a:custGeom>
                <a:avLst/>
                <a:gdLst>
                  <a:gd name="T0" fmla="*/ 0 w 57"/>
                  <a:gd name="T1" fmla="*/ 8 h 27"/>
                  <a:gd name="T2" fmla="*/ 0 w 57"/>
                  <a:gd name="T3" fmla="*/ 8 h 27"/>
                  <a:gd name="T4" fmla="*/ 9 w 57"/>
                  <a:gd name="T5" fmla="*/ 9 h 27"/>
                  <a:gd name="T6" fmla="*/ 17 w 57"/>
                  <a:gd name="T7" fmla="*/ 10 h 27"/>
                  <a:gd name="T8" fmla="*/ 24 w 57"/>
                  <a:gd name="T9" fmla="*/ 12 h 27"/>
                  <a:gd name="T10" fmla="*/ 30 w 57"/>
                  <a:gd name="T11" fmla="*/ 14 h 27"/>
                  <a:gd name="T12" fmla="*/ 37 w 57"/>
                  <a:gd name="T13" fmla="*/ 17 h 27"/>
                  <a:gd name="T14" fmla="*/ 43 w 57"/>
                  <a:gd name="T15" fmla="*/ 20 h 27"/>
                  <a:gd name="T16" fmla="*/ 46 w 57"/>
                  <a:gd name="T17" fmla="*/ 23 h 27"/>
                  <a:gd name="T18" fmla="*/ 52 w 57"/>
                  <a:gd name="T19" fmla="*/ 27 h 27"/>
                  <a:gd name="T20" fmla="*/ 57 w 57"/>
                  <a:gd name="T21" fmla="*/ 22 h 27"/>
                  <a:gd name="T22" fmla="*/ 51 w 57"/>
                  <a:gd name="T23" fmla="*/ 16 h 27"/>
                  <a:gd name="T24" fmla="*/ 45 w 57"/>
                  <a:gd name="T25" fmla="*/ 12 h 27"/>
                  <a:gd name="T26" fmla="*/ 39 w 57"/>
                  <a:gd name="T27" fmla="*/ 9 h 27"/>
                  <a:gd name="T28" fmla="*/ 33 w 57"/>
                  <a:gd name="T29" fmla="*/ 7 h 27"/>
                  <a:gd name="T30" fmla="*/ 24 w 57"/>
                  <a:gd name="T31" fmla="*/ 4 h 27"/>
                  <a:gd name="T32" fmla="*/ 17 w 57"/>
                  <a:gd name="T33" fmla="*/ 3 h 27"/>
                  <a:gd name="T34" fmla="*/ 9 w 57"/>
                  <a:gd name="T35" fmla="*/ 1 h 27"/>
                  <a:gd name="T36" fmla="*/ 0 w 57"/>
                  <a:gd name="T37" fmla="*/ 0 h 27"/>
                  <a:gd name="T38" fmla="*/ 0 w 57"/>
                  <a:gd name="T39" fmla="*/ 0 h 27"/>
                  <a:gd name="T40" fmla="*/ 0 w 57"/>
                  <a:gd name="T41" fmla="*/ 8 h 2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7"/>
                  <a:gd name="T64" fmla="*/ 0 h 27"/>
                  <a:gd name="T65" fmla="*/ 57 w 57"/>
                  <a:gd name="T66" fmla="*/ 27 h 2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7" h="27">
                    <a:moveTo>
                      <a:pt x="0" y="8"/>
                    </a:moveTo>
                    <a:lnTo>
                      <a:pt x="0" y="8"/>
                    </a:lnTo>
                    <a:lnTo>
                      <a:pt x="9" y="9"/>
                    </a:lnTo>
                    <a:lnTo>
                      <a:pt x="17" y="10"/>
                    </a:lnTo>
                    <a:lnTo>
                      <a:pt x="24" y="12"/>
                    </a:lnTo>
                    <a:lnTo>
                      <a:pt x="30" y="14"/>
                    </a:lnTo>
                    <a:lnTo>
                      <a:pt x="37" y="17"/>
                    </a:lnTo>
                    <a:lnTo>
                      <a:pt x="43" y="20"/>
                    </a:lnTo>
                    <a:lnTo>
                      <a:pt x="46" y="23"/>
                    </a:lnTo>
                    <a:lnTo>
                      <a:pt x="52" y="27"/>
                    </a:lnTo>
                    <a:lnTo>
                      <a:pt x="57" y="22"/>
                    </a:lnTo>
                    <a:lnTo>
                      <a:pt x="51" y="16"/>
                    </a:lnTo>
                    <a:lnTo>
                      <a:pt x="45" y="12"/>
                    </a:lnTo>
                    <a:lnTo>
                      <a:pt x="39" y="9"/>
                    </a:lnTo>
                    <a:lnTo>
                      <a:pt x="33" y="7"/>
                    </a:lnTo>
                    <a:lnTo>
                      <a:pt x="24" y="4"/>
                    </a:lnTo>
                    <a:lnTo>
                      <a:pt x="17" y="3"/>
                    </a:lnTo>
                    <a:lnTo>
                      <a:pt x="9" y="1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34" name="Freeform 108"/>
              <p:cNvSpPr>
                <a:spLocks/>
              </p:cNvSpPr>
              <p:nvPr/>
            </p:nvSpPr>
            <p:spPr bwMode="auto">
              <a:xfrm>
                <a:off x="377" y="1224"/>
                <a:ext cx="63" cy="32"/>
              </a:xfrm>
              <a:custGeom>
                <a:avLst/>
                <a:gdLst>
                  <a:gd name="T0" fmla="*/ 0 w 63"/>
                  <a:gd name="T1" fmla="*/ 0 h 32"/>
                  <a:gd name="T2" fmla="*/ 0 w 63"/>
                  <a:gd name="T3" fmla="*/ 0 h 32"/>
                  <a:gd name="T4" fmla="*/ 3 w 63"/>
                  <a:gd name="T5" fmla="*/ 9 h 32"/>
                  <a:gd name="T6" fmla="*/ 9 w 63"/>
                  <a:gd name="T7" fmla="*/ 15 h 32"/>
                  <a:gd name="T8" fmla="*/ 16 w 63"/>
                  <a:gd name="T9" fmla="*/ 22 h 32"/>
                  <a:gd name="T10" fmla="*/ 24 w 63"/>
                  <a:gd name="T11" fmla="*/ 24 h 32"/>
                  <a:gd name="T12" fmla="*/ 34 w 63"/>
                  <a:gd name="T13" fmla="*/ 27 h 32"/>
                  <a:gd name="T14" fmla="*/ 44 w 63"/>
                  <a:gd name="T15" fmla="*/ 28 h 32"/>
                  <a:gd name="T16" fmla="*/ 53 w 63"/>
                  <a:gd name="T17" fmla="*/ 31 h 32"/>
                  <a:gd name="T18" fmla="*/ 63 w 63"/>
                  <a:gd name="T19" fmla="*/ 32 h 32"/>
                  <a:gd name="T20" fmla="*/ 63 w 63"/>
                  <a:gd name="T21" fmla="*/ 24 h 32"/>
                  <a:gd name="T22" fmla="*/ 53 w 63"/>
                  <a:gd name="T23" fmla="*/ 23 h 32"/>
                  <a:gd name="T24" fmla="*/ 44 w 63"/>
                  <a:gd name="T25" fmla="*/ 20 h 32"/>
                  <a:gd name="T26" fmla="*/ 34 w 63"/>
                  <a:gd name="T27" fmla="*/ 19 h 32"/>
                  <a:gd name="T28" fmla="*/ 27 w 63"/>
                  <a:gd name="T29" fmla="*/ 16 h 32"/>
                  <a:gd name="T30" fmla="*/ 18 w 63"/>
                  <a:gd name="T31" fmla="*/ 14 h 32"/>
                  <a:gd name="T32" fmla="*/ 13 w 63"/>
                  <a:gd name="T33" fmla="*/ 10 h 32"/>
                  <a:gd name="T34" fmla="*/ 10 w 63"/>
                  <a:gd name="T35" fmla="*/ 6 h 32"/>
                  <a:gd name="T36" fmla="*/ 10 w 63"/>
                  <a:gd name="T37" fmla="*/ 0 h 32"/>
                  <a:gd name="T38" fmla="*/ 10 w 63"/>
                  <a:gd name="T39" fmla="*/ 0 h 32"/>
                  <a:gd name="T40" fmla="*/ 0 w 63"/>
                  <a:gd name="T41" fmla="*/ 0 h 3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3"/>
                  <a:gd name="T64" fmla="*/ 0 h 32"/>
                  <a:gd name="T65" fmla="*/ 63 w 63"/>
                  <a:gd name="T66" fmla="*/ 32 h 3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3" h="32">
                    <a:moveTo>
                      <a:pt x="0" y="0"/>
                    </a:moveTo>
                    <a:lnTo>
                      <a:pt x="0" y="0"/>
                    </a:lnTo>
                    <a:lnTo>
                      <a:pt x="3" y="9"/>
                    </a:lnTo>
                    <a:lnTo>
                      <a:pt x="9" y="15"/>
                    </a:lnTo>
                    <a:lnTo>
                      <a:pt x="16" y="22"/>
                    </a:lnTo>
                    <a:lnTo>
                      <a:pt x="24" y="24"/>
                    </a:lnTo>
                    <a:lnTo>
                      <a:pt x="34" y="27"/>
                    </a:lnTo>
                    <a:lnTo>
                      <a:pt x="44" y="28"/>
                    </a:lnTo>
                    <a:lnTo>
                      <a:pt x="53" y="31"/>
                    </a:lnTo>
                    <a:lnTo>
                      <a:pt x="63" y="32"/>
                    </a:lnTo>
                    <a:lnTo>
                      <a:pt x="63" y="24"/>
                    </a:lnTo>
                    <a:lnTo>
                      <a:pt x="53" y="23"/>
                    </a:lnTo>
                    <a:lnTo>
                      <a:pt x="44" y="20"/>
                    </a:lnTo>
                    <a:lnTo>
                      <a:pt x="34" y="19"/>
                    </a:lnTo>
                    <a:lnTo>
                      <a:pt x="27" y="16"/>
                    </a:lnTo>
                    <a:lnTo>
                      <a:pt x="18" y="14"/>
                    </a:lnTo>
                    <a:lnTo>
                      <a:pt x="13" y="10"/>
                    </a:lnTo>
                    <a:lnTo>
                      <a:pt x="10" y="6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35" name="Freeform 109"/>
              <p:cNvSpPr>
                <a:spLocks/>
              </p:cNvSpPr>
              <p:nvPr/>
            </p:nvSpPr>
            <p:spPr bwMode="auto">
              <a:xfrm>
                <a:off x="377" y="1018"/>
                <a:ext cx="10" cy="206"/>
              </a:xfrm>
              <a:custGeom>
                <a:avLst/>
                <a:gdLst>
                  <a:gd name="T0" fmla="*/ 0 w 10"/>
                  <a:gd name="T1" fmla="*/ 0 h 206"/>
                  <a:gd name="T2" fmla="*/ 0 w 10"/>
                  <a:gd name="T3" fmla="*/ 0 h 206"/>
                  <a:gd name="T4" fmla="*/ 0 w 10"/>
                  <a:gd name="T5" fmla="*/ 206 h 206"/>
                  <a:gd name="T6" fmla="*/ 10 w 10"/>
                  <a:gd name="T7" fmla="*/ 206 h 206"/>
                  <a:gd name="T8" fmla="*/ 10 w 10"/>
                  <a:gd name="T9" fmla="*/ 0 h 206"/>
                  <a:gd name="T10" fmla="*/ 10 w 10"/>
                  <a:gd name="T11" fmla="*/ 0 h 206"/>
                  <a:gd name="T12" fmla="*/ 0 w 10"/>
                  <a:gd name="T13" fmla="*/ 0 h 2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206"/>
                  <a:gd name="T23" fmla="*/ 10 w 10"/>
                  <a:gd name="T24" fmla="*/ 206 h 20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206">
                    <a:moveTo>
                      <a:pt x="0" y="0"/>
                    </a:moveTo>
                    <a:lnTo>
                      <a:pt x="0" y="0"/>
                    </a:lnTo>
                    <a:lnTo>
                      <a:pt x="0" y="206"/>
                    </a:lnTo>
                    <a:lnTo>
                      <a:pt x="10" y="206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36" name="Freeform 110"/>
              <p:cNvSpPr>
                <a:spLocks/>
              </p:cNvSpPr>
              <p:nvPr/>
            </p:nvSpPr>
            <p:spPr bwMode="auto">
              <a:xfrm>
                <a:off x="377" y="985"/>
                <a:ext cx="63" cy="33"/>
              </a:xfrm>
              <a:custGeom>
                <a:avLst/>
                <a:gdLst>
                  <a:gd name="T0" fmla="*/ 63 w 63"/>
                  <a:gd name="T1" fmla="*/ 0 h 33"/>
                  <a:gd name="T2" fmla="*/ 63 w 63"/>
                  <a:gd name="T3" fmla="*/ 0 h 33"/>
                  <a:gd name="T4" fmla="*/ 53 w 63"/>
                  <a:gd name="T5" fmla="*/ 2 h 33"/>
                  <a:gd name="T6" fmla="*/ 44 w 63"/>
                  <a:gd name="T7" fmla="*/ 4 h 33"/>
                  <a:gd name="T8" fmla="*/ 34 w 63"/>
                  <a:gd name="T9" fmla="*/ 6 h 33"/>
                  <a:gd name="T10" fmla="*/ 24 w 63"/>
                  <a:gd name="T11" fmla="*/ 8 h 33"/>
                  <a:gd name="T12" fmla="*/ 16 w 63"/>
                  <a:gd name="T13" fmla="*/ 11 h 33"/>
                  <a:gd name="T14" fmla="*/ 9 w 63"/>
                  <a:gd name="T15" fmla="*/ 17 h 33"/>
                  <a:gd name="T16" fmla="*/ 3 w 63"/>
                  <a:gd name="T17" fmla="*/ 24 h 33"/>
                  <a:gd name="T18" fmla="*/ 0 w 63"/>
                  <a:gd name="T19" fmla="*/ 33 h 33"/>
                  <a:gd name="T20" fmla="*/ 10 w 63"/>
                  <a:gd name="T21" fmla="*/ 33 h 33"/>
                  <a:gd name="T22" fmla="*/ 10 w 63"/>
                  <a:gd name="T23" fmla="*/ 26 h 33"/>
                  <a:gd name="T24" fmla="*/ 13 w 63"/>
                  <a:gd name="T25" fmla="*/ 22 h 33"/>
                  <a:gd name="T26" fmla="*/ 18 w 63"/>
                  <a:gd name="T27" fmla="*/ 19 h 33"/>
                  <a:gd name="T28" fmla="*/ 27 w 63"/>
                  <a:gd name="T29" fmla="*/ 16 h 33"/>
                  <a:gd name="T30" fmla="*/ 34 w 63"/>
                  <a:gd name="T31" fmla="*/ 13 h 33"/>
                  <a:gd name="T32" fmla="*/ 44 w 63"/>
                  <a:gd name="T33" fmla="*/ 12 h 33"/>
                  <a:gd name="T34" fmla="*/ 53 w 63"/>
                  <a:gd name="T35" fmla="*/ 10 h 33"/>
                  <a:gd name="T36" fmla="*/ 63 w 63"/>
                  <a:gd name="T37" fmla="*/ 8 h 33"/>
                  <a:gd name="T38" fmla="*/ 63 w 63"/>
                  <a:gd name="T39" fmla="*/ 8 h 33"/>
                  <a:gd name="T40" fmla="*/ 63 w 63"/>
                  <a:gd name="T41" fmla="*/ 0 h 3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3"/>
                  <a:gd name="T64" fmla="*/ 0 h 33"/>
                  <a:gd name="T65" fmla="*/ 63 w 63"/>
                  <a:gd name="T66" fmla="*/ 33 h 3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3" h="33">
                    <a:moveTo>
                      <a:pt x="63" y="0"/>
                    </a:moveTo>
                    <a:lnTo>
                      <a:pt x="63" y="0"/>
                    </a:lnTo>
                    <a:lnTo>
                      <a:pt x="53" y="2"/>
                    </a:lnTo>
                    <a:lnTo>
                      <a:pt x="44" y="4"/>
                    </a:lnTo>
                    <a:lnTo>
                      <a:pt x="34" y="6"/>
                    </a:lnTo>
                    <a:lnTo>
                      <a:pt x="24" y="8"/>
                    </a:lnTo>
                    <a:lnTo>
                      <a:pt x="16" y="11"/>
                    </a:lnTo>
                    <a:lnTo>
                      <a:pt x="9" y="17"/>
                    </a:lnTo>
                    <a:lnTo>
                      <a:pt x="3" y="24"/>
                    </a:lnTo>
                    <a:lnTo>
                      <a:pt x="0" y="33"/>
                    </a:lnTo>
                    <a:lnTo>
                      <a:pt x="10" y="33"/>
                    </a:lnTo>
                    <a:lnTo>
                      <a:pt x="10" y="26"/>
                    </a:lnTo>
                    <a:lnTo>
                      <a:pt x="13" y="22"/>
                    </a:lnTo>
                    <a:lnTo>
                      <a:pt x="18" y="19"/>
                    </a:lnTo>
                    <a:lnTo>
                      <a:pt x="27" y="16"/>
                    </a:lnTo>
                    <a:lnTo>
                      <a:pt x="34" y="13"/>
                    </a:lnTo>
                    <a:lnTo>
                      <a:pt x="44" y="12"/>
                    </a:lnTo>
                    <a:lnTo>
                      <a:pt x="53" y="10"/>
                    </a:lnTo>
                    <a:lnTo>
                      <a:pt x="63" y="8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37" name="Freeform 111"/>
              <p:cNvSpPr>
                <a:spLocks/>
              </p:cNvSpPr>
              <p:nvPr/>
            </p:nvSpPr>
            <p:spPr bwMode="auto">
              <a:xfrm>
                <a:off x="440" y="956"/>
                <a:ext cx="60" cy="37"/>
              </a:xfrm>
              <a:custGeom>
                <a:avLst/>
                <a:gdLst>
                  <a:gd name="T0" fmla="*/ 60 w 60"/>
                  <a:gd name="T1" fmla="*/ 11 h 37"/>
                  <a:gd name="T2" fmla="*/ 52 w 60"/>
                  <a:gd name="T3" fmla="*/ 9 h 37"/>
                  <a:gd name="T4" fmla="*/ 46 w 60"/>
                  <a:gd name="T5" fmla="*/ 13 h 37"/>
                  <a:gd name="T6" fmla="*/ 43 w 60"/>
                  <a:gd name="T7" fmla="*/ 17 h 37"/>
                  <a:gd name="T8" fmla="*/ 37 w 60"/>
                  <a:gd name="T9" fmla="*/ 19 h 37"/>
                  <a:gd name="T10" fmla="*/ 30 w 60"/>
                  <a:gd name="T11" fmla="*/ 22 h 37"/>
                  <a:gd name="T12" fmla="*/ 24 w 60"/>
                  <a:gd name="T13" fmla="*/ 24 h 37"/>
                  <a:gd name="T14" fmla="*/ 17 w 60"/>
                  <a:gd name="T15" fmla="*/ 26 h 37"/>
                  <a:gd name="T16" fmla="*/ 9 w 60"/>
                  <a:gd name="T17" fmla="*/ 28 h 37"/>
                  <a:gd name="T18" fmla="*/ 0 w 60"/>
                  <a:gd name="T19" fmla="*/ 29 h 37"/>
                  <a:gd name="T20" fmla="*/ 0 w 60"/>
                  <a:gd name="T21" fmla="*/ 37 h 37"/>
                  <a:gd name="T22" fmla="*/ 9 w 60"/>
                  <a:gd name="T23" fmla="*/ 36 h 37"/>
                  <a:gd name="T24" fmla="*/ 17 w 60"/>
                  <a:gd name="T25" fmla="*/ 33 h 37"/>
                  <a:gd name="T26" fmla="*/ 24 w 60"/>
                  <a:gd name="T27" fmla="*/ 32 h 37"/>
                  <a:gd name="T28" fmla="*/ 33 w 60"/>
                  <a:gd name="T29" fmla="*/ 29 h 37"/>
                  <a:gd name="T30" fmla="*/ 39 w 60"/>
                  <a:gd name="T31" fmla="*/ 27 h 37"/>
                  <a:gd name="T32" fmla="*/ 45 w 60"/>
                  <a:gd name="T33" fmla="*/ 24 h 37"/>
                  <a:gd name="T34" fmla="*/ 51 w 60"/>
                  <a:gd name="T35" fmla="*/ 20 h 37"/>
                  <a:gd name="T36" fmla="*/ 57 w 60"/>
                  <a:gd name="T37" fmla="*/ 14 h 37"/>
                  <a:gd name="T38" fmla="*/ 50 w 60"/>
                  <a:gd name="T39" fmla="*/ 11 h 37"/>
                  <a:gd name="T40" fmla="*/ 60 w 60"/>
                  <a:gd name="T41" fmla="*/ 11 h 37"/>
                  <a:gd name="T42" fmla="*/ 60 w 60"/>
                  <a:gd name="T43" fmla="*/ 0 h 37"/>
                  <a:gd name="T44" fmla="*/ 52 w 60"/>
                  <a:gd name="T45" fmla="*/ 9 h 37"/>
                  <a:gd name="T46" fmla="*/ 60 w 60"/>
                  <a:gd name="T47" fmla="*/ 11 h 3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7"/>
                  <a:gd name="T74" fmla="*/ 60 w 60"/>
                  <a:gd name="T75" fmla="*/ 37 h 3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7">
                    <a:moveTo>
                      <a:pt x="60" y="11"/>
                    </a:moveTo>
                    <a:lnTo>
                      <a:pt x="52" y="9"/>
                    </a:lnTo>
                    <a:lnTo>
                      <a:pt x="46" y="13"/>
                    </a:lnTo>
                    <a:lnTo>
                      <a:pt x="43" y="17"/>
                    </a:lnTo>
                    <a:lnTo>
                      <a:pt x="37" y="19"/>
                    </a:lnTo>
                    <a:lnTo>
                      <a:pt x="30" y="22"/>
                    </a:lnTo>
                    <a:lnTo>
                      <a:pt x="24" y="24"/>
                    </a:lnTo>
                    <a:lnTo>
                      <a:pt x="17" y="26"/>
                    </a:lnTo>
                    <a:lnTo>
                      <a:pt x="9" y="28"/>
                    </a:lnTo>
                    <a:lnTo>
                      <a:pt x="0" y="29"/>
                    </a:lnTo>
                    <a:lnTo>
                      <a:pt x="0" y="37"/>
                    </a:lnTo>
                    <a:lnTo>
                      <a:pt x="9" y="36"/>
                    </a:lnTo>
                    <a:lnTo>
                      <a:pt x="17" y="33"/>
                    </a:lnTo>
                    <a:lnTo>
                      <a:pt x="24" y="32"/>
                    </a:lnTo>
                    <a:lnTo>
                      <a:pt x="33" y="29"/>
                    </a:lnTo>
                    <a:lnTo>
                      <a:pt x="39" y="27"/>
                    </a:lnTo>
                    <a:lnTo>
                      <a:pt x="45" y="24"/>
                    </a:lnTo>
                    <a:lnTo>
                      <a:pt x="51" y="20"/>
                    </a:lnTo>
                    <a:lnTo>
                      <a:pt x="57" y="14"/>
                    </a:lnTo>
                    <a:lnTo>
                      <a:pt x="50" y="11"/>
                    </a:lnTo>
                    <a:lnTo>
                      <a:pt x="60" y="11"/>
                    </a:lnTo>
                    <a:lnTo>
                      <a:pt x="60" y="0"/>
                    </a:lnTo>
                    <a:lnTo>
                      <a:pt x="52" y="9"/>
                    </a:lnTo>
                    <a:lnTo>
                      <a:pt x="6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38" name="Freeform 112"/>
              <p:cNvSpPr>
                <a:spLocks/>
              </p:cNvSpPr>
              <p:nvPr/>
            </p:nvSpPr>
            <p:spPr bwMode="auto">
              <a:xfrm>
                <a:off x="490" y="967"/>
                <a:ext cx="10" cy="317"/>
              </a:xfrm>
              <a:custGeom>
                <a:avLst/>
                <a:gdLst>
                  <a:gd name="T0" fmla="*/ 2 w 10"/>
                  <a:gd name="T1" fmla="*/ 308 h 317"/>
                  <a:gd name="T2" fmla="*/ 10 w 10"/>
                  <a:gd name="T3" fmla="*/ 306 h 317"/>
                  <a:gd name="T4" fmla="*/ 10 w 10"/>
                  <a:gd name="T5" fmla="*/ 0 h 317"/>
                  <a:gd name="T6" fmla="*/ 0 w 10"/>
                  <a:gd name="T7" fmla="*/ 0 h 317"/>
                  <a:gd name="T8" fmla="*/ 0 w 10"/>
                  <a:gd name="T9" fmla="*/ 306 h 317"/>
                  <a:gd name="T10" fmla="*/ 7 w 10"/>
                  <a:gd name="T11" fmla="*/ 303 h 317"/>
                  <a:gd name="T12" fmla="*/ 2 w 10"/>
                  <a:gd name="T13" fmla="*/ 308 h 317"/>
                  <a:gd name="T14" fmla="*/ 10 w 10"/>
                  <a:gd name="T15" fmla="*/ 317 h 317"/>
                  <a:gd name="T16" fmla="*/ 10 w 10"/>
                  <a:gd name="T17" fmla="*/ 306 h 317"/>
                  <a:gd name="T18" fmla="*/ 2 w 10"/>
                  <a:gd name="T19" fmla="*/ 308 h 3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317"/>
                  <a:gd name="T32" fmla="*/ 10 w 10"/>
                  <a:gd name="T33" fmla="*/ 317 h 3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317">
                    <a:moveTo>
                      <a:pt x="2" y="308"/>
                    </a:moveTo>
                    <a:lnTo>
                      <a:pt x="10" y="306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306"/>
                    </a:lnTo>
                    <a:lnTo>
                      <a:pt x="7" y="303"/>
                    </a:lnTo>
                    <a:lnTo>
                      <a:pt x="2" y="308"/>
                    </a:lnTo>
                    <a:lnTo>
                      <a:pt x="10" y="317"/>
                    </a:lnTo>
                    <a:lnTo>
                      <a:pt x="10" y="306"/>
                    </a:lnTo>
                    <a:lnTo>
                      <a:pt x="2" y="30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39" name="Freeform 113"/>
              <p:cNvSpPr>
                <a:spLocks/>
              </p:cNvSpPr>
              <p:nvPr/>
            </p:nvSpPr>
            <p:spPr bwMode="auto">
              <a:xfrm>
                <a:off x="382" y="684"/>
                <a:ext cx="113" cy="305"/>
              </a:xfrm>
              <a:custGeom>
                <a:avLst/>
                <a:gdLst>
                  <a:gd name="T0" fmla="*/ 113 w 113"/>
                  <a:gd name="T1" fmla="*/ 305 h 305"/>
                  <a:gd name="T2" fmla="*/ 107 w 113"/>
                  <a:gd name="T3" fmla="*/ 300 h 305"/>
                  <a:gd name="T4" fmla="*/ 102 w 113"/>
                  <a:gd name="T5" fmla="*/ 296 h 305"/>
                  <a:gd name="T6" fmla="*/ 96 w 113"/>
                  <a:gd name="T7" fmla="*/ 294 h 305"/>
                  <a:gd name="T8" fmla="*/ 90 w 113"/>
                  <a:gd name="T9" fmla="*/ 291 h 305"/>
                  <a:gd name="T10" fmla="*/ 82 w 113"/>
                  <a:gd name="T11" fmla="*/ 289 h 305"/>
                  <a:gd name="T12" fmla="*/ 75 w 113"/>
                  <a:gd name="T13" fmla="*/ 287 h 305"/>
                  <a:gd name="T14" fmla="*/ 67 w 113"/>
                  <a:gd name="T15" fmla="*/ 285 h 305"/>
                  <a:gd name="T16" fmla="*/ 58 w 113"/>
                  <a:gd name="T17" fmla="*/ 283 h 305"/>
                  <a:gd name="T18" fmla="*/ 48 w 113"/>
                  <a:gd name="T19" fmla="*/ 282 h 305"/>
                  <a:gd name="T20" fmla="*/ 39 w 113"/>
                  <a:gd name="T21" fmla="*/ 281 h 305"/>
                  <a:gd name="T22" fmla="*/ 29 w 113"/>
                  <a:gd name="T23" fmla="*/ 279 h 305"/>
                  <a:gd name="T24" fmla="*/ 21 w 113"/>
                  <a:gd name="T25" fmla="*/ 277 h 305"/>
                  <a:gd name="T26" fmla="*/ 12 w 113"/>
                  <a:gd name="T27" fmla="*/ 274 h 305"/>
                  <a:gd name="T28" fmla="*/ 6 w 113"/>
                  <a:gd name="T29" fmla="*/ 269 h 305"/>
                  <a:gd name="T30" fmla="*/ 1 w 113"/>
                  <a:gd name="T31" fmla="*/ 263 h 305"/>
                  <a:gd name="T32" fmla="*/ 0 w 113"/>
                  <a:gd name="T33" fmla="*/ 255 h 305"/>
                  <a:gd name="T34" fmla="*/ 0 w 113"/>
                  <a:gd name="T35" fmla="*/ 50 h 305"/>
                  <a:gd name="T36" fmla="*/ 1 w 113"/>
                  <a:gd name="T37" fmla="*/ 43 h 305"/>
                  <a:gd name="T38" fmla="*/ 6 w 113"/>
                  <a:gd name="T39" fmla="*/ 36 h 305"/>
                  <a:gd name="T40" fmla="*/ 12 w 113"/>
                  <a:gd name="T41" fmla="*/ 31 h 305"/>
                  <a:gd name="T42" fmla="*/ 21 w 113"/>
                  <a:gd name="T43" fmla="*/ 28 h 305"/>
                  <a:gd name="T44" fmla="*/ 29 w 113"/>
                  <a:gd name="T45" fmla="*/ 26 h 305"/>
                  <a:gd name="T46" fmla="*/ 39 w 113"/>
                  <a:gd name="T47" fmla="*/ 25 h 305"/>
                  <a:gd name="T48" fmla="*/ 48 w 113"/>
                  <a:gd name="T49" fmla="*/ 22 h 305"/>
                  <a:gd name="T50" fmla="*/ 58 w 113"/>
                  <a:gd name="T51" fmla="*/ 21 h 305"/>
                  <a:gd name="T52" fmla="*/ 67 w 113"/>
                  <a:gd name="T53" fmla="*/ 19 h 305"/>
                  <a:gd name="T54" fmla="*/ 75 w 113"/>
                  <a:gd name="T55" fmla="*/ 18 h 305"/>
                  <a:gd name="T56" fmla="*/ 82 w 113"/>
                  <a:gd name="T57" fmla="*/ 17 h 305"/>
                  <a:gd name="T58" fmla="*/ 90 w 113"/>
                  <a:gd name="T59" fmla="*/ 14 h 305"/>
                  <a:gd name="T60" fmla="*/ 96 w 113"/>
                  <a:gd name="T61" fmla="*/ 12 h 305"/>
                  <a:gd name="T62" fmla="*/ 102 w 113"/>
                  <a:gd name="T63" fmla="*/ 9 h 305"/>
                  <a:gd name="T64" fmla="*/ 107 w 113"/>
                  <a:gd name="T65" fmla="*/ 5 h 305"/>
                  <a:gd name="T66" fmla="*/ 113 w 113"/>
                  <a:gd name="T67" fmla="*/ 0 h 305"/>
                  <a:gd name="T68" fmla="*/ 113 w 113"/>
                  <a:gd name="T69" fmla="*/ 305 h 30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3"/>
                  <a:gd name="T106" fmla="*/ 0 h 305"/>
                  <a:gd name="T107" fmla="*/ 113 w 113"/>
                  <a:gd name="T108" fmla="*/ 305 h 30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3" h="305">
                    <a:moveTo>
                      <a:pt x="113" y="305"/>
                    </a:moveTo>
                    <a:lnTo>
                      <a:pt x="107" y="300"/>
                    </a:lnTo>
                    <a:lnTo>
                      <a:pt x="102" y="296"/>
                    </a:lnTo>
                    <a:lnTo>
                      <a:pt x="96" y="294"/>
                    </a:lnTo>
                    <a:lnTo>
                      <a:pt x="90" y="291"/>
                    </a:lnTo>
                    <a:lnTo>
                      <a:pt x="82" y="289"/>
                    </a:lnTo>
                    <a:lnTo>
                      <a:pt x="75" y="287"/>
                    </a:lnTo>
                    <a:lnTo>
                      <a:pt x="67" y="285"/>
                    </a:lnTo>
                    <a:lnTo>
                      <a:pt x="58" y="283"/>
                    </a:lnTo>
                    <a:lnTo>
                      <a:pt x="48" y="282"/>
                    </a:lnTo>
                    <a:lnTo>
                      <a:pt x="39" y="281"/>
                    </a:lnTo>
                    <a:lnTo>
                      <a:pt x="29" y="279"/>
                    </a:lnTo>
                    <a:lnTo>
                      <a:pt x="21" y="277"/>
                    </a:lnTo>
                    <a:lnTo>
                      <a:pt x="12" y="274"/>
                    </a:lnTo>
                    <a:lnTo>
                      <a:pt x="6" y="269"/>
                    </a:lnTo>
                    <a:lnTo>
                      <a:pt x="1" y="263"/>
                    </a:lnTo>
                    <a:lnTo>
                      <a:pt x="0" y="255"/>
                    </a:lnTo>
                    <a:lnTo>
                      <a:pt x="0" y="50"/>
                    </a:lnTo>
                    <a:lnTo>
                      <a:pt x="1" y="43"/>
                    </a:lnTo>
                    <a:lnTo>
                      <a:pt x="6" y="36"/>
                    </a:lnTo>
                    <a:lnTo>
                      <a:pt x="12" y="31"/>
                    </a:lnTo>
                    <a:lnTo>
                      <a:pt x="21" y="28"/>
                    </a:lnTo>
                    <a:lnTo>
                      <a:pt x="29" y="26"/>
                    </a:lnTo>
                    <a:lnTo>
                      <a:pt x="39" y="25"/>
                    </a:lnTo>
                    <a:lnTo>
                      <a:pt x="48" y="22"/>
                    </a:lnTo>
                    <a:lnTo>
                      <a:pt x="58" y="21"/>
                    </a:lnTo>
                    <a:lnTo>
                      <a:pt x="67" y="19"/>
                    </a:lnTo>
                    <a:lnTo>
                      <a:pt x="75" y="18"/>
                    </a:lnTo>
                    <a:lnTo>
                      <a:pt x="82" y="17"/>
                    </a:lnTo>
                    <a:lnTo>
                      <a:pt x="90" y="14"/>
                    </a:lnTo>
                    <a:lnTo>
                      <a:pt x="96" y="12"/>
                    </a:lnTo>
                    <a:lnTo>
                      <a:pt x="102" y="9"/>
                    </a:lnTo>
                    <a:lnTo>
                      <a:pt x="107" y="5"/>
                    </a:lnTo>
                    <a:lnTo>
                      <a:pt x="113" y="0"/>
                    </a:lnTo>
                    <a:lnTo>
                      <a:pt x="113" y="305"/>
                    </a:lnTo>
                    <a:close/>
                  </a:path>
                </a:pathLst>
              </a:custGeom>
              <a:solidFill>
                <a:srgbClr val="6600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40" name="Freeform 114"/>
              <p:cNvSpPr>
                <a:spLocks/>
              </p:cNvSpPr>
              <p:nvPr/>
            </p:nvSpPr>
            <p:spPr bwMode="auto">
              <a:xfrm>
                <a:off x="440" y="963"/>
                <a:ext cx="57" cy="29"/>
              </a:xfrm>
              <a:custGeom>
                <a:avLst/>
                <a:gdLst>
                  <a:gd name="T0" fmla="*/ 0 w 57"/>
                  <a:gd name="T1" fmla="*/ 8 h 29"/>
                  <a:gd name="T2" fmla="*/ 0 w 57"/>
                  <a:gd name="T3" fmla="*/ 8 h 29"/>
                  <a:gd name="T4" fmla="*/ 9 w 57"/>
                  <a:gd name="T5" fmla="*/ 10 h 29"/>
                  <a:gd name="T6" fmla="*/ 17 w 57"/>
                  <a:gd name="T7" fmla="*/ 12 h 29"/>
                  <a:gd name="T8" fmla="*/ 24 w 57"/>
                  <a:gd name="T9" fmla="*/ 13 h 29"/>
                  <a:gd name="T10" fmla="*/ 30 w 57"/>
                  <a:gd name="T11" fmla="*/ 16 h 29"/>
                  <a:gd name="T12" fmla="*/ 37 w 57"/>
                  <a:gd name="T13" fmla="*/ 19 h 29"/>
                  <a:gd name="T14" fmla="*/ 43 w 57"/>
                  <a:gd name="T15" fmla="*/ 21 h 29"/>
                  <a:gd name="T16" fmla="*/ 46 w 57"/>
                  <a:gd name="T17" fmla="*/ 25 h 29"/>
                  <a:gd name="T18" fmla="*/ 52 w 57"/>
                  <a:gd name="T19" fmla="*/ 29 h 29"/>
                  <a:gd name="T20" fmla="*/ 57 w 57"/>
                  <a:gd name="T21" fmla="*/ 24 h 29"/>
                  <a:gd name="T22" fmla="*/ 51 w 57"/>
                  <a:gd name="T23" fmla="*/ 17 h 29"/>
                  <a:gd name="T24" fmla="*/ 45 w 57"/>
                  <a:gd name="T25" fmla="*/ 13 h 29"/>
                  <a:gd name="T26" fmla="*/ 39 w 57"/>
                  <a:gd name="T27" fmla="*/ 11 h 29"/>
                  <a:gd name="T28" fmla="*/ 33 w 57"/>
                  <a:gd name="T29" fmla="*/ 8 h 29"/>
                  <a:gd name="T30" fmla="*/ 24 w 57"/>
                  <a:gd name="T31" fmla="*/ 6 h 29"/>
                  <a:gd name="T32" fmla="*/ 17 w 57"/>
                  <a:gd name="T33" fmla="*/ 4 h 29"/>
                  <a:gd name="T34" fmla="*/ 9 w 57"/>
                  <a:gd name="T35" fmla="*/ 2 h 29"/>
                  <a:gd name="T36" fmla="*/ 0 w 57"/>
                  <a:gd name="T37" fmla="*/ 0 h 29"/>
                  <a:gd name="T38" fmla="*/ 0 w 57"/>
                  <a:gd name="T39" fmla="*/ 0 h 29"/>
                  <a:gd name="T40" fmla="*/ 0 w 57"/>
                  <a:gd name="T41" fmla="*/ 8 h 2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7"/>
                  <a:gd name="T64" fmla="*/ 0 h 29"/>
                  <a:gd name="T65" fmla="*/ 57 w 57"/>
                  <a:gd name="T66" fmla="*/ 29 h 2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7" h="29">
                    <a:moveTo>
                      <a:pt x="0" y="8"/>
                    </a:moveTo>
                    <a:lnTo>
                      <a:pt x="0" y="8"/>
                    </a:lnTo>
                    <a:lnTo>
                      <a:pt x="9" y="10"/>
                    </a:lnTo>
                    <a:lnTo>
                      <a:pt x="17" y="12"/>
                    </a:lnTo>
                    <a:lnTo>
                      <a:pt x="24" y="13"/>
                    </a:lnTo>
                    <a:lnTo>
                      <a:pt x="30" y="16"/>
                    </a:lnTo>
                    <a:lnTo>
                      <a:pt x="37" y="19"/>
                    </a:lnTo>
                    <a:lnTo>
                      <a:pt x="43" y="21"/>
                    </a:lnTo>
                    <a:lnTo>
                      <a:pt x="46" y="25"/>
                    </a:lnTo>
                    <a:lnTo>
                      <a:pt x="52" y="29"/>
                    </a:lnTo>
                    <a:lnTo>
                      <a:pt x="57" y="24"/>
                    </a:lnTo>
                    <a:lnTo>
                      <a:pt x="51" y="17"/>
                    </a:lnTo>
                    <a:lnTo>
                      <a:pt x="45" y="13"/>
                    </a:lnTo>
                    <a:lnTo>
                      <a:pt x="39" y="11"/>
                    </a:lnTo>
                    <a:lnTo>
                      <a:pt x="33" y="8"/>
                    </a:lnTo>
                    <a:lnTo>
                      <a:pt x="24" y="6"/>
                    </a:lnTo>
                    <a:lnTo>
                      <a:pt x="17" y="4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41" name="Freeform 115"/>
              <p:cNvSpPr>
                <a:spLocks/>
              </p:cNvSpPr>
              <p:nvPr/>
            </p:nvSpPr>
            <p:spPr bwMode="auto">
              <a:xfrm>
                <a:off x="377" y="939"/>
                <a:ext cx="63" cy="32"/>
              </a:xfrm>
              <a:custGeom>
                <a:avLst/>
                <a:gdLst>
                  <a:gd name="T0" fmla="*/ 0 w 63"/>
                  <a:gd name="T1" fmla="*/ 0 h 32"/>
                  <a:gd name="T2" fmla="*/ 0 w 63"/>
                  <a:gd name="T3" fmla="*/ 0 h 32"/>
                  <a:gd name="T4" fmla="*/ 3 w 63"/>
                  <a:gd name="T5" fmla="*/ 9 h 32"/>
                  <a:gd name="T6" fmla="*/ 9 w 63"/>
                  <a:gd name="T7" fmla="*/ 17 h 32"/>
                  <a:gd name="T8" fmla="*/ 16 w 63"/>
                  <a:gd name="T9" fmla="*/ 23 h 32"/>
                  <a:gd name="T10" fmla="*/ 24 w 63"/>
                  <a:gd name="T11" fmla="*/ 26 h 32"/>
                  <a:gd name="T12" fmla="*/ 34 w 63"/>
                  <a:gd name="T13" fmla="*/ 28 h 32"/>
                  <a:gd name="T14" fmla="*/ 44 w 63"/>
                  <a:gd name="T15" fmla="*/ 30 h 32"/>
                  <a:gd name="T16" fmla="*/ 53 w 63"/>
                  <a:gd name="T17" fmla="*/ 31 h 32"/>
                  <a:gd name="T18" fmla="*/ 63 w 63"/>
                  <a:gd name="T19" fmla="*/ 32 h 32"/>
                  <a:gd name="T20" fmla="*/ 63 w 63"/>
                  <a:gd name="T21" fmla="*/ 24 h 32"/>
                  <a:gd name="T22" fmla="*/ 53 w 63"/>
                  <a:gd name="T23" fmla="*/ 23 h 32"/>
                  <a:gd name="T24" fmla="*/ 44 w 63"/>
                  <a:gd name="T25" fmla="*/ 22 h 32"/>
                  <a:gd name="T26" fmla="*/ 34 w 63"/>
                  <a:gd name="T27" fmla="*/ 21 h 32"/>
                  <a:gd name="T28" fmla="*/ 27 w 63"/>
                  <a:gd name="T29" fmla="*/ 18 h 32"/>
                  <a:gd name="T30" fmla="*/ 18 w 63"/>
                  <a:gd name="T31" fmla="*/ 15 h 32"/>
                  <a:gd name="T32" fmla="*/ 13 w 63"/>
                  <a:gd name="T33" fmla="*/ 12 h 32"/>
                  <a:gd name="T34" fmla="*/ 10 w 63"/>
                  <a:gd name="T35" fmla="*/ 6 h 32"/>
                  <a:gd name="T36" fmla="*/ 10 w 63"/>
                  <a:gd name="T37" fmla="*/ 0 h 32"/>
                  <a:gd name="T38" fmla="*/ 10 w 63"/>
                  <a:gd name="T39" fmla="*/ 0 h 32"/>
                  <a:gd name="T40" fmla="*/ 0 w 63"/>
                  <a:gd name="T41" fmla="*/ 0 h 3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3"/>
                  <a:gd name="T64" fmla="*/ 0 h 32"/>
                  <a:gd name="T65" fmla="*/ 63 w 63"/>
                  <a:gd name="T66" fmla="*/ 32 h 3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3" h="32">
                    <a:moveTo>
                      <a:pt x="0" y="0"/>
                    </a:moveTo>
                    <a:lnTo>
                      <a:pt x="0" y="0"/>
                    </a:lnTo>
                    <a:lnTo>
                      <a:pt x="3" y="9"/>
                    </a:lnTo>
                    <a:lnTo>
                      <a:pt x="9" y="17"/>
                    </a:lnTo>
                    <a:lnTo>
                      <a:pt x="16" y="23"/>
                    </a:lnTo>
                    <a:lnTo>
                      <a:pt x="24" y="26"/>
                    </a:lnTo>
                    <a:lnTo>
                      <a:pt x="34" y="28"/>
                    </a:lnTo>
                    <a:lnTo>
                      <a:pt x="44" y="30"/>
                    </a:lnTo>
                    <a:lnTo>
                      <a:pt x="53" y="31"/>
                    </a:lnTo>
                    <a:lnTo>
                      <a:pt x="63" y="32"/>
                    </a:lnTo>
                    <a:lnTo>
                      <a:pt x="63" y="24"/>
                    </a:lnTo>
                    <a:lnTo>
                      <a:pt x="53" y="23"/>
                    </a:lnTo>
                    <a:lnTo>
                      <a:pt x="44" y="22"/>
                    </a:lnTo>
                    <a:lnTo>
                      <a:pt x="34" y="21"/>
                    </a:lnTo>
                    <a:lnTo>
                      <a:pt x="27" y="18"/>
                    </a:lnTo>
                    <a:lnTo>
                      <a:pt x="18" y="15"/>
                    </a:lnTo>
                    <a:lnTo>
                      <a:pt x="13" y="12"/>
                    </a:lnTo>
                    <a:lnTo>
                      <a:pt x="10" y="6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42" name="Freeform 116"/>
              <p:cNvSpPr>
                <a:spLocks/>
              </p:cNvSpPr>
              <p:nvPr/>
            </p:nvSpPr>
            <p:spPr bwMode="auto">
              <a:xfrm>
                <a:off x="377" y="734"/>
                <a:ext cx="10" cy="205"/>
              </a:xfrm>
              <a:custGeom>
                <a:avLst/>
                <a:gdLst>
                  <a:gd name="T0" fmla="*/ 0 w 10"/>
                  <a:gd name="T1" fmla="*/ 0 h 205"/>
                  <a:gd name="T2" fmla="*/ 0 w 10"/>
                  <a:gd name="T3" fmla="*/ 0 h 205"/>
                  <a:gd name="T4" fmla="*/ 0 w 10"/>
                  <a:gd name="T5" fmla="*/ 205 h 205"/>
                  <a:gd name="T6" fmla="*/ 10 w 10"/>
                  <a:gd name="T7" fmla="*/ 205 h 205"/>
                  <a:gd name="T8" fmla="*/ 10 w 10"/>
                  <a:gd name="T9" fmla="*/ 0 h 205"/>
                  <a:gd name="T10" fmla="*/ 10 w 10"/>
                  <a:gd name="T11" fmla="*/ 0 h 205"/>
                  <a:gd name="T12" fmla="*/ 0 w 10"/>
                  <a:gd name="T13" fmla="*/ 0 h 20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205"/>
                  <a:gd name="T23" fmla="*/ 10 w 10"/>
                  <a:gd name="T24" fmla="*/ 205 h 20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205">
                    <a:moveTo>
                      <a:pt x="0" y="0"/>
                    </a:moveTo>
                    <a:lnTo>
                      <a:pt x="0" y="0"/>
                    </a:lnTo>
                    <a:lnTo>
                      <a:pt x="0" y="205"/>
                    </a:lnTo>
                    <a:lnTo>
                      <a:pt x="10" y="205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43" name="Freeform 117"/>
              <p:cNvSpPr>
                <a:spLocks/>
              </p:cNvSpPr>
              <p:nvPr/>
            </p:nvSpPr>
            <p:spPr bwMode="auto">
              <a:xfrm>
                <a:off x="377" y="701"/>
                <a:ext cx="63" cy="33"/>
              </a:xfrm>
              <a:custGeom>
                <a:avLst/>
                <a:gdLst>
                  <a:gd name="T0" fmla="*/ 63 w 63"/>
                  <a:gd name="T1" fmla="*/ 0 h 33"/>
                  <a:gd name="T2" fmla="*/ 63 w 63"/>
                  <a:gd name="T3" fmla="*/ 0 h 33"/>
                  <a:gd name="T4" fmla="*/ 53 w 63"/>
                  <a:gd name="T5" fmla="*/ 1 h 33"/>
                  <a:gd name="T6" fmla="*/ 44 w 63"/>
                  <a:gd name="T7" fmla="*/ 4 h 33"/>
                  <a:gd name="T8" fmla="*/ 34 w 63"/>
                  <a:gd name="T9" fmla="*/ 5 h 33"/>
                  <a:gd name="T10" fmla="*/ 24 w 63"/>
                  <a:gd name="T11" fmla="*/ 8 h 33"/>
                  <a:gd name="T12" fmla="*/ 16 w 63"/>
                  <a:gd name="T13" fmla="*/ 10 h 33"/>
                  <a:gd name="T14" fmla="*/ 9 w 63"/>
                  <a:gd name="T15" fmla="*/ 17 h 33"/>
                  <a:gd name="T16" fmla="*/ 3 w 63"/>
                  <a:gd name="T17" fmla="*/ 24 h 33"/>
                  <a:gd name="T18" fmla="*/ 0 w 63"/>
                  <a:gd name="T19" fmla="*/ 33 h 33"/>
                  <a:gd name="T20" fmla="*/ 10 w 63"/>
                  <a:gd name="T21" fmla="*/ 33 h 33"/>
                  <a:gd name="T22" fmla="*/ 10 w 63"/>
                  <a:gd name="T23" fmla="*/ 27 h 33"/>
                  <a:gd name="T24" fmla="*/ 13 w 63"/>
                  <a:gd name="T25" fmla="*/ 22 h 33"/>
                  <a:gd name="T26" fmla="*/ 18 w 63"/>
                  <a:gd name="T27" fmla="*/ 18 h 33"/>
                  <a:gd name="T28" fmla="*/ 27 w 63"/>
                  <a:gd name="T29" fmla="*/ 15 h 33"/>
                  <a:gd name="T30" fmla="*/ 34 w 63"/>
                  <a:gd name="T31" fmla="*/ 13 h 33"/>
                  <a:gd name="T32" fmla="*/ 44 w 63"/>
                  <a:gd name="T33" fmla="*/ 11 h 33"/>
                  <a:gd name="T34" fmla="*/ 53 w 63"/>
                  <a:gd name="T35" fmla="*/ 9 h 33"/>
                  <a:gd name="T36" fmla="*/ 63 w 63"/>
                  <a:gd name="T37" fmla="*/ 8 h 33"/>
                  <a:gd name="T38" fmla="*/ 63 w 63"/>
                  <a:gd name="T39" fmla="*/ 8 h 33"/>
                  <a:gd name="T40" fmla="*/ 63 w 63"/>
                  <a:gd name="T41" fmla="*/ 0 h 3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3"/>
                  <a:gd name="T64" fmla="*/ 0 h 33"/>
                  <a:gd name="T65" fmla="*/ 63 w 63"/>
                  <a:gd name="T66" fmla="*/ 33 h 3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3" h="33">
                    <a:moveTo>
                      <a:pt x="63" y="0"/>
                    </a:moveTo>
                    <a:lnTo>
                      <a:pt x="63" y="0"/>
                    </a:lnTo>
                    <a:lnTo>
                      <a:pt x="53" y="1"/>
                    </a:lnTo>
                    <a:lnTo>
                      <a:pt x="44" y="4"/>
                    </a:lnTo>
                    <a:lnTo>
                      <a:pt x="34" y="5"/>
                    </a:lnTo>
                    <a:lnTo>
                      <a:pt x="24" y="8"/>
                    </a:lnTo>
                    <a:lnTo>
                      <a:pt x="16" y="10"/>
                    </a:lnTo>
                    <a:lnTo>
                      <a:pt x="9" y="17"/>
                    </a:lnTo>
                    <a:lnTo>
                      <a:pt x="3" y="24"/>
                    </a:lnTo>
                    <a:lnTo>
                      <a:pt x="0" y="33"/>
                    </a:lnTo>
                    <a:lnTo>
                      <a:pt x="10" y="33"/>
                    </a:lnTo>
                    <a:lnTo>
                      <a:pt x="10" y="27"/>
                    </a:lnTo>
                    <a:lnTo>
                      <a:pt x="13" y="22"/>
                    </a:lnTo>
                    <a:lnTo>
                      <a:pt x="18" y="18"/>
                    </a:lnTo>
                    <a:lnTo>
                      <a:pt x="27" y="15"/>
                    </a:lnTo>
                    <a:lnTo>
                      <a:pt x="34" y="13"/>
                    </a:lnTo>
                    <a:lnTo>
                      <a:pt x="44" y="11"/>
                    </a:lnTo>
                    <a:lnTo>
                      <a:pt x="53" y="9"/>
                    </a:lnTo>
                    <a:lnTo>
                      <a:pt x="63" y="8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44" name="Freeform 118"/>
              <p:cNvSpPr>
                <a:spLocks/>
              </p:cNvSpPr>
              <p:nvPr/>
            </p:nvSpPr>
            <p:spPr bwMode="auto">
              <a:xfrm>
                <a:off x="440" y="672"/>
                <a:ext cx="60" cy="37"/>
              </a:xfrm>
              <a:custGeom>
                <a:avLst/>
                <a:gdLst>
                  <a:gd name="T0" fmla="*/ 60 w 60"/>
                  <a:gd name="T1" fmla="*/ 12 h 37"/>
                  <a:gd name="T2" fmla="*/ 52 w 60"/>
                  <a:gd name="T3" fmla="*/ 9 h 37"/>
                  <a:gd name="T4" fmla="*/ 46 w 60"/>
                  <a:gd name="T5" fmla="*/ 13 h 37"/>
                  <a:gd name="T6" fmla="*/ 43 w 60"/>
                  <a:gd name="T7" fmla="*/ 17 h 37"/>
                  <a:gd name="T8" fmla="*/ 37 w 60"/>
                  <a:gd name="T9" fmla="*/ 20 h 37"/>
                  <a:gd name="T10" fmla="*/ 30 w 60"/>
                  <a:gd name="T11" fmla="*/ 22 h 37"/>
                  <a:gd name="T12" fmla="*/ 24 w 60"/>
                  <a:gd name="T13" fmla="*/ 25 h 37"/>
                  <a:gd name="T14" fmla="*/ 17 w 60"/>
                  <a:gd name="T15" fmla="*/ 26 h 37"/>
                  <a:gd name="T16" fmla="*/ 9 w 60"/>
                  <a:gd name="T17" fmla="*/ 27 h 37"/>
                  <a:gd name="T18" fmla="*/ 0 w 60"/>
                  <a:gd name="T19" fmla="*/ 29 h 37"/>
                  <a:gd name="T20" fmla="*/ 0 w 60"/>
                  <a:gd name="T21" fmla="*/ 37 h 37"/>
                  <a:gd name="T22" fmla="*/ 9 w 60"/>
                  <a:gd name="T23" fmla="*/ 35 h 37"/>
                  <a:gd name="T24" fmla="*/ 17 w 60"/>
                  <a:gd name="T25" fmla="*/ 34 h 37"/>
                  <a:gd name="T26" fmla="*/ 24 w 60"/>
                  <a:gd name="T27" fmla="*/ 33 h 37"/>
                  <a:gd name="T28" fmla="*/ 33 w 60"/>
                  <a:gd name="T29" fmla="*/ 30 h 37"/>
                  <a:gd name="T30" fmla="*/ 39 w 60"/>
                  <a:gd name="T31" fmla="*/ 27 h 37"/>
                  <a:gd name="T32" fmla="*/ 45 w 60"/>
                  <a:gd name="T33" fmla="*/ 25 h 37"/>
                  <a:gd name="T34" fmla="*/ 51 w 60"/>
                  <a:gd name="T35" fmla="*/ 21 h 37"/>
                  <a:gd name="T36" fmla="*/ 57 w 60"/>
                  <a:gd name="T37" fmla="*/ 15 h 37"/>
                  <a:gd name="T38" fmla="*/ 50 w 60"/>
                  <a:gd name="T39" fmla="*/ 12 h 37"/>
                  <a:gd name="T40" fmla="*/ 60 w 60"/>
                  <a:gd name="T41" fmla="*/ 12 h 37"/>
                  <a:gd name="T42" fmla="*/ 60 w 60"/>
                  <a:gd name="T43" fmla="*/ 0 h 37"/>
                  <a:gd name="T44" fmla="*/ 52 w 60"/>
                  <a:gd name="T45" fmla="*/ 9 h 37"/>
                  <a:gd name="T46" fmla="*/ 60 w 60"/>
                  <a:gd name="T47" fmla="*/ 12 h 3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7"/>
                  <a:gd name="T74" fmla="*/ 60 w 60"/>
                  <a:gd name="T75" fmla="*/ 37 h 3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7">
                    <a:moveTo>
                      <a:pt x="60" y="12"/>
                    </a:moveTo>
                    <a:lnTo>
                      <a:pt x="52" y="9"/>
                    </a:lnTo>
                    <a:lnTo>
                      <a:pt x="46" y="13"/>
                    </a:lnTo>
                    <a:lnTo>
                      <a:pt x="43" y="17"/>
                    </a:lnTo>
                    <a:lnTo>
                      <a:pt x="37" y="20"/>
                    </a:lnTo>
                    <a:lnTo>
                      <a:pt x="30" y="22"/>
                    </a:lnTo>
                    <a:lnTo>
                      <a:pt x="24" y="25"/>
                    </a:lnTo>
                    <a:lnTo>
                      <a:pt x="17" y="26"/>
                    </a:lnTo>
                    <a:lnTo>
                      <a:pt x="9" y="27"/>
                    </a:lnTo>
                    <a:lnTo>
                      <a:pt x="0" y="29"/>
                    </a:lnTo>
                    <a:lnTo>
                      <a:pt x="0" y="37"/>
                    </a:lnTo>
                    <a:lnTo>
                      <a:pt x="9" y="35"/>
                    </a:lnTo>
                    <a:lnTo>
                      <a:pt x="17" y="34"/>
                    </a:lnTo>
                    <a:lnTo>
                      <a:pt x="24" y="33"/>
                    </a:lnTo>
                    <a:lnTo>
                      <a:pt x="33" y="30"/>
                    </a:lnTo>
                    <a:lnTo>
                      <a:pt x="39" y="27"/>
                    </a:lnTo>
                    <a:lnTo>
                      <a:pt x="45" y="25"/>
                    </a:lnTo>
                    <a:lnTo>
                      <a:pt x="51" y="21"/>
                    </a:lnTo>
                    <a:lnTo>
                      <a:pt x="57" y="15"/>
                    </a:lnTo>
                    <a:lnTo>
                      <a:pt x="50" y="12"/>
                    </a:lnTo>
                    <a:lnTo>
                      <a:pt x="60" y="12"/>
                    </a:lnTo>
                    <a:lnTo>
                      <a:pt x="60" y="0"/>
                    </a:lnTo>
                    <a:lnTo>
                      <a:pt x="52" y="9"/>
                    </a:lnTo>
                    <a:lnTo>
                      <a:pt x="6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45" name="Freeform 119"/>
              <p:cNvSpPr>
                <a:spLocks/>
              </p:cNvSpPr>
              <p:nvPr/>
            </p:nvSpPr>
            <p:spPr bwMode="auto">
              <a:xfrm>
                <a:off x="490" y="684"/>
                <a:ext cx="10" cy="317"/>
              </a:xfrm>
              <a:custGeom>
                <a:avLst/>
                <a:gdLst>
                  <a:gd name="T0" fmla="*/ 2 w 10"/>
                  <a:gd name="T1" fmla="*/ 308 h 317"/>
                  <a:gd name="T2" fmla="*/ 10 w 10"/>
                  <a:gd name="T3" fmla="*/ 305 h 317"/>
                  <a:gd name="T4" fmla="*/ 10 w 10"/>
                  <a:gd name="T5" fmla="*/ 0 h 317"/>
                  <a:gd name="T6" fmla="*/ 0 w 10"/>
                  <a:gd name="T7" fmla="*/ 0 h 317"/>
                  <a:gd name="T8" fmla="*/ 0 w 10"/>
                  <a:gd name="T9" fmla="*/ 305 h 317"/>
                  <a:gd name="T10" fmla="*/ 7 w 10"/>
                  <a:gd name="T11" fmla="*/ 303 h 317"/>
                  <a:gd name="T12" fmla="*/ 2 w 10"/>
                  <a:gd name="T13" fmla="*/ 308 h 317"/>
                  <a:gd name="T14" fmla="*/ 10 w 10"/>
                  <a:gd name="T15" fmla="*/ 317 h 317"/>
                  <a:gd name="T16" fmla="*/ 10 w 10"/>
                  <a:gd name="T17" fmla="*/ 305 h 317"/>
                  <a:gd name="T18" fmla="*/ 2 w 10"/>
                  <a:gd name="T19" fmla="*/ 308 h 3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317"/>
                  <a:gd name="T32" fmla="*/ 10 w 10"/>
                  <a:gd name="T33" fmla="*/ 317 h 3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317">
                    <a:moveTo>
                      <a:pt x="2" y="308"/>
                    </a:moveTo>
                    <a:lnTo>
                      <a:pt x="10" y="305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305"/>
                    </a:lnTo>
                    <a:lnTo>
                      <a:pt x="7" y="303"/>
                    </a:lnTo>
                    <a:lnTo>
                      <a:pt x="2" y="308"/>
                    </a:lnTo>
                    <a:lnTo>
                      <a:pt x="10" y="317"/>
                    </a:lnTo>
                    <a:lnTo>
                      <a:pt x="10" y="305"/>
                    </a:lnTo>
                    <a:lnTo>
                      <a:pt x="2" y="30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46" name="Rectangle 120"/>
              <p:cNvSpPr>
                <a:spLocks noChangeArrowheads="1"/>
              </p:cNvSpPr>
              <p:nvPr/>
            </p:nvSpPr>
            <p:spPr bwMode="auto">
              <a:xfrm>
                <a:off x="599" y="775"/>
                <a:ext cx="1824" cy="295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47" name="Freeform 121"/>
              <p:cNvSpPr>
                <a:spLocks/>
              </p:cNvSpPr>
              <p:nvPr/>
            </p:nvSpPr>
            <p:spPr bwMode="auto">
              <a:xfrm>
                <a:off x="2418" y="769"/>
                <a:ext cx="9" cy="2963"/>
              </a:xfrm>
              <a:custGeom>
                <a:avLst/>
                <a:gdLst>
                  <a:gd name="T0" fmla="*/ 5 w 9"/>
                  <a:gd name="T1" fmla="*/ 11 h 2963"/>
                  <a:gd name="T2" fmla="*/ 0 w 9"/>
                  <a:gd name="T3" fmla="*/ 6 h 2963"/>
                  <a:gd name="T4" fmla="*/ 0 w 9"/>
                  <a:gd name="T5" fmla="*/ 2963 h 2963"/>
                  <a:gd name="T6" fmla="*/ 9 w 9"/>
                  <a:gd name="T7" fmla="*/ 2963 h 2963"/>
                  <a:gd name="T8" fmla="*/ 9 w 9"/>
                  <a:gd name="T9" fmla="*/ 6 h 2963"/>
                  <a:gd name="T10" fmla="*/ 5 w 9"/>
                  <a:gd name="T11" fmla="*/ 0 h 2963"/>
                  <a:gd name="T12" fmla="*/ 9 w 9"/>
                  <a:gd name="T13" fmla="*/ 6 h 2963"/>
                  <a:gd name="T14" fmla="*/ 9 w 9"/>
                  <a:gd name="T15" fmla="*/ 0 h 2963"/>
                  <a:gd name="T16" fmla="*/ 5 w 9"/>
                  <a:gd name="T17" fmla="*/ 0 h 2963"/>
                  <a:gd name="T18" fmla="*/ 5 w 9"/>
                  <a:gd name="T19" fmla="*/ 11 h 296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2963"/>
                  <a:gd name="T32" fmla="*/ 9 w 9"/>
                  <a:gd name="T33" fmla="*/ 2963 h 296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2963">
                    <a:moveTo>
                      <a:pt x="5" y="11"/>
                    </a:moveTo>
                    <a:lnTo>
                      <a:pt x="0" y="6"/>
                    </a:lnTo>
                    <a:lnTo>
                      <a:pt x="0" y="2963"/>
                    </a:lnTo>
                    <a:lnTo>
                      <a:pt x="9" y="2963"/>
                    </a:lnTo>
                    <a:lnTo>
                      <a:pt x="9" y="6"/>
                    </a:lnTo>
                    <a:lnTo>
                      <a:pt x="5" y="0"/>
                    </a:lnTo>
                    <a:lnTo>
                      <a:pt x="9" y="6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48" name="Freeform 122"/>
              <p:cNvSpPr>
                <a:spLocks/>
              </p:cNvSpPr>
              <p:nvPr/>
            </p:nvSpPr>
            <p:spPr bwMode="auto">
              <a:xfrm>
                <a:off x="594" y="769"/>
                <a:ext cx="1829" cy="11"/>
              </a:xfrm>
              <a:custGeom>
                <a:avLst/>
                <a:gdLst>
                  <a:gd name="T0" fmla="*/ 10 w 1829"/>
                  <a:gd name="T1" fmla="*/ 6 h 11"/>
                  <a:gd name="T2" fmla="*/ 5 w 1829"/>
                  <a:gd name="T3" fmla="*/ 11 h 11"/>
                  <a:gd name="T4" fmla="*/ 1829 w 1829"/>
                  <a:gd name="T5" fmla="*/ 11 h 11"/>
                  <a:gd name="T6" fmla="*/ 1829 w 1829"/>
                  <a:gd name="T7" fmla="*/ 0 h 11"/>
                  <a:gd name="T8" fmla="*/ 5 w 1829"/>
                  <a:gd name="T9" fmla="*/ 0 h 11"/>
                  <a:gd name="T10" fmla="*/ 0 w 1829"/>
                  <a:gd name="T11" fmla="*/ 6 h 11"/>
                  <a:gd name="T12" fmla="*/ 5 w 1829"/>
                  <a:gd name="T13" fmla="*/ 0 h 11"/>
                  <a:gd name="T14" fmla="*/ 0 w 1829"/>
                  <a:gd name="T15" fmla="*/ 0 h 11"/>
                  <a:gd name="T16" fmla="*/ 0 w 1829"/>
                  <a:gd name="T17" fmla="*/ 6 h 11"/>
                  <a:gd name="T18" fmla="*/ 10 w 1829"/>
                  <a:gd name="T19" fmla="*/ 6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29"/>
                  <a:gd name="T31" fmla="*/ 0 h 11"/>
                  <a:gd name="T32" fmla="*/ 1829 w 182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29" h="11">
                    <a:moveTo>
                      <a:pt x="10" y="6"/>
                    </a:moveTo>
                    <a:lnTo>
                      <a:pt x="5" y="11"/>
                    </a:lnTo>
                    <a:lnTo>
                      <a:pt x="1829" y="11"/>
                    </a:lnTo>
                    <a:lnTo>
                      <a:pt x="1829" y="0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49" name="Freeform 123"/>
              <p:cNvSpPr>
                <a:spLocks/>
              </p:cNvSpPr>
              <p:nvPr/>
            </p:nvSpPr>
            <p:spPr bwMode="auto">
              <a:xfrm>
                <a:off x="594" y="775"/>
                <a:ext cx="10" cy="2963"/>
              </a:xfrm>
              <a:custGeom>
                <a:avLst/>
                <a:gdLst>
                  <a:gd name="T0" fmla="*/ 5 w 10"/>
                  <a:gd name="T1" fmla="*/ 2952 h 2963"/>
                  <a:gd name="T2" fmla="*/ 10 w 10"/>
                  <a:gd name="T3" fmla="*/ 2957 h 2963"/>
                  <a:gd name="T4" fmla="*/ 10 w 10"/>
                  <a:gd name="T5" fmla="*/ 0 h 2963"/>
                  <a:gd name="T6" fmla="*/ 0 w 10"/>
                  <a:gd name="T7" fmla="*/ 0 h 2963"/>
                  <a:gd name="T8" fmla="*/ 0 w 10"/>
                  <a:gd name="T9" fmla="*/ 2957 h 2963"/>
                  <a:gd name="T10" fmla="*/ 5 w 10"/>
                  <a:gd name="T11" fmla="*/ 2963 h 2963"/>
                  <a:gd name="T12" fmla="*/ 0 w 10"/>
                  <a:gd name="T13" fmla="*/ 2957 h 2963"/>
                  <a:gd name="T14" fmla="*/ 0 w 10"/>
                  <a:gd name="T15" fmla="*/ 2963 h 2963"/>
                  <a:gd name="T16" fmla="*/ 5 w 10"/>
                  <a:gd name="T17" fmla="*/ 2963 h 2963"/>
                  <a:gd name="T18" fmla="*/ 5 w 10"/>
                  <a:gd name="T19" fmla="*/ 2952 h 296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2963"/>
                  <a:gd name="T32" fmla="*/ 10 w 10"/>
                  <a:gd name="T33" fmla="*/ 2963 h 296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2963">
                    <a:moveTo>
                      <a:pt x="5" y="2952"/>
                    </a:moveTo>
                    <a:lnTo>
                      <a:pt x="10" y="2957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2957"/>
                    </a:lnTo>
                    <a:lnTo>
                      <a:pt x="5" y="2963"/>
                    </a:lnTo>
                    <a:lnTo>
                      <a:pt x="0" y="2957"/>
                    </a:lnTo>
                    <a:lnTo>
                      <a:pt x="0" y="2963"/>
                    </a:lnTo>
                    <a:lnTo>
                      <a:pt x="5" y="2963"/>
                    </a:lnTo>
                    <a:lnTo>
                      <a:pt x="5" y="29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50" name="Freeform 124"/>
              <p:cNvSpPr>
                <a:spLocks/>
              </p:cNvSpPr>
              <p:nvPr/>
            </p:nvSpPr>
            <p:spPr bwMode="auto">
              <a:xfrm>
                <a:off x="599" y="3727"/>
                <a:ext cx="1828" cy="11"/>
              </a:xfrm>
              <a:custGeom>
                <a:avLst/>
                <a:gdLst>
                  <a:gd name="T0" fmla="*/ 1819 w 1828"/>
                  <a:gd name="T1" fmla="*/ 5 h 11"/>
                  <a:gd name="T2" fmla="*/ 1824 w 1828"/>
                  <a:gd name="T3" fmla="*/ 0 h 11"/>
                  <a:gd name="T4" fmla="*/ 0 w 1828"/>
                  <a:gd name="T5" fmla="*/ 0 h 11"/>
                  <a:gd name="T6" fmla="*/ 0 w 1828"/>
                  <a:gd name="T7" fmla="*/ 11 h 11"/>
                  <a:gd name="T8" fmla="*/ 1824 w 1828"/>
                  <a:gd name="T9" fmla="*/ 11 h 11"/>
                  <a:gd name="T10" fmla="*/ 1828 w 1828"/>
                  <a:gd name="T11" fmla="*/ 5 h 11"/>
                  <a:gd name="T12" fmla="*/ 1824 w 1828"/>
                  <a:gd name="T13" fmla="*/ 11 h 11"/>
                  <a:gd name="T14" fmla="*/ 1828 w 1828"/>
                  <a:gd name="T15" fmla="*/ 11 h 11"/>
                  <a:gd name="T16" fmla="*/ 1828 w 1828"/>
                  <a:gd name="T17" fmla="*/ 5 h 11"/>
                  <a:gd name="T18" fmla="*/ 1819 w 1828"/>
                  <a:gd name="T19" fmla="*/ 5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28"/>
                  <a:gd name="T31" fmla="*/ 0 h 11"/>
                  <a:gd name="T32" fmla="*/ 1828 w 182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28" h="11">
                    <a:moveTo>
                      <a:pt x="1819" y="5"/>
                    </a:moveTo>
                    <a:lnTo>
                      <a:pt x="1824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824" y="11"/>
                    </a:lnTo>
                    <a:lnTo>
                      <a:pt x="1828" y="5"/>
                    </a:lnTo>
                    <a:lnTo>
                      <a:pt x="1824" y="11"/>
                    </a:lnTo>
                    <a:lnTo>
                      <a:pt x="1828" y="11"/>
                    </a:lnTo>
                    <a:lnTo>
                      <a:pt x="1828" y="5"/>
                    </a:lnTo>
                    <a:lnTo>
                      <a:pt x="1819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51" name="Rectangle 125"/>
              <p:cNvSpPr>
                <a:spLocks noChangeArrowheads="1"/>
              </p:cNvSpPr>
              <p:nvPr/>
            </p:nvSpPr>
            <p:spPr bwMode="auto">
              <a:xfrm>
                <a:off x="2614" y="775"/>
                <a:ext cx="1833" cy="295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52" name="Freeform 126"/>
              <p:cNvSpPr>
                <a:spLocks/>
              </p:cNvSpPr>
              <p:nvPr/>
            </p:nvSpPr>
            <p:spPr bwMode="auto">
              <a:xfrm>
                <a:off x="4442" y="769"/>
                <a:ext cx="10" cy="2963"/>
              </a:xfrm>
              <a:custGeom>
                <a:avLst/>
                <a:gdLst>
                  <a:gd name="T0" fmla="*/ 5 w 10"/>
                  <a:gd name="T1" fmla="*/ 11 h 2963"/>
                  <a:gd name="T2" fmla="*/ 0 w 10"/>
                  <a:gd name="T3" fmla="*/ 6 h 2963"/>
                  <a:gd name="T4" fmla="*/ 0 w 10"/>
                  <a:gd name="T5" fmla="*/ 2963 h 2963"/>
                  <a:gd name="T6" fmla="*/ 10 w 10"/>
                  <a:gd name="T7" fmla="*/ 2963 h 2963"/>
                  <a:gd name="T8" fmla="*/ 10 w 10"/>
                  <a:gd name="T9" fmla="*/ 6 h 2963"/>
                  <a:gd name="T10" fmla="*/ 5 w 10"/>
                  <a:gd name="T11" fmla="*/ 0 h 2963"/>
                  <a:gd name="T12" fmla="*/ 10 w 10"/>
                  <a:gd name="T13" fmla="*/ 6 h 2963"/>
                  <a:gd name="T14" fmla="*/ 10 w 10"/>
                  <a:gd name="T15" fmla="*/ 0 h 2963"/>
                  <a:gd name="T16" fmla="*/ 5 w 10"/>
                  <a:gd name="T17" fmla="*/ 0 h 2963"/>
                  <a:gd name="T18" fmla="*/ 5 w 10"/>
                  <a:gd name="T19" fmla="*/ 11 h 296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2963"/>
                  <a:gd name="T32" fmla="*/ 10 w 10"/>
                  <a:gd name="T33" fmla="*/ 2963 h 296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2963">
                    <a:moveTo>
                      <a:pt x="5" y="11"/>
                    </a:moveTo>
                    <a:lnTo>
                      <a:pt x="0" y="6"/>
                    </a:lnTo>
                    <a:lnTo>
                      <a:pt x="0" y="2963"/>
                    </a:lnTo>
                    <a:lnTo>
                      <a:pt x="10" y="2963"/>
                    </a:lnTo>
                    <a:lnTo>
                      <a:pt x="10" y="6"/>
                    </a:lnTo>
                    <a:lnTo>
                      <a:pt x="5" y="0"/>
                    </a:lnTo>
                    <a:lnTo>
                      <a:pt x="10" y="6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53" name="Freeform 127"/>
              <p:cNvSpPr>
                <a:spLocks/>
              </p:cNvSpPr>
              <p:nvPr/>
            </p:nvSpPr>
            <p:spPr bwMode="auto">
              <a:xfrm>
                <a:off x="2609" y="769"/>
                <a:ext cx="1838" cy="11"/>
              </a:xfrm>
              <a:custGeom>
                <a:avLst/>
                <a:gdLst>
                  <a:gd name="T0" fmla="*/ 10 w 1838"/>
                  <a:gd name="T1" fmla="*/ 6 h 11"/>
                  <a:gd name="T2" fmla="*/ 5 w 1838"/>
                  <a:gd name="T3" fmla="*/ 11 h 11"/>
                  <a:gd name="T4" fmla="*/ 1838 w 1838"/>
                  <a:gd name="T5" fmla="*/ 11 h 11"/>
                  <a:gd name="T6" fmla="*/ 1838 w 1838"/>
                  <a:gd name="T7" fmla="*/ 0 h 11"/>
                  <a:gd name="T8" fmla="*/ 5 w 1838"/>
                  <a:gd name="T9" fmla="*/ 0 h 11"/>
                  <a:gd name="T10" fmla="*/ 0 w 1838"/>
                  <a:gd name="T11" fmla="*/ 6 h 11"/>
                  <a:gd name="T12" fmla="*/ 5 w 1838"/>
                  <a:gd name="T13" fmla="*/ 0 h 11"/>
                  <a:gd name="T14" fmla="*/ 0 w 1838"/>
                  <a:gd name="T15" fmla="*/ 0 h 11"/>
                  <a:gd name="T16" fmla="*/ 0 w 1838"/>
                  <a:gd name="T17" fmla="*/ 6 h 11"/>
                  <a:gd name="T18" fmla="*/ 10 w 1838"/>
                  <a:gd name="T19" fmla="*/ 6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38"/>
                  <a:gd name="T31" fmla="*/ 0 h 11"/>
                  <a:gd name="T32" fmla="*/ 1838 w 183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38" h="11">
                    <a:moveTo>
                      <a:pt x="10" y="6"/>
                    </a:moveTo>
                    <a:lnTo>
                      <a:pt x="5" y="11"/>
                    </a:lnTo>
                    <a:lnTo>
                      <a:pt x="1838" y="11"/>
                    </a:lnTo>
                    <a:lnTo>
                      <a:pt x="1838" y="0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54" name="Freeform 128"/>
              <p:cNvSpPr>
                <a:spLocks/>
              </p:cNvSpPr>
              <p:nvPr/>
            </p:nvSpPr>
            <p:spPr bwMode="auto">
              <a:xfrm>
                <a:off x="2609" y="775"/>
                <a:ext cx="10" cy="2963"/>
              </a:xfrm>
              <a:custGeom>
                <a:avLst/>
                <a:gdLst>
                  <a:gd name="T0" fmla="*/ 5 w 10"/>
                  <a:gd name="T1" fmla="*/ 2952 h 2963"/>
                  <a:gd name="T2" fmla="*/ 10 w 10"/>
                  <a:gd name="T3" fmla="*/ 2957 h 2963"/>
                  <a:gd name="T4" fmla="*/ 10 w 10"/>
                  <a:gd name="T5" fmla="*/ 0 h 2963"/>
                  <a:gd name="T6" fmla="*/ 0 w 10"/>
                  <a:gd name="T7" fmla="*/ 0 h 2963"/>
                  <a:gd name="T8" fmla="*/ 0 w 10"/>
                  <a:gd name="T9" fmla="*/ 2957 h 2963"/>
                  <a:gd name="T10" fmla="*/ 5 w 10"/>
                  <a:gd name="T11" fmla="*/ 2963 h 2963"/>
                  <a:gd name="T12" fmla="*/ 0 w 10"/>
                  <a:gd name="T13" fmla="*/ 2957 h 2963"/>
                  <a:gd name="T14" fmla="*/ 0 w 10"/>
                  <a:gd name="T15" fmla="*/ 2963 h 2963"/>
                  <a:gd name="T16" fmla="*/ 5 w 10"/>
                  <a:gd name="T17" fmla="*/ 2963 h 2963"/>
                  <a:gd name="T18" fmla="*/ 5 w 10"/>
                  <a:gd name="T19" fmla="*/ 2952 h 296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2963"/>
                  <a:gd name="T32" fmla="*/ 10 w 10"/>
                  <a:gd name="T33" fmla="*/ 2963 h 296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2963">
                    <a:moveTo>
                      <a:pt x="5" y="2952"/>
                    </a:moveTo>
                    <a:lnTo>
                      <a:pt x="10" y="2957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2957"/>
                    </a:lnTo>
                    <a:lnTo>
                      <a:pt x="5" y="2963"/>
                    </a:lnTo>
                    <a:lnTo>
                      <a:pt x="0" y="2957"/>
                    </a:lnTo>
                    <a:lnTo>
                      <a:pt x="0" y="2963"/>
                    </a:lnTo>
                    <a:lnTo>
                      <a:pt x="5" y="2963"/>
                    </a:lnTo>
                    <a:lnTo>
                      <a:pt x="5" y="29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55" name="Freeform 129"/>
              <p:cNvSpPr>
                <a:spLocks/>
              </p:cNvSpPr>
              <p:nvPr/>
            </p:nvSpPr>
            <p:spPr bwMode="auto">
              <a:xfrm>
                <a:off x="2614" y="3727"/>
                <a:ext cx="1838" cy="11"/>
              </a:xfrm>
              <a:custGeom>
                <a:avLst/>
                <a:gdLst>
                  <a:gd name="T0" fmla="*/ 1828 w 1838"/>
                  <a:gd name="T1" fmla="*/ 5 h 11"/>
                  <a:gd name="T2" fmla="*/ 1833 w 1838"/>
                  <a:gd name="T3" fmla="*/ 0 h 11"/>
                  <a:gd name="T4" fmla="*/ 0 w 1838"/>
                  <a:gd name="T5" fmla="*/ 0 h 11"/>
                  <a:gd name="T6" fmla="*/ 0 w 1838"/>
                  <a:gd name="T7" fmla="*/ 11 h 11"/>
                  <a:gd name="T8" fmla="*/ 1833 w 1838"/>
                  <a:gd name="T9" fmla="*/ 11 h 11"/>
                  <a:gd name="T10" fmla="*/ 1838 w 1838"/>
                  <a:gd name="T11" fmla="*/ 5 h 11"/>
                  <a:gd name="T12" fmla="*/ 1833 w 1838"/>
                  <a:gd name="T13" fmla="*/ 11 h 11"/>
                  <a:gd name="T14" fmla="*/ 1838 w 1838"/>
                  <a:gd name="T15" fmla="*/ 11 h 11"/>
                  <a:gd name="T16" fmla="*/ 1838 w 1838"/>
                  <a:gd name="T17" fmla="*/ 5 h 11"/>
                  <a:gd name="T18" fmla="*/ 1828 w 1838"/>
                  <a:gd name="T19" fmla="*/ 5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38"/>
                  <a:gd name="T31" fmla="*/ 0 h 11"/>
                  <a:gd name="T32" fmla="*/ 1838 w 183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38" h="11">
                    <a:moveTo>
                      <a:pt x="1828" y="5"/>
                    </a:moveTo>
                    <a:lnTo>
                      <a:pt x="1833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833" y="11"/>
                    </a:lnTo>
                    <a:lnTo>
                      <a:pt x="1838" y="5"/>
                    </a:lnTo>
                    <a:lnTo>
                      <a:pt x="1833" y="11"/>
                    </a:lnTo>
                    <a:lnTo>
                      <a:pt x="1838" y="11"/>
                    </a:lnTo>
                    <a:lnTo>
                      <a:pt x="1838" y="5"/>
                    </a:lnTo>
                    <a:lnTo>
                      <a:pt x="1828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56" name="Freeform 130"/>
              <p:cNvSpPr>
                <a:spLocks/>
              </p:cNvSpPr>
              <p:nvPr/>
            </p:nvSpPr>
            <p:spPr bwMode="auto">
              <a:xfrm>
                <a:off x="2396" y="3794"/>
                <a:ext cx="269" cy="86"/>
              </a:xfrm>
              <a:custGeom>
                <a:avLst/>
                <a:gdLst>
                  <a:gd name="T0" fmla="*/ 269 w 269"/>
                  <a:gd name="T1" fmla="*/ 74 h 86"/>
                  <a:gd name="T2" fmla="*/ 258 w 269"/>
                  <a:gd name="T3" fmla="*/ 65 h 86"/>
                  <a:gd name="T4" fmla="*/ 242 w 269"/>
                  <a:gd name="T5" fmla="*/ 55 h 86"/>
                  <a:gd name="T6" fmla="*/ 224 w 269"/>
                  <a:gd name="T7" fmla="*/ 42 h 86"/>
                  <a:gd name="T8" fmla="*/ 205 w 269"/>
                  <a:gd name="T9" fmla="*/ 30 h 86"/>
                  <a:gd name="T10" fmla="*/ 183 w 269"/>
                  <a:gd name="T11" fmla="*/ 19 h 86"/>
                  <a:gd name="T12" fmla="*/ 162 w 269"/>
                  <a:gd name="T13" fmla="*/ 10 h 86"/>
                  <a:gd name="T14" fmla="*/ 143 w 269"/>
                  <a:gd name="T15" fmla="*/ 3 h 86"/>
                  <a:gd name="T16" fmla="*/ 126 w 269"/>
                  <a:gd name="T17" fmla="*/ 0 h 86"/>
                  <a:gd name="T18" fmla="*/ 110 w 269"/>
                  <a:gd name="T19" fmla="*/ 2 h 86"/>
                  <a:gd name="T20" fmla="*/ 94 w 269"/>
                  <a:gd name="T21" fmla="*/ 7 h 86"/>
                  <a:gd name="T22" fmla="*/ 80 w 269"/>
                  <a:gd name="T23" fmla="*/ 13 h 86"/>
                  <a:gd name="T24" fmla="*/ 64 w 269"/>
                  <a:gd name="T25" fmla="*/ 24 h 86"/>
                  <a:gd name="T26" fmla="*/ 50 w 269"/>
                  <a:gd name="T27" fmla="*/ 34 h 86"/>
                  <a:gd name="T28" fmla="*/ 34 w 269"/>
                  <a:gd name="T29" fmla="*/ 47 h 86"/>
                  <a:gd name="T30" fmla="*/ 17 w 269"/>
                  <a:gd name="T31" fmla="*/ 60 h 86"/>
                  <a:gd name="T32" fmla="*/ 0 w 269"/>
                  <a:gd name="T33" fmla="*/ 74 h 86"/>
                  <a:gd name="T34" fmla="*/ 1 w 269"/>
                  <a:gd name="T35" fmla="*/ 77 h 86"/>
                  <a:gd name="T36" fmla="*/ 6 w 269"/>
                  <a:gd name="T37" fmla="*/ 79 h 86"/>
                  <a:gd name="T38" fmla="*/ 16 w 269"/>
                  <a:gd name="T39" fmla="*/ 78 h 86"/>
                  <a:gd name="T40" fmla="*/ 29 w 269"/>
                  <a:gd name="T41" fmla="*/ 68 h 86"/>
                  <a:gd name="T42" fmla="*/ 39 w 269"/>
                  <a:gd name="T43" fmla="*/ 59 h 86"/>
                  <a:gd name="T44" fmla="*/ 50 w 269"/>
                  <a:gd name="T45" fmla="*/ 51 h 86"/>
                  <a:gd name="T46" fmla="*/ 60 w 269"/>
                  <a:gd name="T47" fmla="*/ 43 h 86"/>
                  <a:gd name="T48" fmla="*/ 73 w 269"/>
                  <a:gd name="T49" fmla="*/ 35 h 86"/>
                  <a:gd name="T50" fmla="*/ 86 w 269"/>
                  <a:gd name="T51" fmla="*/ 30 h 86"/>
                  <a:gd name="T52" fmla="*/ 99 w 269"/>
                  <a:gd name="T53" fmla="*/ 26 h 86"/>
                  <a:gd name="T54" fmla="*/ 111 w 269"/>
                  <a:gd name="T55" fmla="*/ 24 h 86"/>
                  <a:gd name="T56" fmla="*/ 123 w 269"/>
                  <a:gd name="T57" fmla="*/ 22 h 86"/>
                  <a:gd name="T58" fmla="*/ 137 w 269"/>
                  <a:gd name="T59" fmla="*/ 24 h 86"/>
                  <a:gd name="T60" fmla="*/ 153 w 269"/>
                  <a:gd name="T61" fmla="*/ 28 h 86"/>
                  <a:gd name="T62" fmla="*/ 172 w 269"/>
                  <a:gd name="T63" fmla="*/ 34 h 86"/>
                  <a:gd name="T64" fmla="*/ 190 w 269"/>
                  <a:gd name="T65" fmla="*/ 42 h 86"/>
                  <a:gd name="T66" fmla="*/ 210 w 269"/>
                  <a:gd name="T67" fmla="*/ 50 h 86"/>
                  <a:gd name="T68" fmla="*/ 226 w 269"/>
                  <a:gd name="T69" fmla="*/ 59 h 86"/>
                  <a:gd name="T70" fmla="*/ 241 w 269"/>
                  <a:gd name="T71" fmla="*/ 68 h 86"/>
                  <a:gd name="T72" fmla="*/ 252 w 269"/>
                  <a:gd name="T73" fmla="*/ 77 h 86"/>
                  <a:gd name="T74" fmla="*/ 264 w 269"/>
                  <a:gd name="T75" fmla="*/ 86 h 86"/>
                  <a:gd name="T76" fmla="*/ 269 w 269"/>
                  <a:gd name="T77" fmla="*/ 83 h 86"/>
                  <a:gd name="T78" fmla="*/ 269 w 269"/>
                  <a:gd name="T79" fmla="*/ 78 h 86"/>
                  <a:gd name="T80" fmla="*/ 269 w 269"/>
                  <a:gd name="T81" fmla="*/ 74 h 8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69"/>
                  <a:gd name="T124" fmla="*/ 0 h 86"/>
                  <a:gd name="T125" fmla="*/ 269 w 269"/>
                  <a:gd name="T126" fmla="*/ 86 h 8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69" h="86">
                    <a:moveTo>
                      <a:pt x="269" y="74"/>
                    </a:moveTo>
                    <a:lnTo>
                      <a:pt x="258" y="65"/>
                    </a:lnTo>
                    <a:lnTo>
                      <a:pt x="242" y="55"/>
                    </a:lnTo>
                    <a:lnTo>
                      <a:pt x="224" y="42"/>
                    </a:lnTo>
                    <a:lnTo>
                      <a:pt x="205" y="30"/>
                    </a:lnTo>
                    <a:lnTo>
                      <a:pt x="183" y="19"/>
                    </a:lnTo>
                    <a:lnTo>
                      <a:pt x="162" y="10"/>
                    </a:lnTo>
                    <a:lnTo>
                      <a:pt x="143" y="3"/>
                    </a:lnTo>
                    <a:lnTo>
                      <a:pt x="126" y="0"/>
                    </a:lnTo>
                    <a:lnTo>
                      <a:pt x="110" y="2"/>
                    </a:lnTo>
                    <a:lnTo>
                      <a:pt x="94" y="7"/>
                    </a:lnTo>
                    <a:lnTo>
                      <a:pt x="80" y="13"/>
                    </a:lnTo>
                    <a:lnTo>
                      <a:pt x="64" y="24"/>
                    </a:lnTo>
                    <a:lnTo>
                      <a:pt x="50" y="34"/>
                    </a:lnTo>
                    <a:lnTo>
                      <a:pt x="34" y="47"/>
                    </a:lnTo>
                    <a:lnTo>
                      <a:pt x="17" y="60"/>
                    </a:lnTo>
                    <a:lnTo>
                      <a:pt x="0" y="74"/>
                    </a:lnTo>
                    <a:lnTo>
                      <a:pt x="1" y="77"/>
                    </a:lnTo>
                    <a:lnTo>
                      <a:pt x="6" y="79"/>
                    </a:lnTo>
                    <a:lnTo>
                      <a:pt x="16" y="78"/>
                    </a:lnTo>
                    <a:lnTo>
                      <a:pt x="29" y="68"/>
                    </a:lnTo>
                    <a:lnTo>
                      <a:pt x="39" y="59"/>
                    </a:lnTo>
                    <a:lnTo>
                      <a:pt x="50" y="51"/>
                    </a:lnTo>
                    <a:lnTo>
                      <a:pt x="60" y="43"/>
                    </a:lnTo>
                    <a:lnTo>
                      <a:pt x="73" y="35"/>
                    </a:lnTo>
                    <a:lnTo>
                      <a:pt x="86" y="30"/>
                    </a:lnTo>
                    <a:lnTo>
                      <a:pt x="99" y="26"/>
                    </a:lnTo>
                    <a:lnTo>
                      <a:pt x="111" y="24"/>
                    </a:lnTo>
                    <a:lnTo>
                      <a:pt x="123" y="22"/>
                    </a:lnTo>
                    <a:lnTo>
                      <a:pt x="137" y="24"/>
                    </a:lnTo>
                    <a:lnTo>
                      <a:pt x="153" y="28"/>
                    </a:lnTo>
                    <a:lnTo>
                      <a:pt x="172" y="34"/>
                    </a:lnTo>
                    <a:lnTo>
                      <a:pt x="190" y="42"/>
                    </a:lnTo>
                    <a:lnTo>
                      <a:pt x="210" y="50"/>
                    </a:lnTo>
                    <a:lnTo>
                      <a:pt x="226" y="59"/>
                    </a:lnTo>
                    <a:lnTo>
                      <a:pt x="241" y="68"/>
                    </a:lnTo>
                    <a:lnTo>
                      <a:pt x="252" y="77"/>
                    </a:lnTo>
                    <a:lnTo>
                      <a:pt x="264" y="86"/>
                    </a:lnTo>
                    <a:lnTo>
                      <a:pt x="269" y="83"/>
                    </a:lnTo>
                    <a:lnTo>
                      <a:pt x="269" y="78"/>
                    </a:lnTo>
                    <a:lnTo>
                      <a:pt x="269" y="74"/>
                    </a:lnTo>
                    <a:close/>
                  </a:path>
                </a:pathLst>
              </a:custGeom>
              <a:solidFill>
                <a:srgbClr val="BFCC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57" name="Freeform 131"/>
              <p:cNvSpPr>
                <a:spLocks/>
              </p:cNvSpPr>
              <p:nvPr/>
            </p:nvSpPr>
            <p:spPr bwMode="auto">
              <a:xfrm>
                <a:off x="2522" y="3789"/>
                <a:ext cx="145" cy="83"/>
              </a:xfrm>
              <a:custGeom>
                <a:avLst/>
                <a:gdLst>
                  <a:gd name="T0" fmla="*/ 0 w 145"/>
                  <a:gd name="T1" fmla="*/ 11 h 83"/>
                  <a:gd name="T2" fmla="*/ 0 w 145"/>
                  <a:gd name="T3" fmla="*/ 11 h 83"/>
                  <a:gd name="T4" fmla="*/ 17 w 145"/>
                  <a:gd name="T5" fmla="*/ 12 h 83"/>
                  <a:gd name="T6" fmla="*/ 35 w 145"/>
                  <a:gd name="T7" fmla="*/ 18 h 83"/>
                  <a:gd name="T8" fmla="*/ 56 w 145"/>
                  <a:gd name="T9" fmla="*/ 27 h 83"/>
                  <a:gd name="T10" fmla="*/ 77 w 145"/>
                  <a:gd name="T11" fmla="*/ 39 h 83"/>
                  <a:gd name="T12" fmla="*/ 96 w 145"/>
                  <a:gd name="T13" fmla="*/ 51 h 83"/>
                  <a:gd name="T14" fmla="*/ 114 w 145"/>
                  <a:gd name="T15" fmla="*/ 64 h 83"/>
                  <a:gd name="T16" fmla="*/ 130 w 145"/>
                  <a:gd name="T17" fmla="*/ 74 h 83"/>
                  <a:gd name="T18" fmla="*/ 140 w 145"/>
                  <a:gd name="T19" fmla="*/ 83 h 83"/>
                  <a:gd name="T20" fmla="*/ 145 w 145"/>
                  <a:gd name="T21" fmla="*/ 75 h 83"/>
                  <a:gd name="T22" fmla="*/ 134 w 145"/>
                  <a:gd name="T23" fmla="*/ 66 h 83"/>
                  <a:gd name="T24" fmla="*/ 119 w 145"/>
                  <a:gd name="T25" fmla="*/ 56 h 83"/>
                  <a:gd name="T26" fmla="*/ 100 w 145"/>
                  <a:gd name="T27" fmla="*/ 43 h 83"/>
                  <a:gd name="T28" fmla="*/ 80 w 145"/>
                  <a:gd name="T29" fmla="*/ 31 h 83"/>
                  <a:gd name="T30" fmla="*/ 58 w 145"/>
                  <a:gd name="T31" fmla="*/ 20 h 83"/>
                  <a:gd name="T32" fmla="*/ 37 w 145"/>
                  <a:gd name="T33" fmla="*/ 11 h 83"/>
                  <a:gd name="T34" fmla="*/ 17 w 145"/>
                  <a:gd name="T35" fmla="*/ 4 h 83"/>
                  <a:gd name="T36" fmla="*/ 0 w 145"/>
                  <a:gd name="T37" fmla="*/ 0 h 83"/>
                  <a:gd name="T38" fmla="*/ 0 w 145"/>
                  <a:gd name="T39" fmla="*/ 0 h 83"/>
                  <a:gd name="T40" fmla="*/ 0 w 145"/>
                  <a:gd name="T41" fmla="*/ 11 h 8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5"/>
                  <a:gd name="T64" fmla="*/ 0 h 83"/>
                  <a:gd name="T65" fmla="*/ 145 w 145"/>
                  <a:gd name="T66" fmla="*/ 83 h 8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5" h="83">
                    <a:moveTo>
                      <a:pt x="0" y="11"/>
                    </a:moveTo>
                    <a:lnTo>
                      <a:pt x="0" y="11"/>
                    </a:lnTo>
                    <a:lnTo>
                      <a:pt x="17" y="12"/>
                    </a:lnTo>
                    <a:lnTo>
                      <a:pt x="35" y="18"/>
                    </a:lnTo>
                    <a:lnTo>
                      <a:pt x="56" y="27"/>
                    </a:lnTo>
                    <a:lnTo>
                      <a:pt x="77" y="39"/>
                    </a:lnTo>
                    <a:lnTo>
                      <a:pt x="96" y="51"/>
                    </a:lnTo>
                    <a:lnTo>
                      <a:pt x="114" y="64"/>
                    </a:lnTo>
                    <a:lnTo>
                      <a:pt x="130" y="74"/>
                    </a:lnTo>
                    <a:lnTo>
                      <a:pt x="140" y="83"/>
                    </a:lnTo>
                    <a:lnTo>
                      <a:pt x="145" y="75"/>
                    </a:lnTo>
                    <a:lnTo>
                      <a:pt x="134" y="66"/>
                    </a:lnTo>
                    <a:lnTo>
                      <a:pt x="119" y="56"/>
                    </a:lnTo>
                    <a:lnTo>
                      <a:pt x="100" y="43"/>
                    </a:lnTo>
                    <a:lnTo>
                      <a:pt x="80" y="31"/>
                    </a:lnTo>
                    <a:lnTo>
                      <a:pt x="58" y="20"/>
                    </a:lnTo>
                    <a:lnTo>
                      <a:pt x="37" y="11"/>
                    </a:lnTo>
                    <a:lnTo>
                      <a:pt x="17" y="4"/>
                    </a:lnTo>
                    <a:lnTo>
                      <a:pt x="0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58" name="Freeform 132"/>
              <p:cNvSpPr>
                <a:spLocks/>
              </p:cNvSpPr>
              <p:nvPr/>
            </p:nvSpPr>
            <p:spPr bwMode="auto">
              <a:xfrm>
                <a:off x="2392" y="3789"/>
                <a:ext cx="130" cy="83"/>
              </a:xfrm>
              <a:custGeom>
                <a:avLst/>
                <a:gdLst>
                  <a:gd name="T0" fmla="*/ 8 w 130"/>
                  <a:gd name="T1" fmla="*/ 78 h 83"/>
                  <a:gd name="T2" fmla="*/ 6 w 130"/>
                  <a:gd name="T3" fmla="*/ 83 h 83"/>
                  <a:gd name="T4" fmla="*/ 23 w 130"/>
                  <a:gd name="T5" fmla="*/ 69 h 83"/>
                  <a:gd name="T6" fmla="*/ 40 w 130"/>
                  <a:gd name="T7" fmla="*/ 56 h 83"/>
                  <a:gd name="T8" fmla="*/ 56 w 130"/>
                  <a:gd name="T9" fmla="*/ 43 h 83"/>
                  <a:gd name="T10" fmla="*/ 71 w 130"/>
                  <a:gd name="T11" fmla="*/ 33 h 83"/>
                  <a:gd name="T12" fmla="*/ 85 w 130"/>
                  <a:gd name="T13" fmla="*/ 22 h 83"/>
                  <a:gd name="T14" fmla="*/ 100 w 130"/>
                  <a:gd name="T15" fmla="*/ 16 h 83"/>
                  <a:gd name="T16" fmla="*/ 114 w 130"/>
                  <a:gd name="T17" fmla="*/ 11 h 83"/>
                  <a:gd name="T18" fmla="*/ 130 w 130"/>
                  <a:gd name="T19" fmla="*/ 11 h 83"/>
                  <a:gd name="T20" fmla="*/ 130 w 130"/>
                  <a:gd name="T21" fmla="*/ 0 h 83"/>
                  <a:gd name="T22" fmla="*/ 114 w 130"/>
                  <a:gd name="T23" fmla="*/ 3 h 83"/>
                  <a:gd name="T24" fmla="*/ 97 w 130"/>
                  <a:gd name="T25" fmla="*/ 8 h 83"/>
                  <a:gd name="T26" fmla="*/ 83 w 130"/>
                  <a:gd name="T27" fmla="*/ 15 h 83"/>
                  <a:gd name="T28" fmla="*/ 66 w 130"/>
                  <a:gd name="T29" fmla="*/ 25 h 83"/>
                  <a:gd name="T30" fmla="*/ 51 w 130"/>
                  <a:gd name="T31" fmla="*/ 35 h 83"/>
                  <a:gd name="T32" fmla="*/ 35 w 130"/>
                  <a:gd name="T33" fmla="*/ 48 h 83"/>
                  <a:gd name="T34" fmla="*/ 18 w 130"/>
                  <a:gd name="T35" fmla="*/ 61 h 83"/>
                  <a:gd name="T36" fmla="*/ 1 w 130"/>
                  <a:gd name="T37" fmla="*/ 75 h 83"/>
                  <a:gd name="T38" fmla="*/ 0 w 130"/>
                  <a:gd name="T39" fmla="*/ 81 h 83"/>
                  <a:gd name="T40" fmla="*/ 8 w 130"/>
                  <a:gd name="T41" fmla="*/ 78 h 8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30"/>
                  <a:gd name="T64" fmla="*/ 0 h 83"/>
                  <a:gd name="T65" fmla="*/ 130 w 130"/>
                  <a:gd name="T66" fmla="*/ 83 h 8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30" h="83">
                    <a:moveTo>
                      <a:pt x="8" y="78"/>
                    </a:moveTo>
                    <a:lnTo>
                      <a:pt x="6" y="83"/>
                    </a:lnTo>
                    <a:lnTo>
                      <a:pt x="23" y="69"/>
                    </a:lnTo>
                    <a:lnTo>
                      <a:pt x="40" y="56"/>
                    </a:lnTo>
                    <a:lnTo>
                      <a:pt x="56" y="43"/>
                    </a:lnTo>
                    <a:lnTo>
                      <a:pt x="71" y="33"/>
                    </a:lnTo>
                    <a:lnTo>
                      <a:pt x="85" y="22"/>
                    </a:lnTo>
                    <a:lnTo>
                      <a:pt x="100" y="16"/>
                    </a:lnTo>
                    <a:lnTo>
                      <a:pt x="114" y="11"/>
                    </a:lnTo>
                    <a:lnTo>
                      <a:pt x="130" y="11"/>
                    </a:lnTo>
                    <a:lnTo>
                      <a:pt x="130" y="0"/>
                    </a:lnTo>
                    <a:lnTo>
                      <a:pt x="114" y="3"/>
                    </a:lnTo>
                    <a:lnTo>
                      <a:pt x="97" y="8"/>
                    </a:lnTo>
                    <a:lnTo>
                      <a:pt x="83" y="15"/>
                    </a:lnTo>
                    <a:lnTo>
                      <a:pt x="66" y="25"/>
                    </a:lnTo>
                    <a:lnTo>
                      <a:pt x="51" y="35"/>
                    </a:lnTo>
                    <a:lnTo>
                      <a:pt x="35" y="48"/>
                    </a:lnTo>
                    <a:lnTo>
                      <a:pt x="18" y="61"/>
                    </a:lnTo>
                    <a:lnTo>
                      <a:pt x="1" y="75"/>
                    </a:lnTo>
                    <a:lnTo>
                      <a:pt x="0" y="81"/>
                    </a:lnTo>
                    <a:lnTo>
                      <a:pt x="8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59" name="Freeform 133"/>
              <p:cNvSpPr>
                <a:spLocks/>
              </p:cNvSpPr>
              <p:nvPr/>
            </p:nvSpPr>
            <p:spPr bwMode="auto">
              <a:xfrm>
                <a:off x="2392" y="3859"/>
                <a:ext cx="35" cy="18"/>
              </a:xfrm>
              <a:custGeom>
                <a:avLst/>
                <a:gdLst>
                  <a:gd name="T0" fmla="*/ 31 w 35"/>
                  <a:gd name="T1" fmla="*/ 0 h 18"/>
                  <a:gd name="T2" fmla="*/ 31 w 35"/>
                  <a:gd name="T3" fmla="*/ 0 h 18"/>
                  <a:gd name="T4" fmla="*/ 18 w 35"/>
                  <a:gd name="T5" fmla="*/ 9 h 18"/>
                  <a:gd name="T6" fmla="*/ 10 w 35"/>
                  <a:gd name="T7" fmla="*/ 11 h 18"/>
                  <a:gd name="T8" fmla="*/ 8 w 35"/>
                  <a:gd name="T9" fmla="*/ 8 h 18"/>
                  <a:gd name="T10" fmla="*/ 8 w 35"/>
                  <a:gd name="T11" fmla="*/ 8 h 18"/>
                  <a:gd name="T12" fmla="*/ 0 w 35"/>
                  <a:gd name="T13" fmla="*/ 11 h 18"/>
                  <a:gd name="T14" fmla="*/ 3 w 35"/>
                  <a:gd name="T15" fmla="*/ 16 h 18"/>
                  <a:gd name="T16" fmla="*/ 10 w 35"/>
                  <a:gd name="T17" fmla="*/ 18 h 18"/>
                  <a:gd name="T18" fmla="*/ 21 w 35"/>
                  <a:gd name="T19" fmla="*/ 17 h 18"/>
                  <a:gd name="T20" fmla="*/ 35 w 35"/>
                  <a:gd name="T21" fmla="*/ 5 h 18"/>
                  <a:gd name="T22" fmla="*/ 35 w 35"/>
                  <a:gd name="T23" fmla="*/ 5 h 18"/>
                  <a:gd name="T24" fmla="*/ 31 w 35"/>
                  <a:gd name="T25" fmla="*/ 0 h 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5"/>
                  <a:gd name="T40" fmla="*/ 0 h 18"/>
                  <a:gd name="T41" fmla="*/ 35 w 35"/>
                  <a:gd name="T42" fmla="*/ 18 h 1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5" h="18">
                    <a:moveTo>
                      <a:pt x="31" y="0"/>
                    </a:moveTo>
                    <a:lnTo>
                      <a:pt x="31" y="0"/>
                    </a:lnTo>
                    <a:lnTo>
                      <a:pt x="18" y="9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0" y="11"/>
                    </a:lnTo>
                    <a:lnTo>
                      <a:pt x="3" y="16"/>
                    </a:lnTo>
                    <a:lnTo>
                      <a:pt x="10" y="18"/>
                    </a:lnTo>
                    <a:lnTo>
                      <a:pt x="21" y="17"/>
                    </a:lnTo>
                    <a:lnTo>
                      <a:pt x="35" y="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60" name="Freeform 134"/>
              <p:cNvSpPr>
                <a:spLocks/>
              </p:cNvSpPr>
              <p:nvPr/>
            </p:nvSpPr>
            <p:spPr bwMode="auto">
              <a:xfrm>
                <a:off x="2423" y="3811"/>
                <a:ext cx="96" cy="53"/>
              </a:xfrm>
              <a:custGeom>
                <a:avLst/>
                <a:gdLst>
                  <a:gd name="T0" fmla="*/ 96 w 96"/>
                  <a:gd name="T1" fmla="*/ 0 h 53"/>
                  <a:gd name="T2" fmla="*/ 96 w 96"/>
                  <a:gd name="T3" fmla="*/ 0 h 53"/>
                  <a:gd name="T4" fmla="*/ 84 w 96"/>
                  <a:gd name="T5" fmla="*/ 3 h 53"/>
                  <a:gd name="T6" fmla="*/ 72 w 96"/>
                  <a:gd name="T7" fmla="*/ 5 h 53"/>
                  <a:gd name="T8" fmla="*/ 58 w 96"/>
                  <a:gd name="T9" fmla="*/ 9 h 53"/>
                  <a:gd name="T10" fmla="*/ 44 w 96"/>
                  <a:gd name="T11" fmla="*/ 15 h 53"/>
                  <a:gd name="T12" fmla="*/ 31 w 96"/>
                  <a:gd name="T13" fmla="*/ 22 h 53"/>
                  <a:gd name="T14" fmla="*/ 20 w 96"/>
                  <a:gd name="T15" fmla="*/ 30 h 53"/>
                  <a:gd name="T16" fmla="*/ 9 w 96"/>
                  <a:gd name="T17" fmla="*/ 38 h 53"/>
                  <a:gd name="T18" fmla="*/ 0 w 96"/>
                  <a:gd name="T19" fmla="*/ 48 h 53"/>
                  <a:gd name="T20" fmla="*/ 4 w 96"/>
                  <a:gd name="T21" fmla="*/ 53 h 53"/>
                  <a:gd name="T22" fmla="*/ 14 w 96"/>
                  <a:gd name="T23" fmla="*/ 46 h 53"/>
                  <a:gd name="T24" fmla="*/ 25 w 96"/>
                  <a:gd name="T25" fmla="*/ 38 h 53"/>
                  <a:gd name="T26" fmla="*/ 36 w 96"/>
                  <a:gd name="T27" fmla="*/ 30 h 53"/>
                  <a:gd name="T28" fmla="*/ 47 w 96"/>
                  <a:gd name="T29" fmla="*/ 22 h 53"/>
                  <a:gd name="T30" fmla="*/ 60 w 96"/>
                  <a:gd name="T31" fmla="*/ 17 h 53"/>
                  <a:gd name="T32" fmla="*/ 72 w 96"/>
                  <a:gd name="T33" fmla="*/ 13 h 53"/>
                  <a:gd name="T34" fmla="*/ 84 w 96"/>
                  <a:gd name="T35" fmla="*/ 11 h 53"/>
                  <a:gd name="T36" fmla="*/ 96 w 96"/>
                  <a:gd name="T37" fmla="*/ 11 h 53"/>
                  <a:gd name="T38" fmla="*/ 96 w 96"/>
                  <a:gd name="T39" fmla="*/ 11 h 53"/>
                  <a:gd name="T40" fmla="*/ 96 w 96"/>
                  <a:gd name="T41" fmla="*/ 0 h 5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6"/>
                  <a:gd name="T64" fmla="*/ 0 h 53"/>
                  <a:gd name="T65" fmla="*/ 96 w 96"/>
                  <a:gd name="T66" fmla="*/ 53 h 5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6" h="53">
                    <a:moveTo>
                      <a:pt x="96" y="0"/>
                    </a:moveTo>
                    <a:lnTo>
                      <a:pt x="96" y="0"/>
                    </a:lnTo>
                    <a:lnTo>
                      <a:pt x="84" y="3"/>
                    </a:lnTo>
                    <a:lnTo>
                      <a:pt x="72" y="5"/>
                    </a:lnTo>
                    <a:lnTo>
                      <a:pt x="58" y="9"/>
                    </a:lnTo>
                    <a:lnTo>
                      <a:pt x="44" y="15"/>
                    </a:lnTo>
                    <a:lnTo>
                      <a:pt x="31" y="22"/>
                    </a:lnTo>
                    <a:lnTo>
                      <a:pt x="20" y="30"/>
                    </a:lnTo>
                    <a:lnTo>
                      <a:pt x="9" y="38"/>
                    </a:lnTo>
                    <a:lnTo>
                      <a:pt x="0" y="48"/>
                    </a:lnTo>
                    <a:lnTo>
                      <a:pt x="4" y="53"/>
                    </a:lnTo>
                    <a:lnTo>
                      <a:pt x="14" y="46"/>
                    </a:lnTo>
                    <a:lnTo>
                      <a:pt x="25" y="38"/>
                    </a:lnTo>
                    <a:lnTo>
                      <a:pt x="36" y="30"/>
                    </a:lnTo>
                    <a:lnTo>
                      <a:pt x="47" y="22"/>
                    </a:lnTo>
                    <a:lnTo>
                      <a:pt x="60" y="17"/>
                    </a:lnTo>
                    <a:lnTo>
                      <a:pt x="72" y="13"/>
                    </a:lnTo>
                    <a:lnTo>
                      <a:pt x="84" y="11"/>
                    </a:lnTo>
                    <a:lnTo>
                      <a:pt x="96" y="11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61" name="Freeform 135"/>
              <p:cNvSpPr>
                <a:spLocks/>
              </p:cNvSpPr>
              <p:nvPr/>
            </p:nvSpPr>
            <p:spPr bwMode="auto">
              <a:xfrm>
                <a:off x="2519" y="3811"/>
                <a:ext cx="131" cy="62"/>
              </a:xfrm>
              <a:custGeom>
                <a:avLst/>
                <a:gdLst>
                  <a:gd name="T0" fmla="*/ 131 w 131"/>
                  <a:gd name="T1" fmla="*/ 57 h 62"/>
                  <a:gd name="T2" fmla="*/ 131 w 131"/>
                  <a:gd name="T3" fmla="*/ 57 h 62"/>
                  <a:gd name="T4" fmla="*/ 120 w 131"/>
                  <a:gd name="T5" fmla="*/ 47 h 62"/>
                  <a:gd name="T6" fmla="*/ 105 w 131"/>
                  <a:gd name="T7" fmla="*/ 38 h 62"/>
                  <a:gd name="T8" fmla="*/ 88 w 131"/>
                  <a:gd name="T9" fmla="*/ 29 h 62"/>
                  <a:gd name="T10" fmla="*/ 68 w 131"/>
                  <a:gd name="T11" fmla="*/ 21 h 62"/>
                  <a:gd name="T12" fmla="*/ 50 w 131"/>
                  <a:gd name="T13" fmla="*/ 13 h 62"/>
                  <a:gd name="T14" fmla="*/ 31 w 131"/>
                  <a:gd name="T15" fmla="*/ 7 h 62"/>
                  <a:gd name="T16" fmla="*/ 14 w 131"/>
                  <a:gd name="T17" fmla="*/ 3 h 62"/>
                  <a:gd name="T18" fmla="*/ 0 w 131"/>
                  <a:gd name="T19" fmla="*/ 0 h 62"/>
                  <a:gd name="T20" fmla="*/ 0 w 131"/>
                  <a:gd name="T21" fmla="*/ 11 h 62"/>
                  <a:gd name="T22" fmla="*/ 14 w 131"/>
                  <a:gd name="T23" fmla="*/ 11 h 62"/>
                  <a:gd name="T24" fmla="*/ 28 w 131"/>
                  <a:gd name="T25" fmla="*/ 15 h 62"/>
                  <a:gd name="T26" fmla="*/ 48 w 131"/>
                  <a:gd name="T27" fmla="*/ 21 h 62"/>
                  <a:gd name="T28" fmla="*/ 66 w 131"/>
                  <a:gd name="T29" fmla="*/ 29 h 62"/>
                  <a:gd name="T30" fmla="*/ 85 w 131"/>
                  <a:gd name="T31" fmla="*/ 37 h 62"/>
                  <a:gd name="T32" fmla="*/ 102 w 131"/>
                  <a:gd name="T33" fmla="*/ 46 h 62"/>
                  <a:gd name="T34" fmla="*/ 116 w 131"/>
                  <a:gd name="T35" fmla="*/ 55 h 62"/>
                  <a:gd name="T36" fmla="*/ 126 w 131"/>
                  <a:gd name="T37" fmla="*/ 62 h 62"/>
                  <a:gd name="T38" fmla="*/ 126 w 131"/>
                  <a:gd name="T39" fmla="*/ 62 h 62"/>
                  <a:gd name="T40" fmla="*/ 131 w 131"/>
                  <a:gd name="T41" fmla="*/ 57 h 6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31"/>
                  <a:gd name="T64" fmla="*/ 0 h 62"/>
                  <a:gd name="T65" fmla="*/ 131 w 131"/>
                  <a:gd name="T66" fmla="*/ 62 h 6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31" h="62">
                    <a:moveTo>
                      <a:pt x="131" y="57"/>
                    </a:moveTo>
                    <a:lnTo>
                      <a:pt x="131" y="57"/>
                    </a:lnTo>
                    <a:lnTo>
                      <a:pt x="120" y="47"/>
                    </a:lnTo>
                    <a:lnTo>
                      <a:pt x="105" y="38"/>
                    </a:lnTo>
                    <a:lnTo>
                      <a:pt x="88" y="29"/>
                    </a:lnTo>
                    <a:lnTo>
                      <a:pt x="68" y="21"/>
                    </a:lnTo>
                    <a:lnTo>
                      <a:pt x="50" y="13"/>
                    </a:lnTo>
                    <a:lnTo>
                      <a:pt x="31" y="7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4" y="11"/>
                    </a:lnTo>
                    <a:lnTo>
                      <a:pt x="28" y="15"/>
                    </a:lnTo>
                    <a:lnTo>
                      <a:pt x="48" y="21"/>
                    </a:lnTo>
                    <a:lnTo>
                      <a:pt x="66" y="29"/>
                    </a:lnTo>
                    <a:lnTo>
                      <a:pt x="85" y="37"/>
                    </a:lnTo>
                    <a:lnTo>
                      <a:pt x="102" y="46"/>
                    </a:lnTo>
                    <a:lnTo>
                      <a:pt x="116" y="55"/>
                    </a:lnTo>
                    <a:lnTo>
                      <a:pt x="126" y="62"/>
                    </a:lnTo>
                    <a:lnTo>
                      <a:pt x="131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62" name="Freeform 136"/>
              <p:cNvSpPr>
                <a:spLocks/>
              </p:cNvSpPr>
              <p:nvPr/>
            </p:nvSpPr>
            <p:spPr bwMode="auto">
              <a:xfrm>
                <a:off x="2645" y="3864"/>
                <a:ext cx="25" cy="20"/>
              </a:xfrm>
              <a:custGeom>
                <a:avLst/>
                <a:gdLst>
                  <a:gd name="T0" fmla="*/ 17 w 25"/>
                  <a:gd name="T1" fmla="*/ 8 h 20"/>
                  <a:gd name="T2" fmla="*/ 16 w 25"/>
                  <a:gd name="T3" fmla="*/ 4 h 20"/>
                  <a:gd name="T4" fmla="*/ 15 w 25"/>
                  <a:gd name="T5" fmla="*/ 8 h 20"/>
                  <a:gd name="T6" fmla="*/ 16 w 25"/>
                  <a:gd name="T7" fmla="*/ 11 h 20"/>
                  <a:gd name="T8" fmla="*/ 16 w 25"/>
                  <a:gd name="T9" fmla="*/ 12 h 20"/>
                  <a:gd name="T10" fmla="*/ 5 w 25"/>
                  <a:gd name="T11" fmla="*/ 4 h 20"/>
                  <a:gd name="T12" fmla="*/ 0 w 25"/>
                  <a:gd name="T13" fmla="*/ 9 h 20"/>
                  <a:gd name="T14" fmla="*/ 14 w 25"/>
                  <a:gd name="T15" fmla="*/ 20 h 20"/>
                  <a:gd name="T16" fmla="*/ 24 w 25"/>
                  <a:gd name="T17" fmla="*/ 16 h 20"/>
                  <a:gd name="T18" fmla="*/ 25 w 25"/>
                  <a:gd name="T19" fmla="*/ 8 h 20"/>
                  <a:gd name="T20" fmla="*/ 24 w 25"/>
                  <a:gd name="T21" fmla="*/ 4 h 20"/>
                  <a:gd name="T22" fmla="*/ 22 w 25"/>
                  <a:gd name="T23" fmla="*/ 0 h 20"/>
                  <a:gd name="T24" fmla="*/ 24 w 25"/>
                  <a:gd name="T25" fmla="*/ 4 h 20"/>
                  <a:gd name="T26" fmla="*/ 24 w 25"/>
                  <a:gd name="T27" fmla="*/ 2 h 20"/>
                  <a:gd name="T28" fmla="*/ 22 w 25"/>
                  <a:gd name="T29" fmla="*/ 0 h 20"/>
                  <a:gd name="T30" fmla="*/ 17 w 25"/>
                  <a:gd name="T31" fmla="*/ 8 h 2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5"/>
                  <a:gd name="T49" fmla="*/ 0 h 20"/>
                  <a:gd name="T50" fmla="*/ 25 w 25"/>
                  <a:gd name="T51" fmla="*/ 20 h 2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5" h="20">
                    <a:moveTo>
                      <a:pt x="17" y="8"/>
                    </a:moveTo>
                    <a:lnTo>
                      <a:pt x="16" y="4"/>
                    </a:lnTo>
                    <a:lnTo>
                      <a:pt x="15" y="8"/>
                    </a:lnTo>
                    <a:lnTo>
                      <a:pt x="16" y="11"/>
                    </a:lnTo>
                    <a:lnTo>
                      <a:pt x="16" y="12"/>
                    </a:lnTo>
                    <a:lnTo>
                      <a:pt x="5" y="4"/>
                    </a:lnTo>
                    <a:lnTo>
                      <a:pt x="0" y="9"/>
                    </a:lnTo>
                    <a:lnTo>
                      <a:pt x="14" y="20"/>
                    </a:lnTo>
                    <a:lnTo>
                      <a:pt x="24" y="16"/>
                    </a:lnTo>
                    <a:lnTo>
                      <a:pt x="25" y="8"/>
                    </a:lnTo>
                    <a:lnTo>
                      <a:pt x="24" y="4"/>
                    </a:lnTo>
                    <a:lnTo>
                      <a:pt x="22" y="0"/>
                    </a:lnTo>
                    <a:lnTo>
                      <a:pt x="24" y="4"/>
                    </a:lnTo>
                    <a:lnTo>
                      <a:pt x="24" y="2"/>
                    </a:lnTo>
                    <a:lnTo>
                      <a:pt x="22" y="0"/>
                    </a:lnTo>
                    <a:lnTo>
                      <a:pt x="17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63" name="Freeform 137"/>
              <p:cNvSpPr>
                <a:spLocks/>
              </p:cNvSpPr>
              <p:nvPr/>
            </p:nvSpPr>
            <p:spPr bwMode="auto">
              <a:xfrm>
                <a:off x="2396" y="3816"/>
                <a:ext cx="269" cy="81"/>
              </a:xfrm>
              <a:custGeom>
                <a:avLst/>
                <a:gdLst>
                  <a:gd name="T0" fmla="*/ 269 w 269"/>
                  <a:gd name="T1" fmla="*/ 52 h 81"/>
                  <a:gd name="T2" fmla="*/ 269 w 269"/>
                  <a:gd name="T3" fmla="*/ 56 h 81"/>
                  <a:gd name="T4" fmla="*/ 269 w 269"/>
                  <a:gd name="T5" fmla="*/ 61 h 81"/>
                  <a:gd name="T6" fmla="*/ 264 w 269"/>
                  <a:gd name="T7" fmla="*/ 64 h 81"/>
                  <a:gd name="T8" fmla="*/ 252 w 269"/>
                  <a:gd name="T9" fmla="*/ 55 h 81"/>
                  <a:gd name="T10" fmla="*/ 241 w 269"/>
                  <a:gd name="T11" fmla="*/ 46 h 81"/>
                  <a:gd name="T12" fmla="*/ 226 w 269"/>
                  <a:gd name="T13" fmla="*/ 37 h 81"/>
                  <a:gd name="T14" fmla="*/ 210 w 269"/>
                  <a:gd name="T15" fmla="*/ 28 h 81"/>
                  <a:gd name="T16" fmla="*/ 190 w 269"/>
                  <a:gd name="T17" fmla="*/ 20 h 81"/>
                  <a:gd name="T18" fmla="*/ 172 w 269"/>
                  <a:gd name="T19" fmla="*/ 12 h 81"/>
                  <a:gd name="T20" fmla="*/ 153 w 269"/>
                  <a:gd name="T21" fmla="*/ 6 h 81"/>
                  <a:gd name="T22" fmla="*/ 137 w 269"/>
                  <a:gd name="T23" fmla="*/ 2 h 81"/>
                  <a:gd name="T24" fmla="*/ 123 w 269"/>
                  <a:gd name="T25" fmla="*/ 0 h 81"/>
                  <a:gd name="T26" fmla="*/ 111 w 269"/>
                  <a:gd name="T27" fmla="*/ 2 h 81"/>
                  <a:gd name="T28" fmla="*/ 99 w 269"/>
                  <a:gd name="T29" fmla="*/ 4 h 81"/>
                  <a:gd name="T30" fmla="*/ 86 w 269"/>
                  <a:gd name="T31" fmla="*/ 8 h 81"/>
                  <a:gd name="T32" fmla="*/ 73 w 269"/>
                  <a:gd name="T33" fmla="*/ 13 h 81"/>
                  <a:gd name="T34" fmla="*/ 60 w 269"/>
                  <a:gd name="T35" fmla="*/ 21 h 81"/>
                  <a:gd name="T36" fmla="*/ 50 w 269"/>
                  <a:gd name="T37" fmla="*/ 29 h 81"/>
                  <a:gd name="T38" fmla="*/ 39 w 269"/>
                  <a:gd name="T39" fmla="*/ 37 h 81"/>
                  <a:gd name="T40" fmla="*/ 29 w 269"/>
                  <a:gd name="T41" fmla="*/ 46 h 81"/>
                  <a:gd name="T42" fmla="*/ 16 w 269"/>
                  <a:gd name="T43" fmla="*/ 56 h 81"/>
                  <a:gd name="T44" fmla="*/ 6 w 269"/>
                  <a:gd name="T45" fmla="*/ 57 h 81"/>
                  <a:gd name="T46" fmla="*/ 1 w 269"/>
                  <a:gd name="T47" fmla="*/ 55 h 81"/>
                  <a:gd name="T48" fmla="*/ 0 w 269"/>
                  <a:gd name="T49" fmla="*/ 52 h 81"/>
                  <a:gd name="T50" fmla="*/ 1 w 269"/>
                  <a:gd name="T51" fmla="*/ 60 h 81"/>
                  <a:gd name="T52" fmla="*/ 11 w 269"/>
                  <a:gd name="T53" fmla="*/ 65 h 81"/>
                  <a:gd name="T54" fmla="*/ 27 w 269"/>
                  <a:gd name="T55" fmla="*/ 70 h 81"/>
                  <a:gd name="T56" fmla="*/ 47 w 269"/>
                  <a:gd name="T57" fmla="*/ 74 h 81"/>
                  <a:gd name="T58" fmla="*/ 69 w 269"/>
                  <a:gd name="T59" fmla="*/ 77 h 81"/>
                  <a:gd name="T60" fmla="*/ 91 w 269"/>
                  <a:gd name="T61" fmla="*/ 79 h 81"/>
                  <a:gd name="T62" fmla="*/ 111 w 269"/>
                  <a:gd name="T63" fmla="*/ 81 h 81"/>
                  <a:gd name="T64" fmla="*/ 128 w 269"/>
                  <a:gd name="T65" fmla="*/ 81 h 81"/>
                  <a:gd name="T66" fmla="*/ 146 w 269"/>
                  <a:gd name="T67" fmla="*/ 81 h 81"/>
                  <a:gd name="T68" fmla="*/ 168 w 269"/>
                  <a:gd name="T69" fmla="*/ 81 h 81"/>
                  <a:gd name="T70" fmla="*/ 194 w 269"/>
                  <a:gd name="T71" fmla="*/ 79 h 81"/>
                  <a:gd name="T72" fmla="*/ 218 w 269"/>
                  <a:gd name="T73" fmla="*/ 78 h 81"/>
                  <a:gd name="T74" fmla="*/ 241 w 269"/>
                  <a:gd name="T75" fmla="*/ 74 h 81"/>
                  <a:gd name="T76" fmla="*/ 258 w 269"/>
                  <a:gd name="T77" fmla="*/ 69 h 81"/>
                  <a:gd name="T78" fmla="*/ 268 w 269"/>
                  <a:gd name="T79" fmla="*/ 63 h 81"/>
                  <a:gd name="T80" fmla="*/ 269 w 269"/>
                  <a:gd name="T81" fmla="*/ 52 h 8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69"/>
                  <a:gd name="T124" fmla="*/ 0 h 81"/>
                  <a:gd name="T125" fmla="*/ 269 w 269"/>
                  <a:gd name="T126" fmla="*/ 81 h 8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69" h="81">
                    <a:moveTo>
                      <a:pt x="269" y="52"/>
                    </a:moveTo>
                    <a:lnTo>
                      <a:pt x="269" y="56"/>
                    </a:lnTo>
                    <a:lnTo>
                      <a:pt x="269" y="61"/>
                    </a:lnTo>
                    <a:lnTo>
                      <a:pt x="264" y="64"/>
                    </a:lnTo>
                    <a:lnTo>
                      <a:pt x="252" y="55"/>
                    </a:lnTo>
                    <a:lnTo>
                      <a:pt x="241" y="46"/>
                    </a:lnTo>
                    <a:lnTo>
                      <a:pt x="226" y="37"/>
                    </a:lnTo>
                    <a:lnTo>
                      <a:pt x="210" y="28"/>
                    </a:lnTo>
                    <a:lnTo>
                      <a:pt x="190" y="20"/>
                    </a:lnTo>
                    <a:lnTo>
                      <a:pt x="172" y="12"/>
                    </a:lnTo>
                    <a:lnTo>
                      <a:pt x="153" y="6"/>
                    </a:lnTo>
                    <a:lnTo>
                      <a:pt x="137" y="2"/>
                    </a:lnTo>
                    <a:lnTo>
                      <a:pt x="123" y="0"/>
                    </a:lnTo>
                    <a:lnTo>
                      <a:pt x="111" y="2"/>
                    </a:lnTo>
                    <a:lnTo>
                      <a:pt x="99" y="4"/>
                    </a:lnTo>
                    <a:lnTo>
                      <a:pt x="86" y="8"/>
                    </a:lnTo>
                    <a:lnTo>
                      <a:pt x="73" y="13"/>
                    </a:lnTo>
                    <a:lnTo>
                      <a:pt x="60" y="21"/>
                    </a:lnTo>
                    <a:lnTo>
                      <a:pt x="50" y="29"/>
                    </a:lnTo>
                    <a:lnTo>
                      <a:pt x="39" y="37"/>
                    </a:lnTo>
                    <a:lnTo>
                      <a:pt x="29" y="46"/>
                    </a:lnTo>
                    <a:lnTo>
                      <a:pt x="16" y="56"/>
                    </a:lnTo>
                    <a:lnTo>
                      <a:pt x="6" y="57"/>
                    </a:lnTo>
                    <a:lnTo>
                      <a:pt x="1" y="55"/>
                    </a:lnTo>
                    <a:lnTo>
                      <a:pt x="0" y="52"/>
                    </a:lnTo>
                    <a:lnTo>
                      <a:pt x="1" y="60"/>
                    </a:lnTo>
                    <a:lnTo>
                      <a:pt x="11" y="65"/>
                    </a:lnTo>
                    <a:lnTo>
                      <a:pt x="27" y="70"/>
                    </a:lnTo>
                    <a:lnTo>
                      <a:pt x="47" y="74"/>
                    </a:lnTo>
                    <a:lnTo>
                      <a:pt x="69" y="77"/>
                    </a:lnTo>
                    <a:lnTo>
                      <a:pt x="91" y="79"/>
                    </a:lnTo>
                    <a:lnTo>
                      <a:pt x="111" y="81"/>
                    </a:lnTo>
                    <a:lnTo>
                      <a:pt x="128" y="81"/>
                    </a:lnTo>
                    <a:lnTo>
                      <a:pt x="146" y="81"/>
                    </a:lnTo>
                    <a:lnTo>
                      <a:pt x="168" y="81"/>
                    </a:lnTo>
                    <a:lnTo>
                      <a:pt x="194" y="79"/>
                    </a:lnTo>
                    <a:lnTo>
                      <a:pt x="218" y="78"/>
                    </a:lnTo>
                    <a:lnTo>
                      <a:pt x="241" y="74"/>
                    </a:lnTo>
                    <a:lnTo>
                      <a:pt x="258" y="69"/>
                    </a:lnTo>
                    <a:lnTo>
                      <a:pt x="268" y="63"/>
                    </a:lnTo>
                    <a:lnTo>
                      <a:pt x="269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64" name="Freeform 138"/>
              <p:cNvSpPr>
                <a:spLocks/>
              </p:cNvSpPr>
              <p:nvPr/>
            </p:nvSpPr>
            <p:spPr bwMode="auto">
              <a:xfrm>
                <a:off x="2496" y="3866"/>
                <a:ext cx="53" cy="22"/>
              </a:xfrm>
              <a:custGeom>
                <a:avLst/>
                <a:gdLst>
                  <a:gd name="T0" fmla="*/ 5 w 53"/>
                  <a:gd name="T1" fmla="*/ 0 h 22"/>
                  <a:gd name="T2" fmla="*/ 10 w 53"/>
                  <a:gd name="T3" fmla="*/ 2 h 22"/>
                  <a:gd name="T4" fmla="*/ 15 w 53"/>
                  <a:gd name="T5" fmla="*/ 5 h 22"/>
                  <a:gd name="T6" fmla="*/ 21 w 53"/>
                  <a:gd name="T7" fmla="*/ 6 h 22"/>
                  <a:gd name="T8" fmla="*/ 27 w 53"/>
                  <a:gd name="T9" fmla="*/ 7 h 22"/>
                  <a:gd name="T10" fmla="*/ 32 w 53"/>
                  <a:gd name="T11" fmla="*/ 7 h 22"/>
                  <a:gd name="T12" fmla="*/ 38 w 53"/>
                  <a:gd name="T13" fmla="*/ 7 h 22"/>
                  <a:gd name="T14" fmla="*/ 43 w 53"/>
                  <a:gd name="T15" fmla="*/ 6 h 22"/>
                  <a:gd name="T16" fmla="*/ 48 w 53"/>
                  <a:gd name="T17" fmla="*/ 5 h 22"/>
                  <a:gd name="T18" fmla="*/ 53 w 53"/>
                  <a:gd name="T19" fmla="*/ 5 h 22"/>
                  <a:gd name="T20" fmla="*/ 51 w 53"/>
                  <a:gd name="T21" fmla="*/ 11 h 22"/>
                  <a:gd name="T22" fmla="*/ 44 w 53"/>
                  <a:gd name="T23" fmla="*/ 18 h 22"/>
                  <a:gd name="T24" fmla="*/ 32 w 53"/>
                  <a:gd name="T25" fmla="*/ 22 h 22"/>
                  <a:gd name="T26" fmla="*/ 25 w 53"/>
                  <a:gd name="T27" fmla="*/ 20 h 22"/>
                  <a:gd name="T28" fmla="*/ 17 w 53"/>
                  <a:gd name="T29" fmla="*/ 19 h 22"/>
                  <a:gd name="T30" fmla="*/ 11 w 53"/>
                  <a:gd name="T31" fmla="*/ 16 h 22"/>
                  <a:gd name="T32" fmla="*/ 7 w 53"/>
                  <a:gd name="T33" fmla="*/ 13 h 22"/>
                  <a:gd name="T34" fmla="*/ 2 w 53"/>
                  <a:gd name="T35" fmla="*/ 10 h 22"/>
                  <a:gd name="T36" fmla="*/ 0 w 53"/>
                  <a:gd name="T37" fmla="*/ 6 h 22"/>
                  <a:gd name="T38" fmla="*/ 2 w 53"/>
                  <a:gd name="T39" fmla="*/ 2 h 22"/>
                  <a:gd name="T40" fmla="*/ 5 w 53"/>
                  <a:gd name="T41" fmla="*/ 0 h 2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3"/>
                  <a:gd name="T64" fmla="*/ 0 h 22"/>
                  <a:gd name="T65" fmla="*/ 53 w 53"/>
                  <a:gd name="T66" fmla="*/ 22 h 2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3" h="22">
                    <a:moveTo>
                      <a:pt x="5" y="0"/>
                    </a:moveTo>
                    <a:lnTo>
                      <a:pt x="10" y="2"/>
                    </a:lnTo>
                    <a:lnTo>
                      <a:pt x="15" y="5"/>
                    </a:lnTo>
                    <a:lnTo>
                      <a:pt x="21" y="6"/>
                    </a:lnTo>
                    <a:lnTo>
                      <a:pt x="27" y="7"/>
                    </a:lnTo>
                    <a:lnTo>
                      <a:pt x="32" y="7"/>
                    </a:lnTo>
                    <a:lnTo>
                      <a:pt x="38" y="7"/>
                    </a:lnTo>
                    <a:lnTo>
                      <a:pt x="43" y="6"/>
                    </a:lnTo>
                    <a:lnTo>
                      <a:pt x="48" y="5"/>
                    </a:lnTo>
                    <a:lnTo>
                      <a:pt x="53" y="5"/>
                    </a:lnTo>
                    <a:lnTo>
                      <a:pt x="51" y="11"/>
                    </a:lnTo>
                    <a:lnTo>
                      <a:pt x="44" y="18"/>
                    </a:lnTo>
                    <a:lnTo>
                      <a:pt x="32" y="22"/>
                    </a:lnTo>
                    <a:lnTo>
                      <a:pt x="25" y="20"/>
                    </a:lnTo>
                    <a:lnTo>
                      <a:pt x="17" y="19"/>
                    </a:lnTo>
                    <a:lnTo>
                      <a:pt x="11" y="16"/>
                    </a:lnTo>
                    <a:lnTo>
                      <a:pt x="7" y="13"/>
                    </a:lnTo>
                    <a:lnTo>
                      <a:pt x="2" y="10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FCC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65" name="Freeform 139"/>
              <p:cNvSpPr>
                <a:spLocks/>
              </p:cNvSpPr>
              <p:nvPr/>
            </p:nvSpPr>
            <p:spPr bwMode="auto">
              <a:xfrm>
                <a:off x="2505" y="1575"/>
                <a:ext cx="57" cy="59"/>
              </a:xfrm>
              <a:custGeom>
                <a:avLst/>
                <a:gdLst>
                  <a:gd name="T0" fmla="*/ 57 w 57"/>
                  <a:gd name="T1" fmla="*/ 22 h 59"/>
                  <a:gd name="T2" fmla="*/ 57 w 57"/>
                  <a:gd name="T3" fmla="*/ 17 h 59"/>
                  <a:gd name="T4" fmla="*/ 56 w 57"/>
                  <a:gd name="T5" fmla="*/ 13 h 59"/>
                  <a:gd name="T6" fmla="*/ 52 w 57"/>
                  <a:gd name="T7" fmla="*/ 8 h 59"/>
                  <a:gd name="T8" fmla="*/ 47 w 57"/>
                  <a:gd name="T9" fmla="*/ 4 h 59"/>
                  <a:gd name="T10" fmla="*/ 41 w 57"/>
                  <a:gd name="T11" fmla="*/ 2 h 59"/>
                  <a:gd name="T12" fmla="*/ 34 w 57"/>
                  <a:gd name="T13" fmla="*/ 0 h 59"/>
                  <a:gd name="T14" fmla="*/ 27 w 57"/>
                  <a:gd name="T15" fmla="*/ 0 h 59"/>
                  <a:gd name="T16" fmla="*/ 18 w 57"/>
                  <a:gd name="T17" fmla="*/ 3 h 59"/>
                  <a:gd name="T18" fmla="*/ 11 w 57"/>
                  <a:gd name="T19" fmla="*/ 8 h 59"/>
                  <a:gd name="T20" fmla="*/ 5 w 57"/>
                  <a:gd name="T21" fmla="*/ 16 h 59"/>
                  <a:gd name="T22" fmla="*/ 1 w 57"/>
                  <a:gd name="T23" fmla="*/ 25 h 59"/>
                  <a:gd name="T24" fmla="*/ 0 w 57"/>
                  <a:gd name="T25" fmla="*/ 34 h 59"/>
                  <a:gd name="T26" fmla="*/ 1 w 57"/>
                  <a:gd name="T27" fmla="*/ 43 h 59"/>
                  <a:gd name="T28" fmla="*/ 6 w 57"/>
                  <a:gd name="T29" fmla="*/ 51 h 59"/>
                  <a:gd name="T30" fmla="*/ 13 w 57"/>
                  <a:gd name="T31" fmla="*/ 56 h 59"/>
                  <a:gd name="T32" fmla="*/ 25 w 57"/>
                  <a:gd name="T33" fmla="*/ 59 h 59"/>
                  <a:gd name="T34" fmla="*/ 41 w 57"/>
                  <a:gd name="T35" fmla="*/ 56 h 59"/>
                  <a:gd name="T36" fmla="*/ 41 w 57"/>
                  <a:gd name="T37" fmla="*/ 48 h 59"/>
                  <a:gd name="T38" fmla="*/ 34 w 57"/>
                  <a:gd name="T39" fmla="*/ 41 h 59"/>
                  <a:gd name="T40" fmla="*/ 30 w 57"/>
                  <a:gd name="T41" fmla="*/ 37 h 59"/>
                  <a:gd name="T42" fmla="*/ 29 w 57"/>
                  <a:gd name="T43" fmla="*/ 33 h 59"/>
                  <a:gd name="T44" fmla="*/ 28 w 57"/>
                  <a:gd name="T45" fmla="*/ 25 h 59"/>
                  <a:gd name="T46" fmla="*/ 30 w 57"/>
                  <a:gd name="T47" fmla="*/ 20 h 59"/>
                  <a:gd name="T48" fmla="*/ 40 w 57"/>
                  <a:gd name="T49" fmla="*/ 21 h 59"/>
                  <a:gd name="T50" fmla="*/ 51 w 57"/>
                  <a:gd name="T51" fmla="*/ 26 h 59"/>
                  <a:gd name="T52" fmla="*/ 56 w 57"/>
                  <a:gd name="T53" fmla="*/ 25 h 59"/>
                  <a:gd name="T54" fmla="*/ 57 w 57"/>
                  <a:gd name="T55" fmla="*/ 24 h 59"/>
                  <a:gd name="T56" fmla="*/ 57 w 57"/>
                  <a:gd name="T57" fmla="*/ 22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7"/>
                  <a:gd name="T88" fmla="*/ 0 h 59"/>
                  <a:gd name="T89" fmla="*/ 57 w 57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7" h="59">
                    <a:moveTo>
                      <a:pt x="57" y="22"/>
                    </a:moveTo>
                    <a:lnTo>
                      <a:pt x="57" y="17"/>
                    </a:lnTo>
                    <a:lnTo>
                      <a:pt x="56" y="13"/>
                    </a:lnTo>
                    <a:lnTo>
                      <a:pt x="52" y="8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18" y="3"/>
                    </a:lnTo>
                    <a:lnTo>
                      <a:pt x="11" y="8"/>
                    </a:lnTo>
                    <a:lnTo>
                      <a:pt x="5" y="16"/>
                    </a:lnTo>
                    <a:lnTo>
                      <a:pt x="1" y="25"/>
                    </a:lnTo>
                    <a:lnTo>
                      <a:pt x="0" y="34"/>
                    </a:lnTo>
                    <a:lnTo>
                      <a:pt x="1" y="43"/>
                    </a:lnTo>
                    <a:lnTo>
                      <a:pt x="6" y="51"/>
                    </a:lnTo>
                    <a:lnTo>
                      <a:pt x="13" y="56"/>
                    </a:lnTo>
                    <a:lnTo>
                      <a:pt x="25" y="59"/>
                    </a:lnTo>
                    <a:lnTo>
                      <a:pt x="41" y="56"/>
                    </a:lnTo>
                    <a:lnTo>
                      <a:pt x="41" y="48"/>
                    </a:lnTo>
                    <a:lnTo>
                      <a:pt x="34" y="41"/>
                    </a:lnTo>
                    <a:lnTo>
                      <a:pt x="30" y="37"/>
                    </a:lnTo>
                    <a:lnTo>
                      <a:pt x="29" y="33"/>
                    </a:lnTo>
                    <a:lnTo>
                      <a:pt x="28" y="25"/>
                    </a:lnTo>
                    <a:lnTo>
                      <a:pt x="30" y="20"/>
                    </a:lnTo>
                    <a:lnTo>
                      <a:pt x="40" y="21"/>
                    </a:lnTo>
                    <a:lnTo>
                      <a:pt x="51" y="26"/>
                    </a:lnTo>
                    <a:lnTo>
                      <a:pt x="56" y="25"/>
                    </a:lnTo>
                    <a:lnTo>
                      <a:pt x="57" y="24"/>
                    </a:lnTo>
                    <a:lnTo>
                      <a:pt x="57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66" name="Freeform 140"/>
              <p:cNvSpPr>
                <a:spLocks/>
              </p:cNvSpPr>
              <p:nvPr/>
            </p:nvSpPr>
            <p:spPr bwMode="auto">
              <a:xfrm>
                <a:off x="2318" y="2133"/>
                <a:ext cx="89" cy="95"/>
              </a:xfrm>
              <a:custGeom>
                <a:avLst/>
                <a:gdLst>
                  <a:gd name="T0" fmla="*/ 44 w 89"/>
                  <a:gd name="T1" fmla="*/ 95 h 95"/>
                  <a:gd name="T2" fmla="*/ 52 w 89"/>
                  <a:gd name="T3" fmla="*/ 93 h 95"/>
                  <a:gd name="T4" fmla="*/ 61 w 89"/>
                  <a:gd name="T5" fmla="*/ 91 h 95"/>
                  <a:gd name="T6" fmla="*/ 68 w 89"/>
                  <a:gd name="T7" fmla="*/ 87 h 95"/>
                  <a:gd name="T8" fmla="*/ 75 w 89"/>
                  <a:gd name="T9" fmla="*/ 80 h 95"/>
                  <a:gd name="T10" fmla="*/ 82 w 89"/>
                  <a:gd name="T11" fmla="*/ 73 h 95"/>
                  <a:gd name="T12" fmla="*/ 85 w 89"/>
                  <a:gd name="T13" fmla="*/ 65 h 95"/>
                  <a:gd name="T14" fmla="*/ 88 w 89"/>
                  <a:gd name="T15" fmla="*/ 56 h 95"/>
                  <a:gd name="T16" fmla="*/ 89 w 89"/>
                  <a:gd name="T17" fmla="*/ 47 h 95"/>
                  <a:gd name="T18" fmla="*/ 88 w 89"/>
                  <a:gd name="T19" fmla="*/ 38 h 95"/>
                  <a:gd name="T20" fmla="*/ 85 w 89"/>
                  <a:gd name="T21" fmla="*/ 29 h 95"/>
                  <a:gd name="T22" fmla="*/ 82 w 89"/>
                  <a:gd name="T23" fmla="*/ 21 h 95"/>
                  <a:gd name="T24" fmla="*/ 75 w 89"/>
                  <a:gd name="T25" fmla="*/ 13 h 95"/>
                  <a:gd name="T26" fmla="*/ 68 w 89"/>
                  <a:gd name="T27" fmla="*/ 8 h 95"/>
                  <a:gd name="T28" fmla="*/ 61 w 89"/>
                  <a:gd name="T29" fmla="*/ 4 h 95"/>
                  <a:gd name="T30" fmla="*/ 52 w 89"/>
                  <a:gd name="T31" fmla="*/ 1 h 95"/>
                  <a:gd name="T32" fmla="*/ 44 w 89"/>
                  <a:gd name="T33" fmla="*/ 0 h 95"/>
                  <a:gd name="T34" fmla="*/ 35 w 89"/>
                  <a:gd name="T35" fmla="*/ 1 h 95"/>
                  <a:gd name="T36" fmla="*/ 27 w 89"/>
                  <a:gd name="T37" fmla="*/ 4 h 95"/>
                  <a:gd name="T38" fmla="*/ 20 w 89"/>
                  <a:gd name="T39" fmla="*/ 8 h 95"/>
                  <a:gd name="T40" fmla="*/ 14 w 89"/>
                  <a:gd name="T41" fmla="*/ 13 h 95"/>
                  <a:gd name="T42" fmla="*/ 8 w 89"/>
                  <a:gd name="T43" fmla="*/ 21 h 95"/>
                  <a:gd name="T44" fmla="*/ 4 w 89"/>
                  <a:gd name="T45" fmla="*/ 29 h 95"/>
                  <a:gd name="T46" fmla="*/ 2 w 89"/>
                  <a:gd name="T47" fmla="*/ 38 h 95"/>
                  <a:gd name="T48" fmla="*/ 0 w 89"/>
                  <a:gd name="T49" fmla="*/ 47 h 95"/>
                  <a:gd name="T50" fmla="*/ 2 w 89"/>
                  <a:gd name="T51" fmla="*/ 56 h 95"/>
                  <a:gd name="T52" fmla="*/ 4 w 89"/>
                  <a:gd name="T53" fmla="*/ 65 h 95"/>
                  <a:gd name="T54" fmla="*/ 8 w 89"/>
                  <a:gd name="T55" fmla="*/ 73 h 95"/>
                  <a:gd name="T56" fmla="*/ 14 w 89"/>
                  <a:gd name="T57" fmla="*/ 80 h 95"/>
                  <a:gd name="T58" fmla="*/ 20 w 89"/>
                  <a:gd name="T59" fmla="*/ 87 h 95"/>
                  <a:gd name="T60" fmla="*/ 27 w 89"/>
                  <a:gd name="T61" fmla="*/ 91 h 95"/>
                  <a:gd name="T62" fmla="*/ 35 w 89"/>
                  <a:gd name="T63" fmla="*/ 93 h 95"/>
                  <a:gd name="T64" fmla="*/ 44 w 89"/>
                  <a:gd name="T65" fmla="*/ 95 h 9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9"/>
                  <a:gd name="T100" fmla="*/ 0 h 95"/>
                  <a:gd name="T101" fmla="*/ 89 w 89"/>
                  <a:gd name="T102" fmla="*/ 95 h 9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9" h="95">
                    <a:moveTo>
                      <a:pt x="44" y="95"/>
                    </a:moveTo>
                    <a:lnTo>
                      <a:pt x="52" y="93"/>
                    </a:lnTo>
                    <a:lnTo>
                      <a:pt x="61" y="91"/>
                    </a:lnTo>
                    <a:lnTo>
                      <a:pt x="68" y="87"/>
                    </a:lnTo>
                    <a:lnTo>
                      <a:pt x="75" y="80"/>
                    </a:lnTo>
                    <a:lnTo>
                      <a:pt x="82" y="73"/>
                    </a:lnTo>
                    <a:lnTo>
                      <a:pt x="85" y="65"/>
                    </a:lnTo>
                    <a:lnTo>
                      <a:pt x="88" y="56"/>
                    </a:lnTo>
                    <a:lnTo>
                      <a:pt x="89" y="47"/>
                    </a:lnTo>
                    <a:lnTo>
                      <a:pt x="88" y="38"/>
                    </a:lnTo>
                    <a:lnTo>
                      <a:pt x="85" y="29"/>
                    </a:lnTo>
                    <a:lnTo>
                      <a:pt x="82" y="21"/>
                    </a:lnTo>
                    <a:lnTo>
                      <a:pt x="75" y="13"/>
                    </a:lnTo>
                    <a:lnTo>
                      <a:pt x="68" y="8"/>
                    </a:lnTo>
                    <a:lnTo>
                      <a:pt x="61" y="4"/>
                    </a:lnTo>
                    <a:lnTo>
                      <a:pt x="52" y="1"/>
                    </a:lnTo>
                    <a:lnTo>
                      <a:pt x="44" y="0"/>
                    </a:lnTo>
                    <a:lnTo>
                      <a:pt x="35" y="1"/>
                    </a:lnTo>
                    <a:lnTo>
                      <a:pt x="27" y="4"/>
                    </a:lnTo>
                    <a:lnTo>
                      <a:pt x="20" y="8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9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6"/>
                    </a:lnTo>
                    <a:lnTo>
                      <a:pt x="4" y="65"/>
                    </a:lnTo>
                    <a:lnTo>
                      <a:pt x="8" y="73"/>
                    </a:lnTo>
                    <a:lnTo>
                      <a:pt x="14" y="80"/>
                    </a:lnTo>
                    <a:lnTo>
                      <a:pt x="20" y="87"/>
                    </a:lnTo>
                    <a:lnTo>
                      <a:pt x="27" y="91"/>
                    </a:lnTo>
                    <a:lnTo>
                      <a:pt x="35" y="93"/>
                    </a:lnTo>
                    <a:lnTo>
                      <a:pt x="44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67" name="Freeform 141"/>
              <p:cNvSpPr>
                <a:spLocks/>
              </p:cNvSpPr>
              <p:nvPr/>
            </p:nvSpPr>
            <p:spPr bwMode="auto">
              <a:xfrm>
                <a:off x="2645" y="2133"/>
                <a:ext cx="89" cy="95"/>
              </a:xfrm>
              <a:custGeom>
                <a:avLst/>
                <a:gdLst>
                  <a:gd name="T0" fmla="*/ 44 w 89"/>
                  <a:gd name="T1" fmla="*/ 95 h 95"/>
                  <a:gd name="T2" fmla="*/ 53 w 89"/>
                  <a:gd name="T3" fmla="*/ 93 h 95"/>
                  <a:gd name="T4" fmla="*/ 61 w 89"/>
                  <a:gd name="T5" fmla="*/ 91 h 95"/>
                  <a:gd name="T6" fmla="*/ 68 w 89"/>
                  <a:gd name="T7" fmla="*/ 87 h 95"/>
                  <a:gd name="T8" fmla="*/ 76 w 89"/>
                  <a:gd name="T9" fmla="*/ 80 h 95"/>
                  <a:gd name="T10" fmla="*/ 82 w 89"/>
                  <a:gd name="T11" fmla="*/ 73 h 95"/>
                  <a:gd name="T12" fmla="*/ 85 w 89"/>
                  <a:gd name="T13" fmla="*/ 65 h 95"/>
                  <a:gd name="T14" fmla="*/ 88 w 89"/>
                  <a:gd name="T15" fmla="*/ 56 h 95"/>
                  <a:gd name="T16" fmla="*/ 89 w 89"/>
                  <a:gd name="T17" fmla="*/ 47 h 95"/>
                  <a:gd name="T18" fmla="*/ 88 w 89"/>
                  <a:gd name="T19" fmla="*/ 38 h 95"/>
                  <a:gd name="T20" fmla="*/ 85 w 89"/>
                  <a:gd name="T21" fmla="*/ 29 h 95"/>
                  <a:gd name="T22" fmla="*/ 82 w 89"/>
                  <a:gd name="T23" fmla="*/ 21 h 95"/>
                  <a:gd name="T24" fmla="*/ 76 w 89"/>
                  <a:gd name="T25" fmla="*/ 13 h 95"/>
                  <a:gd name="T26" fmla="*/ 68 w 89"/>
                  <a:gd name="T27" fmla="*/ 8 h 95"/>
                  <a:gd name="T28" fmla="*/ 61 w 89"/>
                  <a:gd name="T29" fmla="*/ 4 h 95"/>
                  <a:gd name="T30" fmla="*/ 53 w 89"/>
                  <a:gd name="T31" fmla="*/ 1 h 95"/>
                  <a:gd name="T32" fmla="*/ 44 w 89"/>
                  <a:gd name="T33" fmla="*/ 0 h 95"/>
                  <a:gd name="T34" fmla="*/ 36 w 89"/>
                  <a:gd name="T35" fmla="*/ 1 h 95"/>
                  <a:gd name="T36" fmla="*/ 27 w 89"/>
                  <a:gd name="T37" fmla="*/ 4 h 95"/>
                  <a:gd name="T38" fmla="*/ 20 w 89"/>
                  <a:gd name="T39" fmla="*/ 8 h 95"/>
                  <a:gd name="T40" fmla="*/ 14 w 89"/>
                  <a:gd name="T41" fmla="*/ 13 h 95"/>
                  <a:gd name="T42" fmla="*/ 8 w 89"/>
                  <a:gd name="T43" fmla="*/ 21 h 95"/>
                  <a:gd name="T44" fmla="*/ 4 w 89"/>
                  <a:gd name="T45" fmla="*/ 29 h 95"/>
                  <a:gd name="T46" fmla="*/ 2 w 89"/>
                  <a:gd name="T47" fmla="*/ 38 h 95"/>
                  <a:gd name="T48" fmla="*/ 0 w 89"/>
                  <a:gd name="T49" fmla="*/ 47 h 95"/>
                  <a:gd name="T50" fmla="*/ 2 w 89"/>
                  <a:gd name="T51" fmla="*/ 56 h 95"/>
                  <a:gd name="T52" fmla="*/ 4 w 89"/>
                  <a:gd name="T53" fmla="*/ 65 h 95"/>
                  <a:gd name="T54" fmla="*/ 8 w 89"/>
                  <a:gd name="T55" fmla="*/ 73 h 95"/>
                  <a:gd name="T56" fmla="*/ 14 w 89"/>
                  <a:gd name="T57" fmla="*/ 80 h 95"/>
                  <a:gd name="T58" fmla="*/ 20 w 89"/>
                  <a:gd name="T59" fmla="*/ 87 h 95"/>
                  <a:gd name="T60" fmla="*/ 27 w 89"/>
                  <a:gd name="T61" fmla="*/ 91 h 95"/>
                  <a:gd name="T62" fmla="*/ 36 w 89"/>
                  <a:gd name="T63" fmla="*/ 93 h 95"/>
                  <a:gd name="T64" fmla="*/ 44 w 89"/>
                  <a:gd name="T65" fmla="*/ 95 h 9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9"/>
                  <a:gd name="T100" fmla="*/ 0 h 95"/>
                  <a:gd name="T101" fmla="*/ 89 w 89"/>
                  <a:gd name="T102" fmla="*/ 95 h 9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9" h="95">
                    <a:moveTo>
                      <a:pt x="44" y="95"/>
                    </a:moveTo>
                    <a:lnTo>
                      <a:pt x="53" y="93"/>
                    </a:lnTo>
                    <a:lnTo>
                      <a:pt x="61" y="91"/>
                    </a:lnTo>
                    <a:lnTo>
                      <a:pt x="68" y="87"/>
                    </a:lnTo>
                    <a:lnTo>
                      <a:pt x="76" y="80"/>
                    </a:lnTo>
                    <a:lnTo>
                      <a:pt x="82" y="73"/>
                    </a:lnTo>
                    <a:lnTo>
                      <a:pt x="85" y="65"/>
                    </a:lnTo>
                    <a:lnTo>
                      <a:pt x="88" y="56"/>
                    </a:lnTo>
                    <a:lnTo>
                      <a:pt x="89" y="47"/>
                    </a:lnTo>
                    <a:lnTo>
                      <a:pt x="88" y="38"/>
                    </a:lnTo>
                    <a:lnTo>
                      <a:pt x="85" y="29"/>
                    </a:lnTo>
                    <a:lnTo>
                      <a:pt x="82" y="21"/>
                    </a:lnTo>
                    <a:lnTo>
                      <a:pt x="76" y="13"/>
                    </a:lnTo>
                    <a:lnTo>
                      <a:pt x="68" y="8"/>
                    </a:lnTo>
                    <a:lnTo>
                      <a:pt x="61" y="4"/>
                    </a:lnTo>
                    <a:lnTo>
                      <a:pt x="53" y="1"/>
                    </a:lnTo>
                    <a:lnTo>
                      <a:pt x="44" y="0"/>
                    </a:lnTo>
                    <a:lnTo>
                      <a:pt x="36" y="1"/>
                    </a:lnTo>
                    <a:lnTo>
                      <a:pt x="27" y="4"/>
                    </a:lnTo>
                    <a:lnTo>
                      <a:pt x="20" y="8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9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6"/>
                    </a:lnTo>
                    <a:lnTo>
                      <a:pt x="4" y="65"/>
                    </a:lnTo>
                    <a:lnTo>
                      <a:pt x="8" y="73"/>
                    </a:lnTo>
                    <a:lnTo>
                      <a:pt x="14" y="80"/>
                    </a:lnTo>
                    <a:lnTo>
                      <a:pt x="20" y="87"/>
                    </a:lnTo>
                    <a:lnTo>
                      <a:pt x="27" y="91"/>
                    </a:lnTo>
                    <a:lnTo>
                      <a:pt x="36" y="93"/>
                    </a:lnTo>
                    <a:lnTo>
                      <a:pt x="44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68" name="Freeform 142"/>
              <p:cNvSpPr>
                <a:spLocks/>
              </p:cNvSpPr>
              <p:nvPr/>
            </p:nvSpPr>
            <p:spPr bwMode="auto">
              <a:xfrm>
                <a:off x="2356" y="2123"/>
                <a:ext cx="333" cy="94"/>
              </a:xfrm>
              <a:custGeom>
                <a:avLst/>
                <a:gdLst>
                  <a:gd name="T0" fmla="*/ 333 w 333"/>
                  <a:gd name="T1" fmla="*/ 88 h 94"/>
                  <a:gd name="T2" fmla="*/ 329 w 333"/>
                  <a:gd name="T3" fmla="*/ 70 h 94"/>
                  <a:gd name="T4" fmla="*/ 320 w 333"/>
                  <a:gd name="T5" fmla="*/ 54 h 94"/>
                  <a:gd name="T6" fmla="*/ 305 w 333"/>
                  <a:gd name="T7" fmla="*/ 39 h 94"/>
                  <a:gd name="T8" fmla="*/ 285 w 333"/>
                  <a:gd name="T9" fmla="*/ 26 h 94"/>
                  <a:gd name="T10" fmla="*/ 260 w 333"/>
                  <a:gd name="T11" fmla="*/ 15 h 94"/>
                  <a:gd name="T12" fmla="*/ 231 w 333"/>
                  <a:gd name="T13" fmla="*/ 6 h 94"/>
                  <a:gd name="T14" fmla="*/ 201 w 333"/>
                  <a:gd name="T15" fmla="*/ 1 h 94"/>
                  <a:gd name="T16" fmla="*/ 167 w 333"/>
                  <a:gd name="T17" fmla="*/ 0 h 94"/>
                  <a:gd name="T18" fmla="*/ 133 w 333"/>
                  <a:gd name="T19" fmla="*/ 1 h 94"/>
                  <a:gd name="T20" fmla="*/ 102 w 333"/>
                  <a:gd name="T21" fmla="*/ 6 h 94"/>
                  <a:gd name="T22" fmla="*/ 74 w 333"/>
                  <a:gd name="T23" fmla="*/ 15 h 94"/>
                  <a:gd name="T24" fmla="*/ 50 w 333"/>
                  <a:gd name="T25" fmla="*/ 26 h 94"/>
                  <a:gd name="T26" fmla="*/ 29 w 333"/>
                  <a:gd name="T27" fmla="*/ 39 h 94"/>
                  <a:gd name="T28" fmla="*/ 13 w 333"/>
                  <a:gd name="T29" fmla="*/ 54 h 94"/>
                  <a:gd name="T30" fmla="*/ 4 w 333"/>
                  <a:gd name="T31" fmla="*/ 70 h 94"/>
                  <a:gd name="T32" fmla="*/ 0 w 333"/>
                  <a:gd name="T33" fmla="*/ 88 h 94"/>
                  <a:gd name="T34" fmla="*/ 1 w 333"/>
                  <a:gd name="T35" fmla="*/ 90 h 94"/>
                  <a:gd name="T36" fmla="*/ 5 w 333"/>
                  <a:gd name="T37" fmla="*/ 93 h 94"/>
                  <a:gd name="T38" fmla="*/ 10 w 333"/>
                  <a:gd name="T39" fmla="*/ 93 h 94"/>
                  <a:gd name="T40" fmla="*/ 18 w 333"/>
                  <a:gd name="T41" fmla="*/ 85 h 94"/>
                  <a:gd name="T42" fmla="*/ 19 w 333"/>
                  <a:gd name="T43" fmla="*/ 83 h 94"/>
                  <a:gd name="T44" fmla="*/ 31 w 333"/>
                  <a:gd name="T45" fmla="*/ 72 h 94"/>
                  <a:gd name="T46" fmla="*/ 45 w 333"/>
                  <a:gd name="T47" fmla="*/ 64 h 94"/>
                  <a:gd name="T48" fmla="*/ 62 w 333"/>
                  <a:gd name="T49" fmla="*/ 55 h 94"/>
                  <a:gd name="T50" fmla="*/ 80 w 333"/>
                  <a:gd name="T51" fmla="*/ 49 h 94"/>
                  <a:gd name="T52" fmla="*/ 99 w 333"/>
                  <a:gd name="T53" fmla="*/ 44 h 94"/>
                  <a:gd name="T54" fmla="*/ 121 w 333"/>
                  <a:gd name="T55" fmla="*/ 40 h 94"/>
                  <a:gd name="T56" fmla="*/ 143 w 333"/>
                  <a:gd name="T57" fmla="*/ 37 h 94"/>
                  <a:gd name="T58" fmla="*/ 167 w 333"/>
                  <a:gd name="T59" fmla="*/ 36 h 94"/>
                  <a:gd name="T60" fmla="*/ 191 w 333"/>
                  <a:gd name="T61" fmla="*/ 37 h 94"/>
                  <a:gd name="T62" fmla="*/ 214 w 333"/>
                  <a:gd name="T63" fmla="*/ 40 h 94"/>
                  <a:gd name="T64" fmla="*/ 235 w 333"/>
                  <a:gd name="T65" fmla="*/ 44 h 94"/>
                  <a:gd name="T66" fmla="*/ 256 w 333"/>
                  <a:gd name="T67" fmla="*/ 49 h 94"/>
                  <a:gd name="T68" fmla="*/ 274 w 333"/>
                  <a:gd name="T69" fmla="*/ 57 h 94"/>
                  <a:gd name="T70" fmla="*/ 289 w 333"/>
                  <a:gd name="T71" fmla="*/ 64 h 94"/>
                  <a:gd name="T72" fmla="*/ 303 w 333"/>
                  <a:gd name="T73" fmla="*/ 74 h 94"/>
                  <a:gd name="T74" fmla="*/ 315 w 333"/>
                  <a:gd name="T75" fmla="*/ 84 h 94"/>
                  <a:gd name="T76" fmla="*/ 317 w 333"/>
                  <a:gd name="T77" fmla="*/ 86 h 94"/>
                  <a:gd name="T78" fmla="*/ 322 w 333"/>
                  <a:gd name="T79" fmla="*/ 92 h 94"/>
                  <a:gd name="T80" fmla="*/ 328 w 333"/>
                  <a:gd name="T81" fmla="*/ 94 h 94"/>
                  <a:gd name="T82" fmla="*/ 333 w 333"/>
                  <a:gd name="T83" fmla="*/ 88 h 9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33"/>
                  <a:gd name="T127" fmla="*/ 0 h 94"/>
                  <a:gd name="T128" fmla="*/ 333 w 333"/>
                  <a:gd name="T129" fmla="*/ 94 h 9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33" h="94">
                    <a:moveTo>
                      <a:pt x="333" y="88"/>
                    </a:moveTo>
                    <a:lnTo>
                      <a:pt x="329" y="70"/>
                    </a:lnTo>
                    <a:lnTo>
                      <a:pt x="320" y="54"/>
                    </a:lnTo>
                    <a:lnTo>
                      <a:pt x="305" y="39"/>
                    </a:lnTo>
                    <a:lnTo>
                      <a:pt x="285" y="26"/>
                    </a:lnTo>
                    <a:lnTo>
                      <a:pt x="260" y="15"/>
                    </a:lnTo>
                    <a:lnTo>
                      <a:pt x="231" y="6"/>
                    </a:lnTo>
                    <a:lnTo>
                      <a:pt x="201" y="1"/>
                    </a:lnTo>
                    <a:lnTo>
                      <a:pt x="167" y="0"/>
                    </a:lnTo>
                    <a:lnTo>
                      <a:pt x="133" y="1"/>
                    </a:lnTo>
                    <a:lnTo>
                      <a:pt x="102" y="6"/>
                    </a:lnTo>
                    <a:lnTo>
                      <a:pt x="74" y="15"/>
                    </a:lnTo>
                    <a:lnTo>
                      <a:pt x="50" y="26"/>
                    </a:lnTo>
                    <a:lnTo>
                      <a:pt x="29" y="39"/>
                    </a:lnTo>
                    <a:lnTo>
                      <a:pt x="13" y="54"/>
                    </a:lnTo>
                    <a:lnTo>
                      <a:pt x="4" y="70"/>
                    </a:lnTo>
                    <a:lnTo>
                      <a:pt x="0" y="88"/>
                    </a:lnTo>
                    <a:lnTo>
                      <a:pt x="1" y="90"/>
                    </a:lnTo>
                    <a:lnTo>
                      <a:pt x="5" y="93"/>
                    </a:lnTo>
                    <a:lnTo>
                      <a:pt x="10" y="93"/>
                    </a:lnTo>
                    <a:lnTo>
                      <a:pt x="18" y="85"/>
                    </a:lnTo>
                    <a:lnTo>
                      <a:pt x="19" y="83"/>
                    </a:lnTo>
                    <a:lnTo>
                      <a:pt x="31" y="72"/>
                    </a:lnTo>
                    <a:lnTo>
                      <a:pt x="45" y="64"/>
                    </a:lnTo>
                    <a:lnTo>
                      <a:pt x="62" y="55"/>
                    </a:lnTo>
                    <a:lnTo>
                      <a:pt x="80" y="49"/>
                    </a:lnTo>
                    <a:lnTo>
                      <a:pt x="99" y="44"/>
                    </a:lnTo>
                    <a:lnTo>
                      <a:pt x="121" y="40"/>
                    </a:lnTo>
                    <a:lnTo>
                      <a:pt x="143" y="37"/>
                    </a:lnTo>
                    <a:lnTo>
                      <a:pt x="167" y="36"/>
                    </a:lnTo>
                    <a:lnTo>
                      <a:pt x="191" y="37"/>
                    </a:lnTo>
                    <a:lnTo>
                      <a:pt x="214" y="40"/>
                    </a:lnTo>
                    <a:lnTo>
                      <a:pt x="235" y="44"/>
                    </a:lnTo>
                    <a:lnTo>
                      <a:pt x="256" y="49"/>
                    </a:lnTo>
                    <a:lnTo>
                      <a:pt x="274" y="57"/>
                    </a:lnTo>
                    <a:lnTo>
                      <a:pt x="289" y="64"/>
                    </a:lnTo>
                    <a:lnTo>
                      <a:pt x="303" y="74"/>
                    </a:lnTo>
                    <a:lnTo>
                      <a:pt x="315" y="84"/>
                    </a:lnTo>
                    <a:lnTo>
                      <a:pt x="317" y="86"/>
                    </a:lnTo>
                    <a:lnTo>
                      <a:pt x="322" y="92"/>
                    </a:lnTo>
                    <a:lnTo>
                      <a:pt x="328" y="94"/>
                    </a:lnTo>
                    <a:lnTo>
                      <a:pt x="333" y="88"/>
                    </a:lnTo>
                    <a:close/>
                  </a:path>
                </a:pathLst>
              </a:custGeom>
              <a:solidFill>
                <a:srgbClr val="BFCC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69" name="Freeform 143"/>
              <p:cNvSpPr>
                <a:spLocks/>
              </p:cNvSpPr>
              <p:nvPr/>
            </p:nvSpPr>
            <p:spPr bwMode="auto">
              <a:xfrm>
                <a:off x="2523" y="2118"/>
                <a:ext cx="171" cy="93"/>
              </a:xfrm>
              <a:custGeom>
                <a:avLst/>
                <a:gdLst>
                  <a:gd name="T0" fmla="*/ 0 w 171"/>
                  <a:gd name="T1" fmla="*/ 10 h 93"/>
                  <a:gd name="T2" fmla="*/ 0 w 171"/>
                  <a:gd name="T3" fmla="*/ 10 h 93"/>
                  <a:gd name="T4" fmla="*/ 34 w 171"/>
                  <a:gd name="T5" fmla="*/ 10 h 93"/>
                  <a:gd name="T6" fmla="*/ 64 w 171"/>
                  <a:gd name="T7" fmla="*/ 15 h 93"/>
                  <a:gd name="T8" fmla="*/ 92 w 171"/>
                  <a:gd name="T9" fmla="*/ 24 h 93"/>
                  <a:gd name="T10" fmla="*/ 116 w 171"/>
                  <a:gd name="T11" fmla="*/ 35 h 93"/>
                  <a:gd name="T12" fmla="*/ 136 w 171"/>
                  <a:gd name="T13" fmla="*/ 47 h 93"/>
                  <a:gd name="T14" fmla="*/ 149 w 171"/>
                  <a:gd name="T15" fmla="*/ 62 h 93"/>
                  <a:gd name="T16" fmla="*/ 159 w 171"/>
                  <a:gd name="T17" fmla="*/ 76 h 93"/>
                  <a:gd name="T18" fmla="*/ 161 w 171"/>
                  <a:gd name="T19" fmla="*/ 93 h 93"/>
                  <a:gd name="T20" fmla="*/ 171 w 171"/>
                  <a:gd name="T21" fmla="*/ 93 h 93"/>
                  <a:gd name="T22" fmla="*/ 166 w 171"/>
                  <a:gd name="T23" fmla="*/ 73 h 93"/>
                  <a:gd name="T24" fmla="*/ 156 w 171"/>
                  <a:gd name="T25" fmla="*/ 57 h 93"/>
                  <a:gd name="T26" fmla="*/ 141 w 171"/>
                  <a:gd name="T27" fmla="*/ 40 h 93"/>
                  <a:gd name="T28" fmla="*/ 119 w 171"/>
                  <a:gd name="T29" fmla="*/ 27 h 93"/>
                  <a:gd name="T30" fmla="*/ 95 w 171"/>
                  <a:gd name="T31" fmla="*/ 16 h 93"/>
                  <a:gd name="T32" fmla="*/ 64 w 171"/>
                  <a:gd name="T33" fmla="*/ 7 h 93"/>
                  <a:gd name="T34" fmla="*/ 34 w 171"/>
                  <a:gd name="T35" fmla="*/ 2 h 93"/>
                  <a:gd name="T36" fmla="*/ 0 w 171"/>
                  <a:gd name="T37" fmla="*/ 0 h 93"/>
                  <a:gd name="T38" fmla="*/ 0 w 171"/>
                  <a:gd name="T39" fmla="*/ 0 h 93"/>
                  <a:gd name="T40" fmla="*/ 0 w 171"/>
                  <a:gd name="T41" fmla="*/ 10 h 9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1"/>
                  <a:gd name="T64" fmla="*/ 0 h 93"/>
                  <a:gd name="T65" fmla="*/ 171 w 171"/>
                  <a:gd name="T66" fmla="*/ 93 h 9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1" h="93">
                    <a:moveTo>
                      <a:pt x="0" y="10"/>
                    </a:moveTo>
                    <a:lnTo>
                      <a:pt x="0" y="10"/>
                    </a:lnTo>
                    <a:lnTo>
                      <a:pt x="34" y="10"/>
                    </a:lnTo>
                    <a:lnTo>
                      <a:pt x="64" y="15"/>
                    </a:lnTo>
                    <a:lnTo>
                      <a:pt x="92" y="24"/>
                    </a:lnTo>
                    <a:lnTo>
                      <a:pt x="116" y="35"/>
                    </a:lnTo>
                    <a:lnTo>
                      <a:pt x="136" y="47"/>
                    </a:lnTo>
                    <a:lnTo>
                      <a:pt x="149" y="62"/>
                    </a:lnTo>
                    <a:lnTo>
                      <a:pt x="159" y="76"/>
                    </a:lnTo>
                    <a:lnTo>
                      <a:pt x="161" y="93"/>
                    </a:lnTo>
                    <a:lnTo>
                      <a:pt x="171" y="93"/>
                    </a:lnTo>
                    <a:lnTo>
                      <a:pt x="166" y="73"/>
                    </a:lnTo>
                    <a:lnTo>
                      <a:pt x="156" y="57"/>
                    </a:lnTo>
                    <a:lnTo>
                      <a:pt x="141" y="40"/>
                    </a:lnTo>
                    <a:lnTo>
                      <a:pt x="119" y="27"/>
                    </a:lnTo>
                    <a:lnTo>
                      <a:pt x="95" y="16"/>
                    </a:lnTo>
                    <a:lnTo>
                      <a:pt x="64" y="7"/>
                    </a:lnTo>
                    <a:lnTo>
                      <a:pt x="34" y="2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70" name="Freeform 144"/>
              <p:cNvSpPr>
                <a:spLocks/>
              </p:cNvSpPr>
              <p:nvPr/>
            </p:nvSpPr>
            <p:spPr bwMode="auto">
              <a:xfrm>
                <a:off x="2351" y="2118"/>
                <a:ext cx="172" cy="94"/>
              </a:xfrm>
              <a:custGeom>
                <a:avLst/>
                <a:gdLst>
                  <a:gd name="T0" fmla="*/ 9 w 172"/>
                  <a:gd name="T1" fmla="*/ 91 h 94"/>
                  <a:gd name="T2" fmla="*/ 10 w 172"/>
                  <a:gd name="T3" fmla="*/ 93 h 94"/>
                  <a:gd name="T4" fmla="*/ 12 w 172"/>
                  <a:gd name="T5" fmla="*/ 76 h 94"/>
                  <a:gd name="T6" fmla="*/ 22 w 172"/>
                  <a:gd name="T7" fmla="*/ 62 h 94"/>
                  <a:gd name="T8" fmla="*/ 36 w 172"/>
                  <a:gd name="T9" fmla="*/ 47 h 94"/>
                  <a:gd name="T10" fmla="*/ 56 w 172"/>
                  <a:gd name="T11" fmla="*/ 35 h 94"/>
                  <a:gd name="T12" fmla="*/ 80 w 172"/>
                  <a:gd name="T13" fmla="*/ 24 h 94"/>
                  <a:gd name="T14" fmla="*/ 107 w 172"/>
                  <a:gd name="T15" fmla="*/ 15 h 94"/>
                  <a:gd name="T16" fmla="*/ 138 w 172"/>
                  <a:gd name="T17" fmla="*/ 10 h 94"/>
                  <a:gd name="T18" fmla="*/ 172 w 172"/>
                  <a:gd name="T19" fmla="*/ 10 h 94"/>
                  <a:gd name="T20" fmla="*/ 172 w 172"/>
                  <a:gd name="T21" fmla="*/ 0 h 94"/>
                  <a:gd name="T22" fmla="*/ 138 w 172"/>
                  <a:gd name="T23" fmla="*/ 2 h 94"/>
                  <a:gd name="T24" fmla="*/ 107 w 172"/>
                  <a:gd name="T25" fmla="*/ 7 h 94"/>
                  <a:gd name="T26" fmla="*/ 78 w 172"/>
                  <a:gd name="T27" fmla="*/ 16 h 94"/>
                  <a:gd name="T28" fmla="*/ 53 w 172"/>
                  <a:gd name="T29" fmla="*/ 27 h 94"/>
                  <a:gd name="T30" fmla="*/ 32 w 172"/>
                  <a:gd name="T31" fmla="*/ 40 h 94"/>
                  <a:gd name="T32" fmla="*/ 15 w 172"/>
                  <a:gd name="T33" fmla="*/ 57 h 94"/>
                  <a:gd name="T34" fmla="*/ 5 w 172"/>
                  <a:gd name="T35" fmla="*/ 73 h 94"/>
                  <a:gd name="T36" fmla="*/ 0 w 172"/>
                  <a:gd name="T37" fmla="*/ 93 h 94"/>
                  <a:gd name="T38" fmla="*/ 1 w 172"/>
                  <a:gd name="T39" fmla="*/ 94 h 94"/>
                  <a:gd name="T40" fmla="*/ 9 w 172"/>
                  <a:gd name="T41" fmla="*/ 91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2"/>
                  <a:gd name="T64" fmla="*/ 0 h 94"/>
                  <a:gd name="T65" fmla="*/ 172 w 172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2" h="94">
                    <a:moveTo>
                      <a:pt x="9" y="91"/>
                    </a:moveTo>
                    <a:lnTo>
                      <a:pt x="10" y="93"/>
                    </a:lnTo>
                    <a:lnTo>
                      <a:pt x="12" y="76"/>
                    </a:lnTo>
                    <a:lnTo>
                      <a:pt x="22" y="62"/>
                    </a:lnTo>
                    <a:lnTo>
                      <a:pt x="36" y="47"/>
                    </a:lnTo>
                    <a:lnTo>
                      <a:pt x="56" y="35"/>
                    </a:lnTo>
                    <a:lnTo>
                      <a:pt x="80" y="24"/>
                    </a:lnTo>
                    <a:lnTo>
                      <a:pt x="107" y="15"/>
                    </a:lnTo>
                    <a:lnTo>
                      <a:pt x="138" y="10"/>
                    </a:lnTo>
                    <a:lnTo>
                      <a:pt x="172" y="10"/>
                    </a:lnTo>
                    <a:lnTo>
                      <a:pt x="172" y="0"/>
                    </a:lnTo>
                    <a:lnTo>
                      <a:pt x="138" y="2"/>
                    </a:lnTo>
                    <a:lnTo>
                      <a:pt x="107" y="7"/>
                    </a:lnTo>
                    <a:lnTo>
                      <a:pt x="78" y="16"/>
                    </a:lnTo>
                    <a:lnTo>
                      <a:pt x="53" y="27"/>
                    </a:lnTo>
                    <a:lnTo>
                      <a:pt x="32" y="40"/>
                    </a:lnTo>
                    <a:lnTo>
                      <a:pt x="15" y="57"/>
                    </a:lnTo>
                    <a:lnTo>
                      <a:pt x="5" y="73"/>
                    </a:lnTo>
                    <a:lnTo>
                      <a:pt x="0" y="93"/>
                    </a:lnTo>
                    <a:lnTo>
                      <a:pt x="1" y="94"/>
                    </a:lnTo>
                    <a:lnTo>
                      <a:pt x="9" y="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71" name="Freeform 145"/>
              <p:cNvSpPr>
                <a:spLocks/>
              </p:cNvSpPr>
              <p:nvPr/>
            </p:nvSpPr>
            <p:spPr bwMode="auto">
              <a:xfrm>
                <a:off x="2352" y="2206"/>
                <a:ext cx="26" cy="14"/>
              </a:xfrm>
              <a:custGeom>
                <a:avLst/>
                <a:gdLst>
                  <a:gd name="T0" fmla="*/ 18 w 26"/>
                  <a:gd name="T1" fmla="*/ 1 h 14"/>
                  <a:gd name="T2" fmla="*/ 18 w 26"/>
                  <a:gd name="T3" fmla="*/ 0 h 14"/>
                  <a:gd name="T4" fmla="*/ 12 w 26"/>
                  <a:gd name="T5" fmla="*/ 6 h 14"/>
                  <a:gd name="T6" fmla="*/ 10 w 26"/>
                  <a:gd name="T7" fmla="*/ 6 h 14"/>
                  <a:gd name="T8" fmla="*/ 8 w 26"/>
                  <a:gd name="T9" fmla="*/ 5 h 14"/>
                  <a:gd name="T10" fmla="*/ 8 w 26"/>
                  <a:gd name="T11" fmla="*/ 3 h 14"/>
                  <a:gd name="T12" fmla="*/ 0 w 26"/>
                  <a:gd name="T13" fmla="*/ 6 h 14"/>
                  <a:gd name="T14" fmla="*/ 3 w 26"/>
                  <a:gd name="T15" fmla="*/ 10 h 14"/>
                  <a:gd name="T16" fmla="*/ 8 w 26"/>
                  <a:gd name="T17" fmla="*/ 14 h 14"/>
                  <a:gd name="T18" fmla="*/ 15 w 26"/>
                  <a:gd name="T19" fmla="*/ 14 h 14"/>
                  <a:gd name="T20" fmla="*/ 26 w 26"/>
                  <a:gd name="T21" fmla="*/ 5 h 14"/>
                  <a:gd name="T22" fmla="*/ 26 w 26"/>
                  <a:gd name="T23" fmla="*/ 3 h 14"/>
                  <a:gd name="T24" fmla="*/ 26 w 26"/>
                  <a:gd name="T25" fmla="*/ 5 h 14"/>
                  <a:gd name="T26" fmla="*/ 26 w 26"/>
                  <a:gd name="T27" fmla="*/ 5 h 14"/>
                  <a:gd name="T28" fmla="*/ 26 w 26"/>
                  <a:gd name="T29" fmla="*/ 3 h 14"/>
                  <a:gd name="T30" fmla="*/ 18 w 26"/>
                  <a:gd name="T31" fmla="*/ 1 h 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6"/>
                  <a:gd name="T49" fmla="*/ 0 h 14"/>
                  <a:gd name="T50" fmla="*/ 26 w 26"/>
                  <a:gd name="T51" fmla="*/ 14 h 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6" h="14">
                    <a:moveTo>
                      <a:pt x="18" y="1"/>
                    </a:moveTo>
                    <a:lnTo>
                      <a:pt x="18" y="0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8" y="5"/>
                    </a:lnTo>
                    <a:lnTo>
                      <a:pt x="8" y="3"/>
                    </a:lnTo>
                    <a:lnTo>
                      <a:pt x="0" y="6"/>
                    </a:lnTo>
                    <a:lnTo>
                      <a:pt x="3" y="10"/>
                    </a:lnTo>
                    <a:lnTo>
                      <a:pt x="8" y="14"/>
                    </a:lnTo>
                    <a:lnTo>
                      <a:pt x="15" y="14"/>
                    </a:lnTo>
                    <a:lnTo>
                      <a:pt x="26" y="5"/>
                    </a:lnTo>
                    <a:lnTo>
                      <a:pt x="26" y="3"/>
                    </a:lnTo>
                    <a:lnTo>
                      <a:pt x="26" y="5"/>
                    </a:lnTo>
                    <a:lnTo>
                      <a:pt x="26" y="3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72" name="Freeform 146"/>
              <p:cNvSpPr>
                <a:spLocks/>
              </p:cNvSpPr>
              <p:nvPr/>
            </p:nvSpPr>
            <p:spPr bwMode="auto">
              <a:xfrm>
                <a:off x="2370" y="2203"/>
                <a:ext cx="9" cy="6"/>
              </a:xfrm>
              <a:custGeom>
                <a:avLst/>
                <a:gdLst>
                  <a:gd name="T0" fmla="*/ 3 w 9"/>
                  <a:gd name="T1" fmla="*/ 0 h 6"/>
                  <a:gd name="T2" fmla="*/ 2 w 9"/>
                  <a:gd name="T3" fmla="*/ 1 h 6"/>
                  <a:gd name="T4" fmla="*/ 0 w 9"/>
                  <a:gd name="T5" fmla="*/ 4 h 6"/>
                  <a:gd name="T6" fmla="*/ 8 w 9"/>
                  <a:gd name="T7" fmla="*/ 6 h 6"/>
                  <a:gd name="T8" fmla="*/ 9 w 9"/>
                  <a:gd name="T9" fmla="*/ 4 h 6"/>
                  <a:gd name="T10" fmla="*/ 8 w 9"/>
                  <a:gd name="T11" fmla="*/ 5 h 6"/>
                  <a:gd name="T12" fmla="*/ 3 w 9"/>
                  <a:gd name="T13" fmla="*/ 0 h 6"/>
                  <a:gd name="T14" fmla="*/ 2 w 9"/>
                  <a:gd name="T15" fmla="*/ 0 h 6"/>
                  <a:gd name="T16" fmla="*/ 2 w 9"/>
                  <a:gd name="T17" fmla="*/ 1 h 6"/>
                  <a:gd name="T18" fmla="*/ 3 w 9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6"/>
                  <a:gd name="T32" fmla="*/ 9 w 9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6">
                    <a:moveTo>
                      <a:pt x="3" y="0"/>
                    </a:moveTo>
                    <a:lnTo>
                      <a:pt x="2" y="1"/>
                    </a:lnTo>
                    <a:lnTo>
                      <a:pt x="0" y="4"/>
                    </a:lnTo>
                    <a:lnTo>
                      <a:pt x="8" y="6"/>
                    </a:lnTo>
                    <a:lnTo>
                      <a:pt x="9" y="4"/>
                    </a:lnTo>
                    <a:lnTo>
                      <a:pt x="8" y="5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73" name="Freeform 147"/>
              <p:cNvSpPr>
                <a:spLocks/>
              </p:cNvSpPr>
              <p:nvPr/>
            </p:nvSpPr>
            <p:spPr bwMode="auto">
              <a:xfrm>
                <a:off x="2373" y="2154"/>
                <a:ext cx="150" cy="54"/>
              </a:xfrm>
              <a:custGeom>
                <a:avLst/>
                <a:gdLst>
                  <a:gd name="T0" fmla="*/ 150 w 150"/>
                  <a:gd name="T1" fmla="*/ 0 h 54"/>
                  <a:gd name="T2" fmla="*/ 150 w 150"/>
                  <a:gd name="T3" fmla="*/ 0 h 54"/>
                  <a:gd name="T4" fmla="*/ 126 w 150"/>
                  <a:gd name="T5" fmla="*/ 2 h 54"/>
                  <a:gd name="T6" fmla="*/ 104 w 150"/>
                  <a:gd name="T7" fmla="*/ 5 h 54"/>
                  <a:gd name="T8" fmla="*/ 82 w 150"/>
                  <a:gd name="T9" fmla="*/ 9 h 54"/>
                  <a:gd name="T10" fmla="*/ 62 w 150"/>
                  <a:gd name="T11" fmla="*/ 14 h 54"/>
                  <a:gd name="T12" fmla="*/ 43 w 150"/>
                  <a:gd name="T13" fmla="*/ 21 h 54"/>
                  <a:gd name="T14" fmla="*/ 27 w 150"/>
                  <a:gd name="T15" fmla="*/ 30 h 54"/>
                  <a:gd name="T16" fmla="*/ 12 w 150"/>
                  <a:gd name="T17" fmla="*/ 37 h 54"/>
                  <a:gd name="T18" fmla="*/ 0 w 150"/>
                  <a:gd name="T19" fmla="*/ 49 h 54"/>
                  <a:gd name="T20" fmla="*/ 5 w 150"/>
                  <a:gd name="T21" fmla="*/ 54 h 54"/>
                  <a:gd name="T22" fmla="*/ 17 w 150"/>
                  <a:gd name="T23" fmla="*/ 45 h 54"/>
                  <a:gd name="T24" fmla="*/ 29 w 150"/>
                  <a:gd name="T25" fmla="*/ 37 h 54"/>
                  <a:gd name="T26" fmla="*/ 46 w 150"/>
                  <a:gd name="T27" fmla="*/ 28 h 54"/>
                  <a:gd name="T28" fmla="*/ 64 w 150"/>
                  <a:gd name="T29" fmla="*/ 22 h 54"/>
                  <a:gd name="T30" fmla="*/ 82 w 150"/>
                  <a:gd name="T31" fmla="*/ 17 h 54"/>
                  <a:gd name="T32" fmla="*/ 104 w 150"/>
                  <a:gd name="T33" fmla="*/ 13 h 54"/>
                  <a:gd name="T34" fmla="*/ 126 w 150"/>
                  <a:gd name="T35" fmla="*/ 10 h 54"/>
                  <a:gd name="T36" fmla="*/ 150 w 150"/>
                  <a:gd name="T37" fmla="*/ 10 h 54"/>
                  <a:gd name="T38" fmla="*/ 150 w 150"/>
                  <a:gd name="T39" fmla="*/ 10 h 54"/>
                  <a:gd name="T40" fmla="*/ 150 w 150"/>
                  <a:gd name="T41" fmla="*/ 0 h 5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0"/>
                  <a:gd name="T64" fmla="*/ 0 h 54"/>
                  <a:gd name="T65" fmla="*/ 150 w 150"/>
                  <a:gd name="T66" fmla="*/ 54 h 5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0" h="54">
                    <a:moveTo>
                      <a:pt x="150" y="0"/>
                    </a:moveTo>
                    <a:lnTo>
                      <a:pt x="150" y="0"/>
                    </a:lnTo>
                    <a:lnTo>
                      <a:pt x="126" y="2"/>
                    </a:lnTo>
                    <a:lnTo>
                      <a:pt x="104" y="5"/>
                    </a:lnTo>
                    <a:lnTo>
                      <a:pt x="82" y="9"/>
                    </a:lnTo>
                    <a:lnTo>
                      <a:pt x="62" y="14"/>
                    </a:lnTo>
                    <a:lnTo>
                      <a:pt x="43" y="21"/>
                    </a:lnTo>
                    <a:lnTo>
                      <a:pt x="27" y="30"/>
                    </a:lnTo>
                    <a:lnTo>
                      <a:pt x="12" y="37"/>
                    </a:lnTo>
                    <a:lnTo>
                      <a:pt x="0" y="49"/>
                    </a:lnTo>
                    <a:lnTo>
                      <a:pt x="5" y="54"/>
                    </a:lnTo>
                    <a:lnTo>
                      <a:pt x="17" y="45"/>
                    </a:lnTo>
                    <a:lnTo>
                      <a:pt x="29" y="37"/>
                    </a:lnTo>
                    <a:lnTo>
                      <a:pt x="46" y="28"/>
                    </a:lnTo>
                    <a:lnTo>
                      <a:pt x="64" y="22"/>
                    </a:lnTo>
                    <a:lnTo>
                      <a:pt x="82" y="17"/>
                    </a:lnTo>
                    <a:lnTo>
                      <a:pt x="104" y="13"/>
                    </a:lnTo>
                    <a:lnTo>
                      <a:pt x="126" y="10"/>
                    </a:lnTo>
                    <a:lnTo>
                      <a:pt x="150" y="10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74" name="Freeform 148"/>
              <p:cNvSpPr>
                <a:spLocks/>
              </p:cNvSpPr>
              <p:nvPr/>
            </p:nvSpPr>
            <p:spPr bwMode="auto">
              <a:xfrm>
                <a:off x="2523" y="2154"/>
                <a:ext cx="152" cy="55"/>
              </a:xfrm>
              <a:custGeom>
                <a:avLst/>
                <a:gdLst>
                  <a:gd name="T0" fmla="*/ 152 w 152"/>
                  <a:gd name="T1" fmla="*/ 50 h 55"/>
                  <a:gd name="T2" fmla="*/ 150 w 152"/>
                  <a:gd name="T3" fmla="*/ 50 h 55"/>
                  <a:gd name="T4" fmla="*/ 138 w 152"/>
                  <a:gd name="T5" fmla="*/ 39 h 55"/>
                  <a:gd name="T6" fmla="*/ 124 w 152"/>
                  <a:gd name="T7" fmla="*/ 30 h 55"/>
                  <a:gd name="T8" fmla="*/ 108 w 152"/>
                  <a:gd name="T9" fmla="*/ 22 h 55"/>
                  <a:gd name="T10" fmla="*/ 90 w 152"/>
                  <a:gd name="T11" fmla="*/ 14 h 55"/>
                  <a:gd name="T12" fmla="*/ 68 w 152"/>
                  <a:gd name="T13" fmla="*/ 9 h 55"/>
                  <a:gd name="T14" fmla="*/ 47 w 152"/>
                  <a:gd name="T15" fmla="*/ 5 h 55"/>
                  <a:gd name="T16" fmla="*/ 24 w 152"/>
                  <a:gd name="T17" fmla="*/ 2 h 55"/>
                  <a:gd name="T18" fmla="*/ 0 w 152"/>
                  <a:gd name="T19" fmla="*/ 0 h 55"/>
                  <a:gd name="T20" fmla="*/ 0 w 152"/>
                  <a:gd name="T21" fmla="*/ 10 h 55"/>
                  <a:gd name="T22" fmla="*/ 24 w 152"/>
                  <a:gd name="T23" fmla="*/ 10 h 55"/>
                  <a:gd name="T24" fmla="*/ 47 w 152"/>
                  <a:gd name="T25" fmla="*/ 13 h 55"/>
                  <a:gd name="T26" fmla="*/ 68 w 152"/>
                  <a:gd name="T27" fmla="*/ 17 h 55"/>
                  <a:gd name="T28" fmla="*/ 87 w 152"/>
                  <a:gd name="T29" fmla="*/ 22 h 55"/>
                  <a:gd name="T30" fmla="*/ 106 w 152"/>
                  <a:gd name="T31" fmla="*/ 30 h 55"/>
                  <a:gd name="T32" fmla="*/ 121 w 152"/>
                  <a:gd name="T33" fmla="*/ 37 h 55"/>
                  <a:gd name="T34" fmla="*/ 133 w 152"/>
                  <a:gd name="T35" fmla="*/ 46 h 55"/>
                  <a:gd name="T36" fmla="*/ 146 w 152"/>
                  <a:gd name="T37" fmla="*/ 55 h 55"/>
                  <a:gd name="T38" fmla="*/ 144 w 152"/>
                  <a:gd name="T39" fmla="*/ 55 h 55"/>
                  <a:gd name="T40" fmla="*/ 152 w 152"/>
                  <a:gd name="T41" fmla="*/ 50 h 5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2"/>
                  <a:gd name="T64" fmla="*/ 0 h 55"/>
                  <a:gd name="T65" fmla="*/ 152 w 152"/>
                  <a:gd name="T66" fmla="*/ 55 h 5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2" h="55">
                    <a:moveTo>
                      <a:pt x="152" y="50"/>
                    </a:moveTo>
                    <a:lnTo>
                      <a:pt x="150" y="50"/>
                    </a:lnTo>
                    <a:lnTo>
                      <a:pt x="138" y="39"/>
                    </a:lnTo>
                    <a:lnTo>
                      <a:pt x="124" y="30"/>
                    </a:lnTo>
                    <a:lnTo>
                      <a:pt x="108" y="22"/>
                    </a:lnTo>
                    <a:lnTo>
                      <a:pt x="90" y="14"/>
                    </a:lnTo>
                    <a:lnTo>
                      <a:pt x="68" y="9"/>
                    </a:lnTo>
                    <a:lnTo>
                      <a:pt x="47" y="5"/>
                    </a:lnTo>
                    <a:lnTo>
                      <a:pt x="24" y="2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24" y="10"/>
                    </a:lnTo>
                    <a:lnTo>
                      <a:pt x="47" y="13"/>
                    </a:lnTo>
                    <a:lnTo>
                      <a:pt x="68" y="17"/>
                    </a:lnTo>
                    <a:lnTo>
                      <a:pt x="87" y="22"/>
                    </a:lnTo>
                    <a:lnTo>
                      <a:pt x="106" y="30"/>
                    </a:lnTo>
                    <a:lnTo>
                      <a:pt x="121" y="37"/>
                    </a:lnTo>
                    <a:lnTo>
                      <a:pt x="133" y="46"/>
                    </a:lnTo>
                    <a:lnTo>
                      <a:pt x="146" y="55"/>
                    </a:lnTo>
                    <a:lnTo>
                      <a:pt x="144" y="55"/>
                    </a:lnTo>
                    <a:lnTo>
                      <a:pt x="152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75" name="Freeform 149"/>
              <p:cNvSpPr>
                <a:spLocks/>
              </p:cNvSpPr>
              <p:nvPr/>
            </p:nvSpPr>
            <p:spPr bwMode="auto">
              <a:xfrm>
                <a:off x="2667" y="2204"/>
                <a:ext cx="27" cy="17"/>
              </a:xfrm>
              <a:custGeom>
                <a:avLst/>
                <a:gdLst>
                  <a:gd name="T0" fmla="*/ 17 w 27"/>
                  <a:gd name="T1" fmla="*/ 7 h 17"/>
                  <a:gd name="T2" fmla="*/ 18 w 27"/>
                  <a:gd name="T3" fmla="*/ 5 h 17"/>
                  <a:gd name="T4" fmla="*/ 16 w 27"/>
                  <a:gd name="T5" fmla="*/ 9 h 17"/>
                  <a:gd name="T6" fmla="*/ 14 w 27"/>
                  <a:gd name="T7" fmla="*/ 7 h 17"/>
                  <a:gd name="T8" fmla="*/ 9 w 27"/>
                  <a:gd name="T9" fmla="*/ 3 h 17"/>
                  <a:gd name="T10" fmla="*/ 8 w 27"/>
                  <a:gd name="T11" fmla="*/ 0 h 17"/>
                  <a:gd name="T12" fmla="*/ 0 w 27"/>
                  <a:gd name="T13" fmla="*/ 5 h 17"/>
                  <a:gd name="T14" fmla="*/ 4 w 27"/>
                  <a:gd name="T15" fmla="*/ 8 h 17"/>
                  <a:gd name="T16" fmla="*/ 9 w 27"/>
                  <a:gd name="T17" fmla="*/ 15 h 17"/>
                  <a:gd name="T18" fmla="*/ 18 w 27"/>
                  <a:gd name="T19" fmla="*/ 17 h 17"/>
                  <a:gd name="T20" fmla="*/ 26 w 27"/>
                  <a:gd name="T21" fmla="*/ 8 h 17"/>
                  <a:gd name="T22" fmla="*/ 27 w 27"/>
                  <a:gd name="T23" fmla="*/ 7 h 17"/>
                  <a:gd name="T24" fmla="*/ 26 w 27"/>
                  <a:gd name="T25" fmla="*/ 8 h 17"/>
                  <a:gd name="T26" fmla="*/ 26 w 27"/>
                  <a:gd name="T27" fmla="*/ 7 h 17"/>
                  <a:gd name="T28" fmla="*/ 27 w 27"/>
                  <a:gd name="T29" fmla="*/ 7 h 17"/>
                  <a:gd name="T30" fmla="*/ 17 w 27"/>
                  <a:gd name="T31" fmla="*/ 7 h 1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7"/>
                  <a:gd name="T49" fmla="*/ 0 h 17"/>
                  <a:gd name="T50" fmla="*/ 27 w 27"/>
                  <a:gd name="T51" fmla="*/ 17 h 1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7" h="17">
                    <a:moveTo>
                      <a:pt x="17" y="7"/>
                    </a:moveTo>
                    <a:lnTo>
                      <a:pt x="18" y="5"/>
                    </a:lnTo>
                    <a:lnTo>
                      <a:pt x="16" y="9"/>
                    </a:lnTo>
                    <a:lnTo>
                      <a:pt x="14" y="7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5"/>
                    </a:lnTo>
                    <a:lnTo>
                      <a:pt x="4" y="8"/>
                    </a:lnTo>
                    <a:lnTo>
                      <a:pt x="9" y="15"/>
                    </a:lnTo>
                    <a:lnTo>
                      <a:pt x="18" y="17"/>
                    </a:lnTo>
                    <a:lnTo>
                      <a:pt x="26" y="8"/>
                    </a:lnTo>
                    <a:lnTo>
                      <a:pt x="27" y="7"/>
                    </a:lnTo>
                    <a:lnTo>
                      <a:pt x="26" y="8"/>
                    </a:lnTo>
                    <a:lnTo>
                      <a:pt x="26" y="7"/>
                    </a:lnTo>
                    <a:lnTo>
                      <a:pt x="27" y="7"/>
                    </a:lnTo>
                    <a:lnTo>
                      <a:pt x="17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76" name="Freeform 150"/>
              <p:cNvSpPr>
                <a:spLocks/>
              </p:cNvSpPr>
              <p:nvPr/>
            </p:nvSpPr>
            <p:spPr bwMode="auto">
              <a:xfrm>
                <a:off x="2419" y="2123"/>
                <a:ext cx="229" cy="62"/>
              </a:xfrm>
              <a:custGeom>
                <a:avLst/>
                <a:gdLst>
                  <a:gd name="T0" fmla="*/ 11 w 229"/>
                  <a:gd name="T1" fmla="*/ 52 h 62"/>
                  <a:gd name="T2" fmla="*/ 35 w 229"/>
                  <a:gd name="T3" fmla="*/ 44 h 62"/>
                  <a:gd name="T4" fmla="*/ 60 w 229"/>
                  <a:gd name="T5" fmla="*/ 39 h 62"/>
                  <a:gd name="T6" fmla="*/ 90 w 229"/>
                  <a:gd name="T7" fmla="*/ 36 h 62"/>
                  <a:gd name="T8" fmla="*/ 120 w 229"/>
                  <a:gd name="T9" fmla="*/ 36 h 62"/>
                  <a:gd name="T10" fmla="*/ 151 w 229"/>
                  <a:gd name="T11" fmla="*/ 40 h 62"/>
                  <a:gd name="T12" fmla="*/ 180 w 229"/>
                  <a:gd name="T13" fmla="*/ 45 h 62"/>
                  <a:gd name="T14" fmla="*/ 206 w 229"/>
                  <a:gd name="T15" fmla="*/ 54 h 62"/>
                  <a:gd name="T16" fmla="*/ 226 w 229"/>
                  <a:gd name="T17" fmla="*/ 62 h 62"/>
                  <a:gd name="T18" fmla="*/ 228 w 229"/>
                  <a:gd name="T19" fmla="*/ 54 h 62"/>
                  <a:gd name="T20" fmla="*/ 218 w 229"/>
                  <a:gd name="T21" fmla="*/ 36 h 62"/>
                  <a:gd name="T22" fmla="*/ 208 w 229"/>
                  <a:gd name="T23" fmla="*/ 22 h 62"/>
                  <a:gd name="T24" fmla="*/ 195 w 229"/>
                  <a:gd name="T25" fmla="*/ 15 h 62"/>
                  <a:gd name="T26" fmla="*/ 172 w 229"/>
                  <a:gd name="T27" fmla="*/ 8 h 62"/>
                  <a:gd name="T28" fmla="*/ 147 w 229"/>
                  <a:gd name="T29" fmla="*/ 2 h 62"/>
                  <a:gd name="T30" fmla="*/ 119 w 229"/>
                  <a:gd name="T31" fmla="*/ 0 h 62"/>
                  <a:gd name="T32" fmla="*/ 90 w 229"/>
                  <a:gd name="T33" fmla="*/ 0 h 62"/>
                  <a:gd name="T34" fmla="*/ 62 w 229"/>
                  <a:gd name="T35" fmla="*/ 2 h 62"/>
                  <a:gd name="T36" fmla="*/ 36 w 229"/>
                  <a:gd name="T37" fmla="*/ 8 h 62"/>
                  <a:gd name="T38" fmla="*/ 13 w 229"/>
                  <a:gd name="T39" fmla="*/ 14 h 62"/>
                  <a:gd name="T40" fmla="*/ 2 w 229"/>
                  <a:gd name="T41" fmla="*/ 19 h 62"/>
                  <a:gd name="T42" fmla="*/ 8 w 229"/>
                  <a:gd name="T43" fmla="*/ 22 h 62"/>
                  <a:gd name="T44" fmla="*/ 20 w 229"/>
                  <a:gd name="T45" fmla="*/ 24 h 62"/>
                  <a:gd name="T46" fmla="*/ 44 w 229"/>
                  <a:gd name="T47" fmla="*/ 20 h 62"/>
                  <a:gd name="T48" fmla="*/ 75 w 229"/>
                  <a:gd name="T49" fmla="*/ 10 h 62"/>
                  <a:gd name="T50" fmla="*/ 96 w 229"/>
                  <a:gd name="T51" fmla="*/ 8 h 62"/>
                  <a:gd name="T52" fmla="*/ 105 w 229"/>
                  <a:gd name="T53" fmla="*/ 11 h 62"/>
                  <a:gd name="T54" fmla="*/ 105 w 229"/>
                  <a:gd name="T55" fmla="*/ 17 h 62"/>
                  <a:gd name="T56" fmla="*/ 105 w 229"/>
                  <a:gd name="T57" fmla="*/ 18 h 62"/>
                  <a:gd name="T58" fmla="*/ 111 w 229"/>
                  <a:gd name="T59" fmla="*/ 11 h 62"/>
                  <a:gd name="T60" fmla="*/ 111 w 229"/>
                  <a:gd name="T61" fmla="*/ 5 h 62"/>
                  <a:gd name="T62" fmla="*/ 130 w 229"/>
                  <a:gd name="T63" fmla="*/ 8 h 62"/>
                  <a:gd name="T64" fmla="*/ 155 w 229"/>
                  <a:gd name="T65" fmla="*/ 13 h 62"/>
                  <a:gd name="T66" fmla="*/ 177 w 229"/>
                  <a:gd name="T67" fmla="*/ 22 h 62"/>
                  <a:gd name="T68" fmla="*/ 189 w 229"/>
                  <a:gd name="T69" fmla="*/ 36 h 62"/>
                  <a:gd name="T70" fmla="*/ 179 w 229"/>
                  <a:gd name="T71" fmla="*/ 39 h 62"/>
                  <a:gd name="T72" fmla="*/ 161 w 229"/>
                  <a:gd name="T73" fmla="*/ 35 h 62"/>
                  <a:gd name="T74" fmla="*/ 142 w 229"/>
                  <a:gd name="T75" fmla="*/ 32 h 62"/>
                  <a:gd name="T76" fmla="*/ 120 w 229"/>
                  <a:gd name="T77" fmla="*/ 30 h 62"/>
                  <a:gd name="T78" fmla="*/ 102 w 229"/>
                  <a:gd name="T79" fmla="*/ 30 h 62"/>
                  <a:gd name="T80" fmla="*/ 90 w 229"/>
                  <a:gd name="T81" fmla="*/ 32 h 62"/>
                  <a:gd name="T82" fmla="*/ 91 w 229"/>
                  <a:gd name="T83" fmla="*/ 26 h 62"/>
                  <a:gd name="T84" fmla="*/ 94 w 229"/>
                  <a:gd name="T85" fmla="*/ 23 h 62"/>
                  <a:gd name="T86" fmla="*/ 81 w 229"/>
                  <a:gd name="T87" fmla="*/ 26 h 62"/>
                  <a:gd name="T88" fmla="*/ 67 w 229"/>
                  <a:gd name="T89" fmla="*/ 36 h 62"/>
                  <a:gd name="T90" fmla="*/ 47 w 229"/>
                  <a:gd name="T91" fmla="*/ 39 h 62"/>
                  <a:gd name="T92" fmla="*/ 39 w 229"/>
                  <a:gd name="T93" fmla="*/ 39 h 62"/>
                  <a:gd name="T94" fmla="*/ 29 w 229"/>
                  <a:gd name="T95" fmla="*/ 39 h 62"/>
                  <a:gd name="T96" fmla="*/ 17 w 229"/>
                  <a:gd name="T97" fmla="*/ 42 h 62"/>
                  <a:gd name="T98" fmla="*/ 5 w 229"/>
                  <a:gd name="T99" fmla="*/ 49 h 6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29"/>
                  <a:gd name="T151" fmla="*/ 0 h 62"/>
                  <a:gd name="T152" fmla="*/ 229 w 229"/>
                  <a:gd name="T153" fmla="*/ 62 h 6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29" h="62">
                    <a:moveTo>
                      <a:pt x="0" y="55"/>
                    </a:moveTo>
                    <a:lnTo>
                      <a:pt x="11" y="52"/>
                    </a:lnTo>
                    <a:lnTo>
                      <a:pt x="23" y="48"/>
                    </a:lnTo>
                    <a:lnTo>
                      <a:pt x="35" y="44"/>
                    </a:lnTo>
                    <a:lnTo>
                      <a:pt x="47" y="41"/>
                    </a:lnTo>
                    <a:lnTo>
                      <a:pt x="60" y="39"/>
                    </a:lnTo>
                    <a:lnTo>
                      <a:pt x="75" y="37"/>
                    </a:lnTo>
                    <a:lnTo>
                      <a:pt x="90" y="36"/>
                    </a:lnTo>
                    <a:lnTo>
                      <a:pt x="104" y="36"/>
                    </a:lnTo>
                    <a:lnTo>
                      <a:pt x="120" y="36"/>
                    </a:lnTo>
                    <a:lnTo>
                      <a:pt x="136" y="37"/>
                    </a:lnTo>
                    <a:lnTo>
                      <a:pt x="151" y="40"/>
                    </a:lnTo>
                    <a:lnTo>
                      <a:pt x="166" y="42"/>
                    </a:lnTo>
                    <a:lnTo>
                      <a:pt x="180" y="45"/>
                    </a:lnTo>
                    <a:lnTo>
                      <a:pt x="193" y="50"/>
                    </a:lnTo>
                    <a:lnTo>
                      <a:pt x="206" y="54"/>
                    </a:lnTo>
                    <a:lnTo>
                      <a:pt x="217" y="59"/>
                    </a:lnTo>
                    <a:lnTo>
                      <a:pt x="226" y="62"/>
                    </a:lnTo>
                    <a:lnTo>
                      <a:pt x="229" y="61"/>
                    </a:lnTo>
                    <a:lnTo>
                      <a:pt x="228" y="54"/>
                    </a:lnTo>
                    <a:lnTo>
                      <a:pt x="224" y="45"/>
                    </a:lnTo>
                    <a:lnTo>
                      <a:pt x="218" y="36"/>
                    </a:lnTo>
                    <a:lnTo>
                      <a:pt x="212" y="28"/>
                    </a:lnTo>
                    <a:lnTo>
                      <a:pt x="208" y="22"/>
                    </a:lnTo>
                    <a:lnTo>
                      <a:pt x="206" y="19"/>
                    </a:lnTo>
                    <a:lnTo>
                      <a:pt x="195" y="15"/>
                    </a:lnTo>
                    <a:lnTo>
                      <a:pt x="184" y="11"/>
                    </a:lnTo>
                    <a:lnTo>
                      <a:pt x="172" y="8"/>
                    </a:lnTo>
                    <a:lnTo>
                      <a:pt x="160" y="5"/>
                    </a:lnTo>
                    <a:lnTo>
                      <a:pt x="147" y="2"/>
                    </a:lnTo>
                    <a:lnTo>
                      <a:pt x="133" y="1"/>
                    </a:lnTo>
                    <a:lnTo>
                      <a:pt x="119" y="0"/>
                    </a:lnTo>
                    <a:lnTo>
                      <a:pt x="104" y="0"/>
                    </a:lnTo>
                    <a:lnTo>
                      <a:pt x="90" y="0"/>
                    </a:lnTo>
                    <a:lnTo>
                      <a:pt x="76" y="1"/>
                    </a:lnTo>
                    <a:lnTo>
                      <a:pt x="62" y="2"/>
                    </a:lnTo>
                    <a:lnTo>
                      <a:pt x="50" y="5"/>
                    </a:lnTo>
                    <a:lnTo>
                      <a:pt x="36" y="8"/>
                    </a:lnTo>
                    <a:lnTo>
                      <a:pt x="24" y="10"/>
                    </a:lnTo>
                    <a:lnTo>
                      <a:pt x="13" y="14"/>
                    </a:lnTo>
                    <a:lnTo>
                      <a:pt x="2" y="18"/>
                    </a:lnTo>
                    <a:lnTo>
                      <a:pt x="2" y="19"/>
                    </a:lnTo>
                    <a:lnTo>
                      <a:pt x="5" y="20"/>
                    </a:lnTo>
                    <a:lnTo>
                      <a:pt x="8" y="22"/>
                    </a:lnTo>
                    <a:lnTo>
                      <a:pt x="13" y="24"/>
                    </a:lnTo>
                    <a:lnTo>
                      <a:pt x="20" y="24"/>
                    </a:lnTo>
                    <a:lnTo>
                      <a:pt x="31" y="24"/>
                    </a:lnTo>
                    <a:lnTo>
                      <a:pt x="44" y="20"/>
                    </a:lnTo>
                    <a:lnTo>
                      <a:pt x="59" y="15"/>
                    </a:lnTo>
                    <a:lnTo>
                      <a:pt x="75" y="10"/>
                    </a:lnTo>
                    <a:lnTo>
                      <a:pt x="87" y="8"/>
                    </a:lnTo>
                    <a:lnTo>
                      <a:pt x="96" y="8"/>
                    </a:lnTo>
                    <a:lnTo>
                      <a:pt x="102" y="9"/>
                    </a:lnTo>
                    <a:lnTo>
                      <a:pt x="105" y="11"/>
                    </a:lnTo>
                    <a:lnTo>
                      <a:pt x="107" y="14"/>
                    </a:lnTo>
                    <a:lnTo>
                      <a:pt x="105" y="17"/>
                    </a:lnTo>
                    <a:lnTo>
                      <a:pt x="103" y="19"/>
                    </a:lnTo>
                    <a:lnTo>
                      <a:pt x="105" y="18"/>
                    </a:lnTo>
                    <a:lnTo>
                      <a:pt x="109" y="15"/>
                    </a:lnTo>
                    <a:lnTo>
                      <a:pt x="111" y="11"/>
                    </a:lnTo>
                    <a:lnTo>
                      <a:pt x="109" y="5"/>
                    </a:lnTo>
                    <a:lnTo>
                      <a:pt x="111" y="5"/>
                    </a:lnTo>
                    <a:lnTo>
                      <a:pt x="119" y="6"/>
                    </a:lnTo>
                    <a:lnTo>
                      <a:pt x="130" y="8"/>
                    </a:lnTo>
                    <a:lnTo>
                      <a:pt x="142" y="10"/>
                    </a:lnTo>
                    <a:lnTo>
                      <a:pt x="155" y="13"/>
                    </a:lnTo>
                    <a:lnTo>
                      <a:pt x="167" y="17"/>
                    </a:lnTo>
                    <a:lnTo>
                      <a:pt x="177" y="22"/>
                    </a:lnTo>
                    <a:lnTo>
                      <a:pt x="184" y="27"/>
                    </a:lnTo>
                    <a:lnTo>
                      <a:pt x="189" y="36"/>
                    </a:lnTo>
                    <a:lnTo>
                      <a:pt x="187" y="39"/>
                    </a:lnTo>
                    <a:lnTo>
                      <a:pt x="179" y="39"/>
                    </a:lnTo>
                    <a:lnTo>
                      <a:pt x="168" y="36"/>
                    </a:lnTo>
                    <a:lnTo>
                      <a:pt x="161" y="35"/>
                    </a:lnTo>
                    <a:lnTo>
                      <a:pt x="153" y="33"/>
                    </a:lnTo>
                    <a:lnTo>
                      <a:pt x="142" y="32"/>
                    </a:lnTo>
                    <a:lnTo>
                      <a:pt x="131" y="31"/>
                    </a:lnTo>
                    <a:lnTo>
                      <a:pt x="120" y="30"/>
                    </a:lnTo>
                    <a:lnTo>
                      <a:pt x="109" y="30"/>
                    </a:lnTo>
                    <a:lnTo>
                      <a:pt x="102" y="30"/>
                    </a:lnTo>
                    <a:lnTo>
                      <a:pt x="96" y="31"/>
                    </a:lnTo>
                    <a:lnTo>
                      <a:pt x="90" y="32"/>
                    </a:lnTo>
                    <a:lnTo>
                      <a:pt x="88" y="30"/>
                    </a:lnTo>
                    <a:lnTo>
                      <a:pt x="91" y="26"/>
                    </a:lnTo>
                    <a:lnTo>
                      <a:pt x="97" y="23"/>
                    </a:lnTo>
                    <a:lnTo>
                      <a:pt x="94" y="23"/>
                    </a:lnTo>
                    <a:lnTo>
                      <a:pt x="88" y="23"/>
                    </a:lnTo>
                    <a:lnTo>
                      <a:pt x="81" y="26"/>
                    </a:lnTo>
                    <a:lnTo>
                      <a:pt x="74" y="31"/>
                    </a:lnTo>
                    <a:lnTo>
                      <a:pt x="67" y="36"/>
                    </a:lnTo>
                    <a:lnTo>
                      <a:pt x="57" y="39"/>
                    </a:lnTo>
                    <a:lnTo>
                      <a:pt x="47" y="39"/>
                    </a:lnTo>
                    <a:lnTo>
                      <a:pt x="41" y="39"/>
                    </a:lnTo>
                    <a:lnTo>
                      <a:pt x="39" y="39"/>
                    </a:lnTo>
                    <a:lnTo>
                      <a:pt x="34" y="39"/>
                    </a:lnTo>
                    <a:lnTo>
                      <a:pt x="29" y="39"/>
                    </a:lnTo>
                    <a:lnTo>
                      <a:pt x="23" y="40"/>
                    </a:lnTo>
                    <a:lnTo>
                      <a:pt x="17" y="42"/>
                    </a:lnTo>
                    <a:lnTo>
                      <a:pt x="11" y="45"/>
                    </a:lnTo>
                    <a:lnTo>
                      <a:pt x="5" y="49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77" name="Freeform 151"/>
              <p:cNvSpPr>
                <a:spLocks/>
              </p:cNvSpPr>
              <p:nvPr/>
            </p:nvSpPr>
            <p:spPr bwMode="auto">
              <a:xfrm>
                <a:off x="2467" y="2239"/>
                <a:ext cx="111" cy="47"/>
              </a:xfrm>
              <a:custGeom>
                <a:avLst/>
                <a:gdLst>
                  <a:gd name="T0" fmla="*/ 111 w 111"/>
                  <a:gd name="T1" fmla="*/ 38 h 47"/>
                  <a:gd name="T2" fmla="*/ 95 w 111"/>
                  <a:gd name="T3" fmla="*/ 43 h 47"/>
                  <a:gd name="T4" fmla="*/ 79 w 111"/>
                  <a:gd name="T5" fmla="*/ 46 h 47"/>
                  <a:gd name="T6" fmla="*/ 65 w 111"/>
                  <a:gd name="T7" fmla="*/ 47 h 47"/>
                  <a:gd name="T8" fmla="*/ 50 w 111"/>
                  <a:gd name="T9" fmla="*/ 47 h 47"/>
                  <a:gd name="T10" fmla="*/ 36 w 111"/>
                  <a:gd name="T11" fmla="*/ 47 h 47"/>
                  <a:gd name="T12" fmla="*/ 23 w 111"/>
                  <a:gd name="T13" fmla="*/ 44 h 47"/>
                  <a:gd name="T14" fmla="*/ 11 w 111"/>
                  <a:gd name="T15" fmla="*/ 42 h 47"/>
                  <a:gd name="T16" fmla="*/ 0 w 111"/>
                  <a:gd name="T17" fmla="*/ 38 h 47"/>
                  <a:gd name="T18" fmla="*/ 0 w 111"/>
                  <a:gd name="T19" fmla="*/ 0 h 47"/>
                  <a:gd name="T20" fmla="*/ 11 w 111"/>
                  <a:gd name="T21" fmla="*/ 4 h 47"/>
                  <a:gd name="T22" fmla="*/ 23 w 111"/>
                  <a:gd name="T23" fmla="*/ 8 h 47"/>
                  <a:gd name="T24" fmla="*/ 36 w 111"/>
                  <a:gd name="T25" fmla="*/ 9 h 47"/>
                  <a:gd name="T26" fmla="*/ 50 w 111"/>
                  <a:gd name="T27" fmla="*/ 11 h 47"/>
                  <a:gd name="T28" fmla="*/ 65 w 111"/>
                  <a:gd name="T29" fmla="*/ 9 h 47"/>
                  <a:gd name="T30" fmla="*/ 79 w 111"/>
                  <a:gd name="T31" fmla="*/ 8 h 47"/>
                  <a:gd name="T32" fmla="*/ 95 w 111"/>
                  <a:gd name="T33" fmla="*/ 5 h 47"/>
                  <a:gd name="T34" fmla="*/ 111 w 111"/>
                  <a:gd name="T35" fmla="*/ 0 h 47"/>
                  <a:gd name="T36" fmla="*/ 111 w 111"/>
                  <a:gd name="T37" fmla="*/ 38 h 4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1"/>
                  <a:gd name="T58" fmla="*/ 0 h 47"/>
                  <a:gd name="T59" fmla="*/ 111 w 111"/>
                  <a:gd name="T60" fmla="*/ 47 h 4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1" h="47">
                    <a:moveTo>
                      <a:pt x="111" y="38"/>
                    </a:moveTo>
                    <a:lnTo>
                      <a:pt x="95" y="43"/>
                    </a:lnTo>
                    <a:lnTo>
                      <a:pt x="79" y="46"/>
                    </a:lnTo>
                    <a:lnTo>
                      <a:pt x="65" y="47"/>
                    </a:lnTo>
                    <a:lnTo>
                      <a:pt x="50" y="47"/>
                    </a:lnTo>
                    <a:lnTo>
                      <a:pt x="36" y="47"/>
                    </a:lnTo>
                    <a:lnTo>
                      <a:pt x="23" y="44"/>
                    </a:lnTo>
                    <a:lnTo>
                      <a:pt x="11" y="42"/>
                    </a:lnTo>
                    <a:lnTo>
                      <a:pt x="0" y="38"/>
                    </a:lnTo>
                    <a:lnTo>
                      <a:pt x="0" y="0"/>
                    </a:lnTo>
                    <a:lnTo>
                      <a:pt x="11" y="4"/>
                    </a:lnTo>
                    <a:lnTo>
                      <a:pt x="23" y="8"/>
                    </a:lnTo>
                    <a:lnTo>
                      <a:pt x="36" y="9"/>
                    </a:lnTo>
                    <a:lnTo>
                      <a:pt x="50" y="11"/>
                    </a:lnTo>
                    <a:lnTo>
                      <a:pt x="65" y="9"/>
                    </a:lnTo>
                    <a:lnTo>
                      <a:pt x="79" y="8"/>
                    </a:lnTo>
                    <a:lnTo>
                      <a:pt x="95" y="5"/>
                    </a:lnTo>
                    <a:lnTo>
                      <a:pt x="111" y="0"/>
                    </a:lnTo>
                    <a:lnTo>
                      <a:pt x="111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78" name="Freeform 152"/>
              <p:cNvSpPr>
                <a:spLocks/>
              </p:cNvSpPr>
              <p:nvPr/>
            </p:nvSpPr>
            <p:spPr bwMode="auto">
              <a:xfrm>
                <a:off x="2318" y="1088"/>
                <a:ext cx="89" cy="94"/>
              </a:xfrm>
              <a:custGeom>
                <a:avLst/>
                <a:gdLst>
                  <a:gd name="T0" fmla="*/ 44 w 89"/>
                  <a:gd name="T1" fmla="*/ 94 h 94"/>
                  <a:gd name="T2" fmla="*/ 52 w 89"/>
                  <a:gd name="T3" fmla="*/ 93 h 94"/>
                  <a:gd name="T4" fmla="*/ 61 w 89"/>
                  <a:gd name="T5" fmla="*/ 90 h 94"/>
                  <a:gd name="T6" fmla="*/ 68 w 89"/>
                  <a:gd name="T7" fmla="*/ 86 h 94"/>
                  <a:gd name="T8" fmla="*/ 75 w 89"/>
                  <a:gd name="T9" fmla="*/ 80 h 94"/>
                  <a:gd name="T10" fmla="*/ 82 w 89"/>
                  <a:gd name="T11" fmla="*/ 72 h 94"/>
                  <a:gd name="T12" fmla="*/ 85 w 89"/>
                  <a:gd name="T13" fmla="*/ 64 h 94"/>
                  <a:gd name="T14" fmla="*/ 88 w 89"/>
                  <a:gd name="T15" fmla="*/ 55 h 94"/>
                  <a:gd name="T16" fmla="*/ 89 w 89"/>
                  <a:gd name="T17" fmla="*/ 46 h 94"/>
                  <a:gd name="T18" fmla="*/ 88 w 89"/>
                  <a:gd name="T19" fmla="*/ 37 h 94"/>
                  <a:gd name="T20" fmla="*/ 85 w 89"/>
                  <a:gd name="T21" fmla="*/ 28 h 94"/>
                  <a:gd name="T22" fmla="*/ 82 w 89"/>
                  <a:gd name="T23" fmla="*/ 20 h 94"/>
                  <a:gd name="T24" fmla="*/ 75 w 89"/>
                  <a:gd name="T25" fmla="*/ 13 h 94"/>
                  <a:gd name="T26" fmla="*/ 68 w 89"/>
                  <a:gd name="T27" fmla="*/ 7 h 94"/>
                  <a:gd name="T28" fmla="*/ 61 w 89"/>
                  <a:gd name="T29" fmla="*/ 4 h 94"/>
                  <a:gd name="T30" fmla="*/ 52 w 89"/>
                  <a:gd name="T31" fmla="*/ 1 h 94"/>
                  <a:gd name="T32" fmla="*/ 44 w 89"/>
                  <a:gd name="T33" fmla="*/ 0 h 94"/>
                  <a:gd name="T34" fmla="*/ 35 w 89"/>
                  <a:gd name="T35" fmla="*/ 1 h 94"/>
                  <a:gd name="T36" fmla="*/ 27 w 89"/>
                  <a:gd name="T37" fmla="*/ 4 h 94"/>
                  <a:gd name="T38" fmla="*/ 20 w 89"/>
                  <a:gd name="T39" fmla="*/ 7 h 94"/>
                  <a:gd name="T40" fmla="*/ 14 w 89"/>
                  <a:gd name="T41" fmla="*/ 13 h 94"/>
                  <a:gd name="T42" fmla="*/ 8 w 89"/>
                  <a:gd name="T43" fmla="*/ 20 h 94"/>
                  <a:gd name="T44" fmla="*/ 4 w 89"/>
                  <a:gd name="T45" fmla="*/ 28 h 94"/>
                  <a:gd name="T46" fmla="*/ 2 w 89"/>
                  <a:gd name="T47" fmla="*/ 37 h 94"/>
                  <a:gd name="T48" fmla="*/ 0 w 89"/>
                  <a:gd name="T49" fmla="*/ 46 h 94"/>
                  <a:gd name="T50" fmla="*/ 2 w 89"/>
                  <a:gd name="T51" fmla="*/ 55 h 94"/>
                  <a:gd name="T52" fmla="*/ 4 w 89"/>
                  <a:gd name="T53" fmla="*/ 64 h 94"/>
                  <a:gd name="T54" fmla="*/ 8 w 89"/>
                  <a:gd name="T55" fmla="*/ 72 h 94"/>
                  <a:gd name="T56" fmla="*/ 14 w 89"/>
                  <a:gd name="T57" fmla="*/ 80 h 94"/>
                  <a:gd name="T58" fmla="*/ 20 w 89"/>
                  <a:gd name="T59" fmla="*/ 86 h 94"/>
                  <a:gd name="T60" fmla="*/ 27 w 89"/>
                  <a:gd name="T61" fmla="*/ 90 h 94"/>
                  <a:gd name="T62" fmla="*/ 35 w 89"/>
                  <a:gd name="T63" fmla="*/ 93 h 94"/>
                  <a:gd name="T64" fmla="*/ 44 w 89"/>
                  <a:gd name="T65" fmla="*/ 94 h 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9"/>
                  <a:gd name="T100" fmla="*/ 0 h 94"/>
                  <a:gd name="T101" fmla="*/ 89 w 89"/>
                  <a:gd name="T102" fmla="*/ 94 h 9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9" h="94">
                    <a:moveTo>
                      <a:pt x="44" y="94"/>
                    </a:moveTo>
                    <a:lnTo>
                      <a:pt x="52" y="93"/>
                    </a:lnTo>
                    <a:lnTo>
                      <a:pt x="61" y="90"/>
                    </a:lnTo>
                    <a:lnTo>
                      <a:pt x="68" y="86"/>
                    </a:lnTo>
                    <a:lnTo>
                      <a:pt x="75" y="80"/>
                    </a:lnTo>
                    <a:lnTo>
                      <a:pt x="82" y="72"/>
                    </a:lnTo>
                    <a:lnTo>
                      <a:pt x="85" y="64"/>
                    </a:lnTo>
                    <a:lnTo>
                      <a:pt x="88" y="55"/>
                    </a:lnTo>
                    <a:lnTo>
                      <a:pt x="89" y="46"/>
                    </a:lnTo>
                    <a:lnTo>
                      <a:pt x="88" y="37"/>
                    </a:lnTo>
                    <a:lnTo>
                      <a:pt x="85" y="28"/>
                    </a:lnTo>
                    <a:lnTo>
                      <a:pt x="82" y="20"/>
                    </a:lnTo>
                    <a:lnTo>
                      <a:pt x="75" y="13"/>
                    </a:lnTo>
                    <a:lnTo>
                      <a:pt x="68" y="7"/>
                    </a:lnTo>
                    <a:lnTo>
                      <a:pt x="61" y="4"/>
                    </a:lnTo>
                    <a:lnTo>
                      <a:pt x="52" y="1"/>
                    </a:lnTo>
                    <a:lnTo>
                      <a:pt x="44" y="0"/>
                    </a:lnTo>
                    <a:lnTo>
                      <a:pt x="35" y="1"/>
                    </a:lnTo>
                    <a:lnTo>
                      <a:pt x="27" y="4"/>
                    </a:lnTo>
                    <a:lnTo>
                      <a:pt x="20" y="7"/>
                    </a:lnTo>
                    <a:lnTo>
                      <a:pt x="14" y="13"/>
                    </a:lnTo>
                    <a:lnTo>
                      <a:pt x="8" y="20"/>
                    </a:lnTo>
                    <a:lnTo>
                      <a:pt x="4" y="28"/>
                    </a:lnTo>
                    <a:lnTo>
                      <a:pt x="2" y="37"/>
                    </a:lnTo>
                    <a:lnTo>
                      <a:pt x="0" y="46"/>
                    </a:lnTo>
                    <a:lnTo>
                      <a:pt x="2" y="55"/>
                    </a:lnTo>
                    <a:lnTo>
                      <a:pt x="4" y="64"/>
                    </a:lnTo>
                    <a:lnTo>
                      <a:pt x="8" y="72"/>
                    </a:lnTo>
                    <a:lnTo>
                      <a:pt x="14" y="80"/>
                    </a:lnTo>
                    <a:lnTo>
                      <a:pt x="20" y="86"/>
                    </a:lnTo>
                    <a:lnTo>
                      <a:pt x="27" y="90"/>
                    </a:lnTo>
                    <a:lnTo>
                      <a:pt x="35" y="93"/>
                    </a:lnTo>
                    <a:lnTo>
                      <a:pt x="44" y="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79" name="Freeform 153"/>
              <p:cNvSpPr>
                <a:spLocks/>
              </p:cNvSpPr>
              <p:nvPr/>
            </p:nvSpPr>
            <p:spPr bwMode="auto">
              <a:xfrm>
                <a:off x="2645" y="1088"/>
                <a:ext cx="89" cy="94"/>
              </a:xfrm>
              <a:custGeom>
                <a:avLst/>
                <a:gdLst>
                  <a:gd name="T0" fmla="*/ 44 w 89"/>
                  <a:gd name="T1" fmla="*/ 94 h 94"/>
                  <a:gd name="T2" fmla="*/ 53 w 89"/>
                  <a:gd name="T3" fmla="*/ 93 h 94"/>
                  <a:gd name="T4" fmla="*/ 61 w 89"/>
                  <a:gd name="T5" fmla="*/ 90 h 94"/>
                  <a:gd name="T6" fmla="*/ 68 w 89"/>
                  <a:gd name="T7" fmla="*/ 86 h 94"/>
                  <a:gd name="T8" fmla="*/ 76 w 89"/>
                  <a:gd name="T9" fmla="*/ 80 h 94"/>
                  <a:gd name="T10" fmla="*/ 82 w 89"/>
                  <a:gd name="T11" fmla="*/ 72 h 94"/>
                  <a:gd name="T12" fmla="*/ 85 w 89"/>
                  <a:gd name="T13" fmla="*/ 64 h 94"/>
                  <a:gd name="T14" fmla="*/ 88 w 89"/>
                  <a:gd name="T15" fmla="*/ 55 h 94"/>
                  <a:gd name="T16" fmla="*/ 89 w 89"/>
                  <a:gd name="T17" fmla="*/ 46 h 94"/>
                  <a:gd name="T18" fmla="*/ 88 w 89"/>
                  <a:gd name="T19" fmla="*/ 37 h 94"/>
                  <a:gd name="T20" fmla="*/ 85 w 89"/>
                  <a:gd name="T21" fmla="*/ 28 h 94"/>
                  <a:gd name="T22" fmla="*/ 82 w 89"/>
                  <a:gd name="T23" fmla="*/ 20 h 94"/>
                  <a:gd name="T24" fmla="*/ 76 w 89"/>
                  <a:gd name="T25" fmla="*/ 13 h 94"/>
                  <a:gd name="T26" fmla="*/ 68 w 89"/>
                  <a:gd name="T27" fmla="*/ 7 h 94"/>
                  <a:gd name="T28" fmla="*/ 61 w 89"/>
                  <a:gd name="T29" fmla="*/ 4 h 94"/>
                  <a:gd name="T30" fmla="*/ 53 w 89"/>
                  <a:gd name="T31" fmla="*/ 1 h 94"/>
                  <a:gd name="T32" fmla="*/ 44 w 89"/>
                  <a:gd name="T33" fmla="*/ 0 h 94"/>
                  <a:gd name="T34" fmla="*/ 36 w 89"/>
                  <a:gd name="T35" fmla="*/ 1 h 94"/>
                  <a:gd name="T36" fmla="*/ 27 w 89"/>
                  <a:gd name="T37" fmla="*/ 4 h 94"/>
                  <a:gd name="T38" fmla="*/ 20 w 89"/>
                  <a:gd name="T39" fmla="*/ 7 h 94"/>
                  <a:gd name="T40" fmla="*/ 14 w 89"/>
                  <a:gd name="T41" fmla="*/ 13 h 94"/>
                  <a:gd name="T42" fmla="*/ 8 w 89"/>
                  <a:gd name="T43" fmla="*/ 20 h 94"/>
                  <a:gd name="T44" fmla="*/ 4 w 89"/>
                  <a:gd name="T45" fmla="*/ 28 h 94"/>
                  <a:gd name="T46" fmla="*/ 2 w 89"/>
                  <a:gd name="T47" fmla="*/ 37 h 94"/>
                  <a:gd name="T48" fmla="*/ 0 w 89"/>
                  <a:gd name="T49" fmla="*/ 46 h 94"/>
                  <a:gd name="T50" fmla="*/ 2 w 89"/>
                  <a:gd name="T51" fmla="*/ 55 h 94"/>
                  <a:gd name="T52" fmla="*/ 4 w 89"/>
                  <a:gd name="T53" fmla="*/ 64 h 94"/>
                  <a:gd name="T54" fmla="*/ 8 w 89"/>
                  <a:gd name="T55" fmla="*/ 72 h 94"/>
                  <a:gd name="T56" fmla="*/ 14 w 89"/>
                  <a:gd name="T57" fmla="*/ 80 h 94"/>
                  <a:gd name="T58" fmla="*/ 20 w 89"/>
                  <a:gd name="T59" fmla="*/ 86 h 94"/>
                  <a:gd name="T60" fmla="*/ 27 w 89"/>
                  <a:gd name="T61" fmla="*/ 90 h 94"/>
                  <a:gd name="T62" fmla="*/ 36 w 89"/>
                  <a:gd name="T63" fmla="*/ 93 h 94"/>
                  <a:gd name="T64" fmla="*/ 44 w 89"/>
                  <a:gd name="T65" fmla="*/ 94 h 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9"/>
                  <a:gd name="T100" fmla="*/ 0 h 94"/>
                  <a:gd name="T101" fmla="*/ 89 w 89"/>
                  <a:gd name="T102" fmla="*/ 94 h 9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9" h="94">
                    <a:moveTo>
                      <a:pt x="44" y="94"/>
                    </a:moveTo>
                    <a:lnTo>
                      <a:pt x="53" y="93"/>
                    </a:lnTo>
                    <a:lnTo>
                      <a:pt x="61" y="90"/>
                    </a:lnTo>
                    <a:lnTo>
                      <a:pt x="68" y="86"/>
                    </a:lnTo>
                    <a:lnTo>
                      <a:pt x="76" y="80"/>
                    </a:lnTo>
                    <a:lnTo>
                      <a:pt x="82" y="72"/>
                    </a:lnTo>
                    <a:lnTo>
                      <a:pt x="85" y="64"/>
                    </a:lnTo>
                    <a:lnTo>
                      <a:pt x="88" y="55"/>
                    </a:lnTo>
                    <a:lnTo>
                      <a:pt x="89" y="46"/>
                    </a:lnTo>
                    <a:lnTo>
                      <a:pt x="88" y="37"/>
                    </a:lnTo>
                    <a:lnTo>
                      <a:pt x="85" y="28"/>
                    </a:lnTo>
                    <a:lnTo>
                      <a:pt x="82" y="20"/>
                    </a:lnTo>
                    <a:lnTo>
                      <a:pt x="76" y="13"/>
                    </a:lnTo>
                    <a:lnTo>
                      <a:pt x="68" y="7"/>
                    </a:lnTo>
                    <a:lnTo>
                      <a:pt x="61" y="4"/>
                    </a:lnTo>
                    <a:lnTo>
                      <a:pt x="53" y="1"/>
                    </a:lnTo>
                    <a:lnTo>
                      <a:pt x="44" y="0"/>
                    </a:lnTo>
                    <a:lnTo>
                      <a:pt x="36" y="1"/>
                    </a:lnTo>
                    <a:lnTo>
                      <a:pt x="27" y="4"/>
                    </a:lnTo>
                    <a:lnTo>
                      <a:pt x="20" y="7"/>
                    </a:lnTo>
                    <a:lnTo>
                      <a:pt x="14" y="13"/>
                    </a:lnTo>
                    <a:lnTo>
                      <a:pt x="8" y="20"/>
                    </a:lnTo>
                    <a:lnTo>
                      <a:pt x="4" y="28"/>
                    </a:lnTo>
                    <a:lnTo>
                      <a:pt x="2" y="37"/>
                    </a:lnTo>
                    <a:lnTo>
                      <a:pt x="0" y="46"/>
                    </a:lnTo>
                    <a:lnTo>
                      <a:pt x="2" y="55"/>
                    </a:lnTo>
                    <a:lnTo>
                      <a:pt x="4" y="64"/>
                    </a:lnTo>
                    <a:lnTo>
                      <a:pt x="8" y="72"/>
                    </a:lnTo>
                    <a:lnTo>
                      <a:pt x="14" y="80"/>
                    </a:lnTo>
                    <a:lnTo>
                      <a:pt x="20" y="86"/>
                    </a:lnTo>
                    <a:lnTo>
                      <a:pt x="27" y="90"/>
                    </a:lnTo>
                    <a:lnTo>
                      <a:pt x="36" y="93"/>
                    </a:lnTo>
                    <a:lnTo>
                      <a:pt x="44" y="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80" name="Freeform 154"/>
              <p:cNvSpPr>
                <a:spLocks/>
              </p:cNvSpPr>
              <p:nvPr/>
            </p:nvSpPr>
            <p:spPr bwMode="auto">
              <a:xfrm>
                <a:off x="2356" y="1077"/>
                <a:ext cx="333" cy="95"/>
              </a:xfrm>
              <a:custGeom>
                <a:avLst/>
                <a:gdLst>
                  <a:gd name="T0" fmla="*/ 333 w 333"/>
                  <a:gd name="T1" fmla="*/ 88 h 95"/>
                  <a:gd name="T2" fmla="*/ 329 w 333"/>
                  <a:gd name="T3" fmla="*/ 70 h 95"/>
                  <a:gd name="T4" fmla="*/ 320 w 333"/>
                  <a:gd name="T5" fmla="*/ 55 h 95"/>
                  <a:gd name="T6" fmla="*/ 305 w 333"/>
                  <a:gd name="T7" fmla="*/ 39 h 95"/>
                  <a:gd name="T8" fmla="*/ 285 w 333"/>
                  <a:gd name="T9" fmla="*/ 26 h 95"/>
                  <a:gd name="T10" fmla="*/ 260 w 333"/>
                  <a:gd name="T11" fmla="*/ 16 h 95"/>
                  <a:gd name="T12" fmla="*/ 231 w 333"/>
                  <a:gd name="T13" fmla="*/ 7 h 95"/>
                  <a:gd name="T14" fmla="*/ 201 w 333"/>
                  <a:gd name="T15" fmla="*/ 2 h 95"/>
                  <a:gd name="T16" fmla="*/ 167 w 333"/>
                  <a:gd name="T17" fmla="*/ 0 h 95"/>
                  <a:gd name="T18" fmla="*/ 133 w 333"/>
                  <a:gd name="T19" fmla="*/ 2 h 95"/>
                  <a:gd name="T20" fmla="*/ 102 w 333"/>
                  <a:gd name="T21" fmla="*/ 7 h 95"/>
                  <a:gd name="T22" fmla="*/ 74 w 333"/>
                  <a:gd name="T23" fmla="*/ 16 h 95"/>
                  <a:gd name="T24" fmla="*/ 50 w 333"/>
                  <a:gd name="T25" fmla="*/ 26 h 95"/>
                  <a:gd name="T26" fmla="*/ 29 w 333"/>
                  <a:gd name="T27" fmla="*/ 39 h 95"/>
                  <a:gd name="T28" fmla="*/ 13 w 333"/>
                  <a:gd name="T29" fmla="*/ 55 h 95"/>
                  <a:gd name="T30" fmla="*/ 4 w 333"/>
                  <a:gd name="T31" fmla="*/ 70 h 95"/>
                  <a:gd name="T32" fmla="*/ 0 w 333"/>
                  <a:gd name="T33" fmla="*/ 88 h 95"/>
                  <a:gd name="T34" fmla="*/ 1 w 333"/>
                  <a:gd name="T35" fmla="*/ 90 h 95"/>
                  <a:gd name="T36" fmla="*/ 5 w 333"/>
                  <a:gd name="T37" fmla="*/ 93 h 95"/>
                  <a:gd name="T38" fmla="*/ 10 w 333"/>
                  <a:gd name="T39" fmla="*/ 92 h 95"/>
                  <a:gd name="T40" fmla="*/ 18 w 333"/>
                  <a:gd name="T41" fmla="*/ 84 h 95"/>
                  <a:gd name="T42" fmla="*/ 19 w 333"/>
                  <a:gd name="T43" fmla="*/ 83 h 95"/>
                  <a:gd name="T44" fmla="*/ 31 w 333"/>
                  <a:gd name="T45" fmla="*/ 73 h 95"/>
                  <a:gd name="T46" fmla="*/ 45 w 333"/>
                  <a:gd name="T47" fmla="*/ 64 h 95"/>
                  <a:gd name="T48" fmla="*/ 62 w 333"/>
                  <a:gd name="T49" fmla="*/ 56 h 95"/>
                  <a:gd name="T50" fmla="*/ 80 w 333"/>
                  <a:gd name="T51" fmla="*/ 49 h 95"/>
                  <a:gd name="T52" fmla="*/ 99 w 333"/>
                  <a:gd name="T53" fmla="*/ 44 h 95"/>
                  <a:gd name="T54" fmla="*/ 121 w 333"/>
                  <a:gd name="T55" fmla="*/ 40 h 95"/>
                  <a:gd name="T56" fmla="*/ 143 w 333"/>
                  <a:gd name="T57" fmla="*/ 38 h 95"/>
                  <a:gd name="T58" fmla="*/ 167 w 333"/>
                  <a:gd name="T59" fmla="*/ 37 h 95"/>
                  <a:gd name="T60" fmla="*/ 191 w 333"/>
                  <a:gd name="T61" fmla="*/ 38 h 95"/>
                  <a:gd name="T62" fmla="*/ 214 w 333"/>
                  <a:gd name="T63" fmla="*/ 40 h 95"/>
                  <a:gd name="T64" fmla="*/ 235 w 333"/>
                  <a:gd name="T65" fmla="*/ 44 h 95"/>
                  <a:gd name="T66" fmla="*/ 256 w 333"/>
                  <a:gd name="T67" fmla="*/ 49 h 95"/>
                  <a:gd name="T68" fmla="*/ 274 w 333"/>
                  <a:gd name="T69" fmla="*/ 57 h 95"/>
                  <a:gd name="T70" fmla="*/ 289 w 333"/>
                  <a:gd name="T71" fmla="*/ 65 h 95"/>
                  <a:gd name="T72" fmla="*/ 303 w 333"/>
                  <a:gd name="T73" fmla="*/ 74 h 95"/>
                  <a:gd name="T74" fmla="*/ 315 w 333"/>
                  <a:gd name="T75" fmla="*/ 84 h 95"/>
                  <a:gd name="T76" fmla="*/ 317 w 333"/>
                  <a:gd name="T77" fmla="*/ 87 h 95"/>
                  <a:gd name="T78" fmla="*/ 322 w 333"/>
                  <a:gd name="T79" fmla="*/ 92 h 95"/>
                  <a:gd name="T80" fmla="*/ 328 w 333"/>
                  <a:gd name="T81" fmla="*/ 95 h 95"/>
                  <a:gd name="T82" fmla="*/ 333 w 333"/>
                  <a:gd name="T83" fmla="*/ 88 h 9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33"/>
                  <a:gd name="T127" fmla="*/ 0 h 95"/>
                  <a:gd name="T128" fmla="*/ 333 w 333"/>
                  <a:gd name="T129" fmla="*/ 95 h 9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33" h="95">
                    <a:moveTo>
                      <a:pt x="333" y="88"/>
                    </a:moveTo>
                    <a:lnTo>
                      <a:pt x="329" y="70"/>
                    </a:lnTo>
                    <a:lnTo>
                      <a:pt x="320" y="55"/>
                    </a:lnTo>
                    <a:lnTo>
                      <a:pt x="305" y="39"/>
                    </a:lnTo>
                    <a:lnTo>
                      <a:pt x="285" y="26"/>
                    </a:lnTo>
                    <a:lnTo>
                      <a:pt x="260" y="16"/>
                    </a:lnTo>
                    <a:lnTo>
                      <a:pt x="231" y="7"/>
                    </a:lnTo>
                    <a:lnTo>
                      <a:pt x="201" y="2"/>
                    </a:lnTo>
                    <a:lnTo>
                      <a:pt x="167" y="0"/>
                    </a:lnTo>
                    <a:lnTo>
                      <a:pt x="133" y="2"/>
                    </a:lnTo>
                    <a:lnTo>
                      <a:pt x="102" y="7"/>
                    </a:lnTo>
                    <a:lnTo>
                      <a:pt x="74" y="16"/>
                    </a:lnTo>
                    <a:lnTo>
                      <a:pt x="50" y="26"/>
                    </a:lnTo>
                    <a:lnTo>
                      <a:pt x="29" y="39"/>
                    </a:lnTo>
                    <a:lnTo>
                      <a:pt x="13" y="55"/>
                    </a:lnTo>
                    <a:lnTo>
                      <a:pt x="4" y="70"/>
                    </a:lnTo>
                    <a:lnTo>
                      <a:pt x="0" y="88"/>
                    </a:lnTo>
                    <a:lnTo>
                      <a:pt x="1" y="90"/>
                    </a:lnTo>
                    <a:lnTo>
                      <a:pt x="5" y="93"/>
                    </a:lnTo>
                    <a:lnTo>
                      <a:pt x="10" y="92"/>
                    </a:lnTo>
                    <a:lnTo>
                      <a:pt x="18" y="84"/>
                    </a:lnTo>
                    <a:lnTo>
                      <a:pt x="19" y="83"/>
                    </a:lnTo>
                    <a:lnTo>
                      <a:pt x="31" y="73"/>
                    </a:lnTo>
                    <a:lnTo>
                      <a:pt x="45" y="64"/>
                    </a:lnTo>
                    <a:lnTo>
                      <a:pt x="62" y="56"/>
                    </a:lnTo>
                    <a:lnTo>
                      <a:pt x="80" y="49"/>
                    </a:lnTo>
                    <a:lnTo>
                      <a:pt x="99" y="44"/>
                    </a:lnTo>
                    <a:lnTo>
                      <a:pt x="121" y="40"/>
                    </a:lnTo>
                    <a:lnTo>
                      <a:pt x="143" y="38"/>
                    </a:lnTo>
                    <a:lnTo>
                      <a:pt x="167" y="37"/>
                    </a:lnTo>
                    <a:lnTo>
                      <a:pt x="191" y="38"/>
                    </a:lnTo>
                    <a:lnTo>
                      <a:pt x="214" y="40"/>
                    </a:lnTo>
                    <a:lnTo>
                      <a:pt x="235" y="44"/>
                    </a:lnTo>
                    <a:lnTo>
                      <a:pt x="256" y="49"/>
                    </a:lnTo>
                    <a:lnTo>
                      <a:pt x="274" y="57"/>
                    </a:lnTo>
                    <a:lnTo>
                      <a:pt x="289" y="65"/>
                    </a:lnTo>
                    <a:lnTo>
                      <a:pt x="303" y="74"/>
                    </a:lnTo>
                    <a:lnTo>
                      <a:pt x="315" y="84"/>
                    </a:lnTo>
                    <a:lnTo>
                      <a:pt x="317" y="87"/>
                    </a:lnTo>
                    <a:lnTo>
                      <a:pt x="322" y="92"/>
                    </a:lnTo>
                    <a:lnTo>
                      <a:pt x="328" y="95"/>
                    </a:lnTo>
                    <a:lnTo>
                      <a:pt x="333" y="88"/>
                    </a:lnTo>
                    <a:close/>
                  </a:path>
                </a:pathLst>
              </a:custGeom>
              <a:solidFill>
                <a:srgbClr val="BFCC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81" name="Freeform 155"/>
              <p:cNvSpPr>
                <a:spLocks/>
              </p:cNvSpPr>
              <p:nvPr/>
            </p:nvSpPr>
            <p:spPr bwMode="auto">
              <a:xfrm>
                <a:off x="2523" y="1072"/>
                <a:ext cx="171" cy="93"/>
              </a:xfrm>
              <a:custGeom>
                <a:avLst/>
                <a:gdLst>
                  <a:gd name="T0" fmla="*/ 0 w 171"/>
                  <a:gd name="T1" fmla="*/ 10 h 93"/>
                  <a:gd name="T2" fmla="*/ 0 w 171"/>
                  <a:gd name="T3" fmla="*/ 10 h 93"/>
                  <a:gd name="T4" fmla="*/ 34 w 171"/>
                  <a:gd name="T5" fmla="*/ 10 h 93"/>
                  <a:gd name="T6" fmla="*/ 64 w 171"/>
                  <a:gd name="T7" fmla="*/ 16 h 93"/>
                  <a:gd name="T8" fmla="*/ 92 w 171"/>
                  <a:gd name="T9" fmla="*/ 25 h 93"/>
                  <a:gd name="T10" fmla="*/ 116 w 171"/>
                  <a:gd name="T11" fmla="*/ 35 h 93"/>
                  <a:gd name="T12" fmla="*/ 136 w 171"/>
                  <a:gd name="T13" fmla="*/ 48 h 93"/>
                  <a:gd name="T14" fmla="*/ 149 w 171"/>
                  <a:gd name="T15" fmla="*/ 62 h 93"/>
                  <a:gd name="T16" fmla="*/ 159 w 171"/>
                  <a:gd name="T17" fmla="*/ 76 h 93"/>
                  <a:gd name="T18" fmla="*/ 161 w 171"/>
                  <a:gd name="T19" fmla="*/ 93 h 93"/>
                  <a:gd name="T20" fmla="*/ 171 w 171"/>
                  <a:gd name="T21" fmla="*/ 93 h 93"/>
                  <a:gd name="T22" fmla="*/ 166 w 171"/>
                  <a:gd name="T23" fmla="*/ 74 h 93"/>
                  <a:gd name="T24" fmla="*/ 156 w 171"/>
                  <a:gd name="T25" fmla="*/ 57 h 93"/>
                  <a:gd name="T26" fmla="*/ 141 w 171"/>
                  <a:gd name="T27" fmla="*/ 40 h 93"/>
                  <a:gd name="T28" fmla="*/ 119 w 171"/>
                  <a:gd name="T29" fmla="*/ 27 h 93"/>
                  <a:gd name="T30" fmla="*/ 95 w 171"/>
                  <a:gd name="T31" fmla="*/ 17 h 93"/>
                  <a:gd name="T32" fmla="*/ 64 w 171"/>
                  <a:gd name="T33" fmla="*/ 8 h 93"/>
                  <a:gd name="T34" fmla="*/ 34 w 171"/>
                  <a:gd name="T35" fmla="*/ 3 h 93"/>
                  <a:gd name="T36" fmla="*/ 0 w 171"/>
                  <a:gd name="T37" fmla="*/ 0 h 93"/>
                  <a:gd name="T38" fmla="*/ 0 w 171"/>
                  <a:gd name="T39" fmla="*/ 0 h 93"/>
                  <a:gd name="T40" fmla="*/ 0 w 171"/>
                  <a:gd name="T41" fmla="*/ 10 h 9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1"/>
                  <a:gd name="T64" fmla="*/ 0 h 93"/>
                  <a:gd name="T65" fmla="*/ 171 w 171"/>
                  <a:gd name="T66" fmla="*/ 93 h 9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1" h="93">
                    <a:moveTo>
                      <a:pt x="0" y="10"/>
                    </a:moveTo>
                    <a:lnTo>
                      <a:pt x="0" y="10"/>
                    </a:lnTo>
                    <a:lnTo>
                      <a:pt x="34" y="10"/>
                    </a:lnTo>
                    <a:lnTo>
                      <a:pt x="64" y="16"/>
                    </a:lnTo>
                    <a:lnTo>
                      <a:pt x="92" y="25"/>
                    </a:lnTo>
                    <a:lnTo>
                      <a:pt x="116" y="35"/>
                    </a:lnTo>
                    <a:lnTo>
                      <a:pt x="136" y="48"/>
                    </a:lnTo>
                    <a:lnTo>
                      <a:pt x="149" y="62"/>
                    </a:lnTo>
                    <a:lnTo>
                      <a:pt x="159" y="76"/>
                    </a:lnTo>
                    <a:lnTo>
                      <a:pt x="161" y="93"/>
                    </a:lnTo>
                    <a:lnTo>
                      <a:pt x="171" y="93"/>
                    </a:lnTo>
                    <a:lnTo>
                      <a:pt x="166" y="74"/>
                    </a:lnTo>
                    <a:lnTo>
                      <a:pt x="156" y="57"/>
                    </a:lnTo>
                    <a:lnTo>
                      <a:pt x="141" y="40"/>
                    </a:lnTo>
                    <a:lnTo>
                      <a:pt x="119" y="27"/>
                    </a:lnTo>
                    <a:lnTo>
                      <a:pt x="95" y="17"/>
                    </a:lnTo>
                    <a:lnTo>
                      <a:pt x="64" y="8"/>
                    </a:lnTo>
                    <a:lnTo>
                      <a:pt x="34" y="3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82" name="Freeform 156"/>
              <p:cNvSpPr>
                <a:spLocks/>
              </p:cNvSpPr>
              <p:nvPr/>
            </p:nvSpPr>
            <p:spPr bwMode="auto">
              <a:xfrm>
                <a:off x="2351" y="1072"/>
                <a:ext cx="172" cy="95"/>
              </a:xfrm>
              <a:custGeom>
                <a:avLst/>
                <a:gdLst>
                  <a:gd name="T0" fmla="*/ 9 w 172"/>
                  <a:gd name="T1" fmla="*/ 92 h 95"/>
                  <a:gd name="T2" fmla="*/ 10 w 172"/>
                  <a:gd name="T3" fmla="*/ 93 h 95"/>
                  <a:gd name="T4" fmla="*/ 12 w 172"/>
                  <a:gd name="T5" fmla="*/ 76 h 95"/>
                  <a:gd name="T6" fmla="*/ 22 w 172"/>
                  <a:gd name="T7" fmla="*/ 62 h 95"/>
                  <a:gd name="T8" fmla="*/ 36 w 172"/>
                  <a:gd name="T9" fmla="*/ 48 h 95"/>
                  <a:gd name="T10" fmla="*/ 56 w 172"/>
                  <a:gd name="T11" fmla="*/ 35 h 95"/>
                  <a:gd name="T12" fmla="*/ 80 w 172"/>
                  <a:gd name="T13" fmla="*/ 25 h 95"/>
                  <a:gd name="T14" fmla="*/ 107 w 172"/>
                  <a:gd name="T15" fmla="*/ 16 h 95"/>
                  <a:gd name="T16" fmla="*/ 138 w 172"/>
                  <a:gd name="T17" fmla="*/ 10 h 95"/>
                  <a:gd name="T18" fmla="*/ 172 w 172"/>
                  <a:gd name="T19" fmla="*/ 10 h 95"/>
                  <a:gd name="T20" fmla="*/ 172 w 172"/>
                  <a:gd name="T21" fmla="*/ 0 h 95"/>
                  <a:gd name="T22" fmla="*/ 138 w 172"/>
                  <a:gd name="T23" fmla="*/ 3 h 95"/>
                  <a:gd name="T24" fmla="*/ 107 w 172"/>
                  <a:gd name="T25" fmla="*/ 8 h 95"/>
                  <a:gd name="T26" fmla="*/ 78 w 172"/>
                  <a:gd name="T27" fmla="*/ 17 h 95"/>
                  <a:gd name="T28" fmla="*/ 53 w 172"/>
                  <a:gd name="T29" fmla="*/ 27 h 95"/>
                  <a:gd name="T30" fmla="*/ 32 w 172"/>
                  <a:gd name="T31" fmla="*/ 40 h 95"/>
                  <a:gd name="T32" fmla="*/ 15 w 172"/>
                  <a:gd name="T33" fmla="*/ 57 h 95"/>
                  <a:gd name="T34" fmla="*/ 5 w 172"/>
                  <a:gd name="T35" fmla="*/ 74 h 95"/>
                  <a:gd name="T36" fmla="*/ 0 w 172"/>
                  <a:gd name="T37" fmla="*/ 93 h 95"/>
                  <a:gd name="T38" fmla="*/ 1 w 172"/>
                  <a:gd name="T39" fmla="*/ 95 h 95"/>
                  <a:gd name="T40" fmla="*/ 9 w 172"/>
                  <a:gd name="T41" fmla="*/ 92 h 9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2"/>
                  <a:gd name="T64" fmla="*/ 0 h 95"/>
                  <a:gd name="T65" fmla="*/ 172 w 172"/>
                  <a:gd name="T66" fmla="*/ 95 h 9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2" h="95">
                    <a:moveTo>
                      <a:pt x="9" y="92"/>
                    </a:moveTo>
                    <a:lnTo>
                      <a:pt x="10" y="93"/>
                    </a:lnTo>
                    <a:lnTo>
                      <a:pt x="12" y="76"/>
                    </a:lnTo>
                    <a:lnTo>
                      <a:pt x="22" y="62"/>
                    </a:lnTo>
                    <a:lnTo>
                      <a:pt x="36" y="48"/>
                    </a:lnTo>
                    <a:lnTo>
                      <a:pt x="56" y="35"/>
                    </a:lnTo>
                    <a:lnTo>
                      <a:pt x="80" y="25"/>
                    </a:lnTo>
                    <a:lnTo>
                      <a:pt x="107" y="16"/>
                    </a:lnTo>
                    <a:lnTo>
                      <a:pt x="138" y="10"/>
                    </a:lnTo>
                    <a:lnTo>
                      <a:pt x="172" y="10"/>
                    </a:lnTo>
                    <a:lnTo>
                      <a:pt x="172" y="0"/>
                    </a:lnTo>
                    <a:lnTo>
                      <a:pt x="138" y="3"/>
                    </a:lnTo>
                    <a:lnTo>
                      <a:pt x="107" y="8"/>
                    </a:lnTo>
                    <a:lnTo>
                      <a:pt x="78" y="17"/>
                    </a:lnTo>
                    <a:lnTo>
                      <a:pt x="53" y="27"/>
                    </a:lnTo>
                    <a:lnTo>
                      <a:pt x="32" y="40"/>
                    </a:lnTo>
                    <a:lnTo>
                      <a:pt x="15" y="57"/>
                    </a:lnTo>
                    <a:lnTo>
                      <a:pt x="5" y="74"/>
                    </a:lnTo>
                    <a:lnTo>
                      <a:pt x="0" y="93"/>
                    </a:lnTo>
                    <a:lnTo>
                      <a:pt x="1" y="95"/>
                    </a:lnTo>
                    <a:lnTo>
                      <a:pt x="9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83" name="Freeform 157"/>
              <p:cNvSpPr>
                <a:spLocks/>
              </p:cNvSpPr>
              <p:nvPr/>
            </p:nvSpPr>
            <p:spPr bwMode="auto">
              <a:xfrm>
                <a:off x="2352" y="1159"/>
                <a:ext cx="26" cy="15"/>
              </a:xfrm>
              <a:custGeom>
                <a:avLst/>
                <a:gdLst>
                  <a:gd name="T0" fmla="*/ 20 w 26"/>
                  <a:gd name="T1" fmla="*/ 0 h 15"/>
                  <a:gd name="T2" fmla="*/ 18 w 26"/>
                  <a:gd name="T3" fmla="*/ 0 h 15"/>
                  <a:gd name="T4" fmla="*/ 11 w 26"/>
                  <a:gd name="T5" fmla="*/ 6 h 15"/>
                  <a:gd name="T6" fmla="*/ 10 w 26"/>
                  <a:gd name="T7" fmla="*/ 8 h 15"/>
                  <a:gd name="T8" fmla="*/ 8 w 26"/>
                  <a:gd name="T9" fmla="*/ 5 h 15"/>
                  <a:gd name="T10" fmla="*/ 8 w 26"/>
                  <a:gd name="T11" fmla="*/ 5 h 15"/>
                  <a:gd name="T12" fmla="*/ 0 w 26"/>
                  <a:gd name="T13" fmla="*/ 8 h 15"/>
                  <a:gd name="T14" fmla="*/ 3 w 26"/>
                  <a:gd name="T15" fmla="*/ 10 h 15"/>
                  <a:gd name="T16" fmla="*/ 8 w 26"/>
                  <a:gd name="T17" fmla="*/ 15 h 15"/>
                  <a:gd name="T18" fmla="*/ 16 w 26"/>
                  <a:gd name="T19" fmla="*/ 14 h 15"/>
                  <a:gd name="T20" fmla="*/ 26 w 26"/>
                  <a:gd name="T21" fmla="*/ 5 h 15"/>
                  <a:gd name="T22" fmla="*/ 24 w 26"/>
                  <a:gd name="T23" fmla="*/ 5 h 15"/>
                  <a:gd name="T24" fmla="*/ 20 w 26"/>
                  <a:gd name="T25" fmla="*/ 0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6"/>
                  <a:gd name="T40" fmla="*/ 0 h 15"/>
                  <a:gd name="T41" fmla="*/ 26 w 26"/>
                  <a:gd name="T42" fmla="*/ 15 h 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6" h="15">
                    <a:moveTo>
                      <a:pt x="20" y="0"/>
                    </a:moveTo>
                    <a:lnTo>
                      <a:pt x="18" y="0"/>
                    </a:lnTo>
                    <a:lnTo>
                      <a:pt x="11" y="6"/>
                    </a:lnTo>
                    <a:lnTo>
                      <a:pt x="10" y="8"/>
                    </a:lnTo>
                    <a:lnTo>
                      <a:pt x="8" y="5"/>
                    </a:lnTo>
                    <a:lnTo>
                      <a:pt x="0" y="8"/>
                    </a:lnTo>
                    <a:lnTo>
                      <a:pt x="3" y="10"/>
                    </a:lnTo>
                    <a:lnTo>
                      <a:pt x="8" y="15"/>
                    </a:lnTo>
                    <a:lnTo>
                      <a:pt x="16" y="14"/>
                    </a:lnTo>
                    <a:lnTo>
                      <a:pt x="26" y="5"/>
                    </a:lnTo>
                    <a:lnTo>
                      <a:pt x="24" y="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84" name="Freeform 158"/>
              <p:cNvSpPr>
                <a:spLocks/>
              </p:cNvSpPr>
              <p:nvPr/>
            </p:nvSpPr>
            <p:spPr bwMode="auto">
              <a:xfrm>
                <a:off x="2372" y="1158"/>
                <a:ext cx="6" cy="6"/>
              </a:xfrm>
              <a:custGeom>
                <a:avLst/>
                <a:gdLst>
                  <a:gd name="T0" fmla="*/ 1 w 6"/>
                  <a:gd name="T1" fmla="*/ 0 h 6"/>
                  <a:gd name="T2" fmla="*/ 1 w 6"/>
                  <a:gd name="T3" fmla="*/ 0 h 6"/>
                  <a:gd name="T4" fmla="*/ 0 w 6"/>
                  <a:gd name="T5" fmla="*/ 1 h 6"/>
                  <a:gd name="T6" fmla="*/ 4 w 6"/>
                  <a:gd name="T7" fmla="*/ 6 h 6"/>
                  <a:gd name="T8" fmla="*/ 6 w 6"/>
                  <a:gd name="T9" fmla="*/ 5 h 6"/>
                  <a:gd name="T10" fmla="*/ 6 w 6"/>
                  <a:gd name="T11" fmla="*/ 5 h 6"/>
                  <a:gd name="T12" fmla="*/ 1 w 6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6"/>
                  <a:gd name="T23" fmla="*/ 6 w 6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6">
                    <a:moveTo>
                      <a:pt x="1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4" y="6"/>
                    </a:lnTo>
                    <a:lnTo>
                      <a:pt x="6" y="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85" name="Freeform 159"/>
              <p:cNvSpPr>
                <a:spLocks/>
              </p:cNvSpPr>
              <p:nvPr/>
            </p:nvSpPr>
            <p:spPr bwMode="auto">
              <a:xfrm>
                <a:off x="2373" y="1108"/>
                <a:ext cx="150" cy="55"/>
              </a:xfrm>
              <a:custGeom>
                <a:avLst/>
                <a:gdLst>
                  <a:gd name="T0" fmla="*/ 150 w 150"/>
                  <a:gd name="T1" fmla="*/ 0 h 55"/>
                  <a:gd name="T2" fmla="*/ 150 w 150"/>
                  <a:gd name="T3" fmla="*/ 0 h 55"/>
                  <a:gd name="T4" fmla="*/ 126 w 150"/>
                  <a:gd name="T5" fmla="*/ 3 h 55"/>
                  <a:gd name="T6" fmla="*/ 104 w 150"/>
                  <a:gd name="T7" fmla="*/ 6 h 55"/>
                  <a:gd name="T8" fmla="*/ 82 w 150"/>
                  <a:gd name="T9" fmla="*/ 9 h 55"/>
                  <a:gd name="T10" fmla="*/ 62 w 150"/>
                  <a:gd name="T11" fmla="*/ 15 h 55"/>
                  <a:gd name="T12" fmla="*/ 43 w 150"/>
                  <a:gd name="T13" fmla="*/ 21 h 55"/>
                  <a:gd name="T14" fmla="*/ 27 w 150"/>
                  <a:gd name="T15" fmla="*/ 29 h 55"/>
                  <a:gd name="T16" fmla="*/ 12 w 150"/>
                  <a:gd name="T17" fmla="*/ 38 h 55"/>
                  <a:gd name="T18" fmla="*/ 0 w 150"/>
                  <a:gd name="T19" fmla="*/ 50 h 55"/>
                  <a:gd name="T20" fmla="*/ 5 w 150"/>
                  <a:gd name="T21" fmla="*/ 55 h 55"/>
                  <a:gd name="T22" fmla="*/ 17 w 150"/>
                  <a:gd name="T23" fmla="*/ 46 h 55"/>
                  <a:gd name="T24" fmla="*/ 29 w 150"/>
                  <a:gd name="T25" fmla="*/ 37 h 55"/>
                  <a:gd name="T26" fmla="*/ 46 w 150"/>
                  <a:gd name="T27" fmla="*/ 29 h 55"/>
                  <a:gd name="T28" fmla="*/ 64 w 150"/>
                  <a:gd name="T29" fmla="*/ 22 h 55"/>
                  <a:gd name="T30" fmla="*/ 82 w 150"/>
                  <a:gd name="T31" fmla="*/ 17 h 55"/>
                  <a:gd name="T32" fmla="*/ 104 w 150"/>
                  <a:gd name="T33" fmla="*/ 13 h 55"/>
                  <a:gd name="T34" fmla="*/ 126 w 150"/>
                  <a:gd name="T35" fmla="*/ 11 h 55"/>
                  <a:gd name="T36" fmla="*/ 150 w 150"/>
                  <a:gd name="T37" fmla="*/ 11 h 55"/>
                  <a:gd name="T38" fmla="*/ 150 w 150"/>
                  <a:gd name="T39" fmla="*/ 11 h 55"/>
                  <a:gd name="T40" fmla="*/ 150 w 150"/>
                  <a:gd name="T41" fmla="*/ 0 h 5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0"/>
                  <a:gd name="T64" fmla="*/ 0 h 55"/>
                  <a:gd name="T65" fmla="*/ 150 w 150"/>
                  <a:gd name="T66" fmla="*/ 55 h 5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0" h="55">
                    <a:moveTo>
                      <a:pt x="150" y="0"/>
                    </a:moveTo>
                    <a:lnTo>
                      <a:pt x="150" y="0"/>
                    </a:lnTo>
                    <a:lnTo>
                      <a:pt x="126" y="3"/>
                    </a:lnTo>
                    <a:lnTo>
                      <a:pt x="104" y="6"/>
                    </a:lnTo>
                    <a:lnTo>
                      <a:pt x="82" y="9"/>
                    </a:lnTo>
                    <a:lnTo>
                      <a:pt x="62" y="15"/>
                    </a:lnTo>
                    <a:lnTo>
                      <a:pt x="43" y="21"/>
                    </a:lnTo>
                    <a:lnTo>
                      <a:pt x="27" y="29"/>
                    </a:lnTo>
                    <a:lnTo>
                      <a:pt x="12" y="38"/>
                    </a:lnTo>
                    <a:lnTo>
                      <a:pt x="0" y="50"/>
                    </a:lnTo>
                    <a:lnTo>
                      <a:pt x="5" y="55"/>
                    </a:lnTo>
                    <a:lnTo>
                      <a:pt x="17" y="46"/>
                    </a:lnTo>
                    <a:lnTo>
                      <a:pt x="29" y="37"/>
                    </a:lnTo>
                    <a:lnTo>
                      <a:pt x="46" y="29"/>
                    </a:lnTo>
                    <a:lnTo>
                      <a:pt x="64" y="22"/>
                    </a:lnTo>
                    <a:lnTo>
                      <a:pt x="82" y="17"/>
                    </a:lnTo>
                    <a:lnTo>
                      <a:pt x="104" y="13"/>
                    </a:lnTo>
                    <a:lnTo>
                      <a:pt x="126" y="11"/>
                    </a:lnTo>
                    <a:lnTo>
                      <a:pt x="150" y="11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86" name="Freeform 160"/>
              <p:cNvSpPr>
                <a:spLocks/>
              </p:cNvSpPr>
              <p:nvPr/>
            </p:nvSpPr>
            <p:spPr bwMode="auto">
              <a:xfrm>
                <a:off x="2523" y="1108"/>
                <a:ext cx="152" cy="56"/>
              </a:xfrm>
              <a:custGeom>
                <a:avLst/>
                <a:gdLst>
                  <a:gd name="T0" fmla="*/ 152 w 152"/>
                  <a:gd name="T1" fmla="*/ 51 h 56"/>
                  <a:gd name="T2" fmla="*/ 150 w 152"/>
                  <a:gd name="T3" fmla="*/ 51 h 56"/>
                  <a:gd name="T4" fmla="*/ 138 w 152"/>
                  <a:gd name="T5" fmla="*/ 39 h 56"/>
                  <a:gd name="T6" fmla="*/ 124 w 152"/>
                  <a:gd name="T7" fmla="*/ 30 h 56"/>
                  <a:gd name="T8" fmla="*/ 108 w 152"/>
                  <a:gd name="T9" fmla="*/ 22 h 56"/>
                  <a:gd name="T10" fmla="*/ 90 w 152"/>
                  <a:gd name="T11" fmla="*/ 15 h 56"/>
                  <a:gd name="T12" fmla="*/ 68 w 152"/>
                  <a:gd name="T13" fmla="*/ 9 h 56"/>
                  <a:gd name="T14" fmla="*/ 47 w 152"/>
                  <a:gd name="T15" fmla="*/ 6 h 56"/>
                  <a:gd name="T16" fmla="*/ 24 w 152"/>
                  <a:gd name="T17" fmla="*/ 3 h 56"/>
                  <a:gd name="T18" fmla="*/ 0 w 152"/>
                  <a:gd name="T19" fmla="*/ 0 h 56"/>
                  <a:gd name="T20" fmla="*/ 0 w 152"/>
                  <a:gd name="T21" fmla="*/ 11 h 56"/>
                  <a:gd name="T22" fmla="*/ 24 w 152"/>
                  <a:gd name="T23" fmla="*/ 11 h 56"/>
                  <a:gd name="T24" fmla="*/ 47 w 152"/>
                  <a:gd name="T25" fmla="*/ 13 h 56"/>
                  <a:gd name="T26" fmla="*/ 68 w 152"/>
                  <a:gd name="T27" fmla="*/ 17 h 56"/>
                  <a:gd name="T28" fmla="*/ 87 w 152"/>
                  <a:gd name="T29" fmla="*/ 22 h 56"/>
                  <a:gd name="T30" fmla="*/ 106 w 152"/>
                  <a:gd name="T31" fmla="*/ 30 h 56"/>
                  <a:gd name="T32" fmla="*/ 121 w 152"/>
                  <a:gd name="T33" fmla="*/ 38 h 56"/>
                  <a:gd name="T34" fmla="*/ 133 w 152"/>
                  <a:gd name="T35" fmla="*/ 47 h 56"/>
                  <a:gd name="T36" fmla="*/ 146 w 152"/>
                  <a:gd name="T37" fmla="*/ 56 h 56"/>
                  <a:gd name="T38" fmla="*/ 144 w 152"/>
                  <a:gd name="T39" fmla="*/ 56 h 56"/>
                  <a:gd name="T40" fmla="*/ 152 w 152"/>
                  <a:gd name="T41" fmla="*/ 51 h 5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2"/>
                  <a:gd name="T64" fmla="*/ 0 h 56"/>
                  <a:gd name="T65" fmla="*/ 152 w 152"/>
                  <a:gd name="T66" fmla="*/ 56 h 5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2" h="56">
                    <a:moveTo>
                      <a:pt x="152" y="51"/>
                    </a:moveTo>
                    <a:lnTo>
                      <a:pt x="150" y="51"/>
                    </a:lnTo>
                    <a:lnTo>
                      <a:pt x="138" y="39"/>
                    </a:lnTo>
                    <a:lnTo>
                      <a:pt x="124" y="30"/>
                    </a:lnTo>
                    <a:lnTo>
                      <a:pt x="108" y="22"/>
                    </a:lnTo>
                    <a:lnTo>
                      <a:pt x="90" y="15"/>
                    </a:lnTo>
                    <a:lnTo>
                      <a:pt x="68" y="9"/>
                    </a:lnTo>
                    <a:lnTo>
                      <a:pt x="47" y="6"/>
                    </a:lnTo>
                    <a:lnTo>
                      <a:pt x="24" y="3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24" y="11"/>
                    </a:lnTo>
                    <a:lnTo>
                      <a:pt x="47" y="13"/>
                    </a:lnTo>
                    <a:lnTo>
                      <a:pt x="68" y="17"/>
                    </a:lnTo>
                    <a:lnTo>
                      <a:pt x="87" y="22"/>
                    </a:lnTo>
                    <a:lnTo>
                      <a:pt x="106" y="30"/>
                    </a:lnTo>
                    <a:lnTo>
                      <a:pt x="121" y="38"/>
                    </a:lnTo>
                    <a:lnTo>
                      <a:pt x="133" y="47"/>
                    </a:lnTo>
                    <a:lnTo>
                      <a:pt x="146" y="56"/>
                    </a:lnTo>
                    <a:lnTo>
                      <a:pt x="144" y="56"/>
                    </a:lnTo>
                    <a:lnTo>
                      <a:pt x="152" y="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87" name="Freeform 161"/>
              <p:cNvSpPr>
                <a:spLocks/>
              </p:cNvSpPr>
              <p:nvPr/>
            </p:nvSpPr>
            <p:spPr bwMode="auto">
              <a:xfrm>
                <a:off x="2667" y="1159"/>
                <a:ext cx="27" cy="17"/>
              </a:xfrm>
              <a:custGeom>
                <a:avLst/>
                <a:gdLst>
                  <a:gd name="T0" fmla="*/ 17 w 27"/>
                  <a:gd name="T1" fmla="*/ 6 h 17"/>
                  <a:gd name="T2" fmla="*/ 18 w 27"/>
                  <a:gd name="T3" fmla="*/ 5 h 17"/>
                  <a:gd name="T4" fmla="*/ 16 w 27"/>
                  <a:gd name="T5" fmla="*/ 9 h 17"/>
                  <a:gd name="T6" fmla="*/ 14 w 27"/>
                  <a:gd name="T7" fmla="*/ 6 h 17"/>
                  <a:gd name="T8" fmla="*/ 9 w 27"/>
                  <a:gd name="T9" fmla="*/ 2 h 17"/>
                  <a:gd name="T10" fmla="*/ 8 w 27"/>
                  <a:gd name="T11" fmla="*/ 0 h 17"/>
                  <a:gd name="T12" fmla="*/ 0 w 27"/>
                  <a:gd name="T13" fmla="*/ 5 h 17"/>
                  <a:gd name="T14" fmla="*/ 4 w 27"/>
                  <a:gd name="T15" fmla="*/ 8 h 17"/>
                  <a:gd name="T16" fmla="*/ 9 w 27"/>
                  <a:gd name="T17" fmla="*/ 14 h 17"/>
                  <a:gd name="T18" fmla="*/ 18 w 27"/>
                  <a:gd name="T19" fmla="*/ 17 h 17"/>
                  <a:gd name="T20" fmla="*/ 26 w 27"/>
                  <a:gd name="T21" fmla="*/ 8 h 17"/>
                  <a:gd name="T22" fmla="*/ 27 w 27"/>
                  <a:gd name="T23" fmla="*/ 6 h 17"/>
                  <a:gd name="T24" fmla="*/ 26 w 27"/>
                  <a:gd name="T25" fmla="*/ 8 h 17"/>
                  <a:gd name="T26" fmla="*/ 26 w 27"/>
                  <a:gd name="T27" fmla="*/ 6 h 17"/>
                  <a:gd name="T28" fmla="*/ 27 w 27"/>
                  <a:gd name="T29" fmla="*/ 6 h 17"/>
                  <a:gd name="T30" fmla="*/ 17 w 27"/>
                  <a:gd name="T31" fmla="*/ 6 h 1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7"/>
                  <a:gd name="T49" fmla="*/ 0 h 17"/>
                  <a:gd name="T50" fmla="*/ 27 w 27"/>
                  <a:gd name="T51" fmla="*/ 17 h 1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7" h="17">
                    <a:moveTo>
                      <a:pt x="17" y="6"/>
                    </a:moveTo>
                    <a:lnTo>
                      <a:pt x="18" y="5"/>
                    </a:lnTo>
                    <a:lnTo>
                      <a:pt x="16" y="9"/>
                    </a:lnTo>
                    <a:lnTo>
                      <a:pt x="14" y="6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0" y="5"/>
                    </a:lnTo>
                    <a:lnTo>
                      <a:pt x="4" y="8"/>
                    </a:lnTo>
                    <a:lnTo>
                      <a:pt x="9" y="14"/>
                    </a:lnTo>
                    <a:lnTo>
                      <a:pt x="18" y="17"/>
                    </a:lnTo>
                    <a:lnTo>
                      <a:pt x="26" y="8"/>
                    </a:lnTo>
                    <a:lnTo>
                      <a:pt x="27" y="6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7" y="6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88" name="Freeform 162"/>
              <p:cNvSpPr>
                <a:spLocks/>
              </p:cNvSpPr>
              <p:nvPr/>
            </p:nvSpPr>
            <p:spPr bwMode="auto">
              <a:xfrm>
                <a:off x="2419" y="1077"/>
                <a:ext cx="229" cy="62"/>
              </a:xfrm>
              <a:custGeom>
                <a:avLst/>
                <a:gdLst>
                  <a:gd name="T0" fmla="*/ 11 w 229"/>
                  <a:gd name="T1" fmla="*/ 51 h 62"/>
                  <a:gd name="T2" fmla="*/ 35 w 229"/>
                  <a:gd name="T3" fmla="*/ 44 h 62"/>
                  <a:gd name="T4" fmla="*/ 60 w 229"/>
                  <a:gd name="T5" fmla="*/ 39 h 62"/>
                  <a:gd name="T6" fmla="*/ 90 w 229"/>
                  <a:gd name="T7" fmla="*/ 37 h 62"/>
                  <a:gd name="T8" fmla="*/ 120 w 229"/>
                  <a:gd name="T9" fmla="*/ 37 h 62"/>
                  <a:gd name="T10" fmla="*/ 151 w 229"/>
                  <a:gd name="T11" fmla="*/ 40 h 62"/>
                  <a:gd name="T12" fmla="*/ 180 w 229"/>
                  <a:gd name="T13" fmla="*/ 46 h 62"/>
                  <a:gd name="T14" fmla="*/ 206 w 229"/>
                  <a:gd name="T15" fmla="*/ 55 h 62"/>
                  <a:gd name="T16" fmla="*/ 226 w 229"/>
                  <a:gd name="T17" fmla="*/ 62 h 62"/>
                  <a:gd name="T18" fmla="*/ 228 w 229"/>
                  <a:gd name="T19" fmla="*/ 55 h 62"/>
                  <a:gd name="T20" fmla="*/ 218 w 229"/>
                  <a:gd name="T21" fmla="*/ 37 h 62"/>
                  <a:gd name="T22" fmla="*/ 208 w 229"/>
                  <a:gd name="T23" fmla="*/ 22 h 62"/>
                  <a:gd name="T24" fmla="*/ 195 w 229"/>
                  <a:gd name="T25" fmla="*/ 16 h 62"/>
                  <a:gd name="T26" fmla="*/ 172 w 229"/>
                  <a:gd name="T27" fmla="*/ 8 h 62"/>
                  <a:gd name="T28" fmla="*/ 147 w 229"/>
                  <a:gd name="T29" fmla="*/ 3 h 62"/>
                  <a:gd name="T30" fmla="*/ 119 w 229"/>
                  <a:gd name="T31" fmla="*/ 0 h 62"/>
                  <a:gd name="T32" fmla="*/ 90 w 229"/>
                  <a:gd name="T33" fmla="*/ 0 h 62"/>
                  <a:gd name="T34" fmla="*/ 62 w 229"/>
                  <a:gd name="T35" fmla="*/ 3 h 62"/>
                  <a:gd name="T36" fmla="*/ 36 w 229"/>
                  <a:gd name="T37" fmla="*/ 8 h 62"/>
                  <a:gd name="T38" fmla="*/ 13 w 229"/>
                  <a:gd name="T39" fmla="*/ 15 h 62"/>
                  <a:gd name="T40" fmla="*/ 2 w 229"/>
                  <a:gd name="T41" fmla="*/ 20 h 62"/>
                  <a:gd name="T42" fmla="*/ 8 w 229"/>
                  <a:gd name="T43" fmla="*/ 22 h 62"/>
                  <a:gd name="T44" fmla="*/ 20 w 229"/>
                  <a:gd name="T45" fmla="*/ 25 h 62"/>
                  <a:gd name="T46" fmla="*/ 44 w 229"/>
                  <a:gd name="T47" fmla="*/ 21 h 62"/>
                  <a:gd name="T48" fmla="*/ 75 w 229"/>
                  <a:gd name="T49" fmla="*/ 11 h 62"/>
                  <a:gd name="T50" fmla="*/ 96 w 229"/>
                  <a:gd name="T51" fmla="*/ 7 h 62"/>
                  <a:gd name="T52" fmla="*/ 105 w 229"/>
                  <a:gd name="T53" fmla="*/ 11 h 62"/>
                  <a:gd name="T54" fmla="*/ 105 w 229"/>
                  <a:gd name="T55" fmla="*/ 17 h 62"/>
                  <a:gd name="T56" fmla="*/ 105 w 229"/>
                  <a:gd name="T57" fmla="*/ 18 h 62"/>
                  <a:gd name="T58" fmla="*/ 111 w 229"/>
                  <a:gd name="T59" fmla="*/ 11 h 62"/>
                  <a:gd name="T60" fmla="*/ 111 w 229"/>
                  <a:gd name="T61" fmla="*/ 5 h 62"/>
                  <a:gd name="T62" fmla="*/ 130 w 229"/>
                  <a:gd name="T63" fmla="*/ 8 h 62"/>
                  <a:gd name="T64" fmla="*/ 155 w 229"/>
                  <a:gd name="T65" fmla="*/ 13 h 62"/>
                  <a:gd name="T66" fmla="*/ 177 w 229"/>
                  <a:gd name="T67" fmla="*/ 21 h 62"/>
                  <a:gd name="T68" fmla="*/ 189 w 229"/>
                  <a:gd name="T69" fmla="*/ 35 h 62"/>
                  <a:gd name="T70" fmla="*/ 179 w 229"/>
                  <a:gd name="T71" fmla="*/ 39 h 62"/>
                  <a:gd name="T72" fmla="*/ 161 w 229"/>
                  <a:gd name="T73" fmla="*/ 35 h 62"/>
                  <a:gd name="T74" fmla="*/ 142 w 229"/>
                  <a:gd name="T75" fmla="*/ 31 h 62"/>
                  <a:gd name="T76" fmla="*/ 120 w 229"/>
                  <a:gd name="T77" fmla="*/ 30 h 62"/>
                  <a:gd name="T78" fmla="*/ 102 w 229"/>
                  <a:gd name="T79" fmla="*/ 30 h 62"/>
                  <a:gd name="T80" fmla="*/ 90 w 229"/>
                  <a:gd name="T81" fmla="*/ 33 h 62"/>
                  <a:gd name="T82" fmla="*/ 91 w 229"/>
                  <a:gd name="T83" fmla="*/ 26 h 62"/>
                  <a:gd name="T84" fmla="*/ 94 w 229"/>
                  <a:gd name="T85" fmla="*/ 24 h 62"/>
                  <a:gd name="T86" fmla="*/ 81 w 229"/>
                  <a:gd name="T87" fmla="*/ 26 h 62"/>
                  <a:gd name="T88" fmla="*/ 67 w 229"/>
                  <a:gd name="T89" fmla="*/ 37 h 62"/>
                  <a:gd name="T90" fmla="*/ 47 w 229"/>
                  <a:gd name="T91" fmla="*/ 38 h 62"/>
                  <a:gd name="T92" fmla="*/ 39 w 229"/>
                  <a:gd name="T93" fmla="*/ 38 h 62"/>
                  <a:gd name="T94" fmla="*/ 29 w 229"/>
                  <a:gd name="T95" fmla="*/ 39 h 62"/>
                  <a:gd name="T96" fmla="*/ 17 w 229"/>
                  <a:gd name="T97" fmla="*/ 42 h 62"/>
                  <a:gd name="T98" fmla="*/ 5 w 229"/>
                  <a:gd name="T99" fmla="*/ 49 h 6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29"/>
                  <a:gd name="T151" fmla="*/ 0 h 62"/>
                  <a:gd name="T152" fmla="*/ 229 w 229"/>
                  <a:gd name="T153" fmla="*/ 62 h 6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29" h="62">
                    <a:moveTo>
                      <a:pt x="0" y="56"/>
                    </a:moveTo>
                    <a:lnTo>
                      <a:pt x="11" y="51"/>
                    </a:lnTo>
                    <a:lnTo>
                      <a:pt x="23" y="47"/>
                    </a:lnTo>
                    <a:lnTo>
                      <a:pt x="35" y="44"/>
                    </a:lnTo>
                    <a:lnTo>
                      <a:pt x="47" y="42"/>
                    </a:lnTo>
                    <a:lnTo>
                      <a:pt x="60" y="39"/>
                    </a:lnTo>
                    <a:lnTo>
                      <a:pt x="75" y="38"/>
                    </a:lnTo>
                    <a:lnTo>
                      <a:pt x="90" y="37"/>
                    </a:lnTo>
                    <a:lnTo>
                      <a:pt x="104" y="37"/>
                    </a:lnTo>
                    <a:lnTo>
                      <a:pt x="120" y="37"/>
                    </a:lnTo>
                    <a:lnTo>
                      <a:pt x="136" y="38"/>
                    </a:lnTo>
                    <a:lnTo>
                      <a:pt x="151" y="40"/>
                    </a:lnTo>
                    <a:lnTo>
                      <a:pt x="166" y="43"/>
                    </a:lnTo>
                    <a:lnTo>
                      <a:pt x="180" y="46"/>
                    </a:lnTo>
                    <a:lnTo>
                      <a:pt x="193" y="51"/>
                    </a:lnTo>
                    <a:lnTo>
                      <a:pt x="206" y="55"/>
                    </a:lnTo>
                    <a:lnTo>
                      <a:pt x="217" y="60"/>
                    </a:lnTo>
                    <a:lnTo>
                      <a:pt x="226" y="62"/>
                    </a:lnTo>
                    <a:lnTo>
                      <a:pt x="229" y="61"/>
                    </a:lnTo>
                    <a:lnTo>
                      <a:pt x="228" y="55"/>
                    </a:lnTo>
                    <a:lnTo>
                      <a:pt x="224" y="46"/>
                    </a:lnTo>
                    <a:lnTo>
                      <a:pt x="218" y="37"/>
                    </a:lnTo>
                    <a:lnTo>
                      <a:pt x="212" y="29"/>
                    </a:lnTo>
                    <a:lnTo>
                      <a:pt x="208" y="22"/>
                    </a:lnTo>
                    <a:lnTo>
                      <a:pt x="206" y="20"/>
                    </a:lnTo>
                    <a:lnTo>
                      <a:pt x="195" y="16"/>
                    </a:lnTo>
                    <a:lnTo>
                      <a:pt x="184" y="12"/>
                    </a:lnTo>
                    <a:lnTo>
                      <a:pt x="172" y="8"/>
                    </a:lnTo>
                    <a:lnTo>
                      <a:pt x="160" y="5"/>
                    </a:lnTo>
                    <a:lnTo>
                      <a:pt x="147" y="3"/>
                    </a:lnTo>
                    <a:lnTo>
                      <a:pt x="133" y="2"/>
                    </a:lnTo>
                    <a:lnTo>
                      <a:pt x="119" y="0"/>
                    </a:lnTo>
                    <a:lnTo>
                      <a:pt x="104" y="0"/>
                    </a:lnTo>
                    <a:lnTo>
                      <a:pt x="90" y="0"/>
                    </a:lnTo>
                    <a:lnTo>
                      <a:pt x="76" y="2"/>
                    </a:lnTo>
                    <a:lnTo>
                      <a:pt x="62" y="3"/>
                    </a:lnTo>
                    <a:lnTo>
                      <a:pt x="50" y="5"/>
                    </a:lnTo>
                    <a:lnTo>
                      <a:pt x="36" y="8"/>
                    </a:lnTo>
                    <a:lnTo>
                      <a:pt x="24" y="11"/>
                    </a:lnTo>
                    <a:lnTo>
                      <a:pt x="13" y="15"/>
                    </a:lnTo>
                    <a:lnTo>
                      <a:pt x="2" y="18"/>
                    </a:lnTo>
                    <a:lnTo>
                      <a:pt x="2" y="20"/>
                    </a:lnTo>
                    <a:lnTo>
                      <a:pt x="5" y="21"/>
                    </a:lnTo>
                    <a:lnTo>
                      <a:pt x="8" y="22"/>
                    </a:lnTo>
                    <a:lnTo>
                      <a:pt x="13" y="25"/>
                    </a:lnTo>
                    <a:lnTo>
                      <a:pt x="20" y="25"/>
                    </a:lnTo>
                    <a:lnTo>
                      <a:pt x="31" y="25"/>
                    </a:lnTo>
                    <a:lnTo>
                      <a:pt x="44" y="21"/>
                    </a:lnTo>
                    <a:lnTo>
                      <a:pt x="59" y="16"/>
                    </a:lnTo>
                    <a:lnTo>
                      <a:pt x="75" y="11"/>
                    </a:lnTo>
                    <a:lnTo>
                      <a:pt x="87" y="8"/>
                    </a:lnTo>
                    <a:lnTo>
                      <a:pt x="96" y="7"/>
                    </a:lnTo>
                    <a:lnTo>
                      <a:pt x="102" y="8"/>
                    </a:lnTo>
                    <a:lnTo>
                      <a:pt x="105" y="11"/>
                    </a:lnTo>
                    <a:lnTo>
                      <a:pt x="107" y="15"/>
                    </a:lnTo>
                    <a:lnTo>
                      <a:pt x="105" y="17"/>
                    </a:lnTo>
                    <a:lnTo>
                      <a:pt x="103" y="20"/>
                    </a:lnTo>
                    <a:lnTo>
                      <a:pt x="105" y="18"/>
                    </a:lnTo>
                    <a:lnTo>
                      <a:pt x="109" y="16"/>
                    </a:lnTo>
                    <a:lnTo>
                      <a:pt x="111" y="11"/>
                    </a:lnTo>
                    <a:lnTo>
                      <a:pt x="109" y="5"/>
                    </a:lnTo>
                    <a:lnTo>
                      <a:pt x="111" y="5"/>
                    </a:lnTo>
                    <a:lnTo>
                      <a:pt x="119" y="7"/>
                    </a:lnTo>
                    <a:lnTo>
                      <a:pt x="130" y="8"/>
                    </a:lnTo>
                    <a:lnTo>
                      <a:pt x="142" y="9"/>
                    </a:lnTo>
                    <a:lnTo>
                      <a:pt x="155" y="13"/>
                    </a:lnTo>
                    <a:lnTo>
                      <a:pt x="167" y="16"/>
                    </a:lnTo>
                    <a:lnTo>
                      <a:pt x="177" y="21"/>
                    </a:lnTo>
                    <a:lnTo>
                      <a:pt x="184" y="26"/>
                    </a:lnTo>
                    <a:lnTo>
                      <a:pt x="189" y="35"/>
                    </a:lnTo>
                    <a:lnTo>
                      <a:pt x="187" y="39"/>
                    </a:lnTo>
                    <a:lnTo>
                      <a:pt x="179" y="39"/>
                    </a:lnTo>
                    <a:lnTo>
                      <a:pt x="168" y="37"/>
                    </a:lnTo>
                    <a:lnTo>
                      <a:pt x="161" y="35"/>
                    </a:lnTo>
                    <a:lnTo>
                      <a:pt x="153" y="34"/>
                    </a:lnTo>
                    <a:lnTo>
                      <a:pt x="142" y="31"/>
                    </a:lnTo>
                    <a:lnTo>
                      <a:pt x="131" y="30"/>
                    </a:lnTo>
                    <a:lnTo>
                      <a:pt x="120" y="30"/>
                    </a:lnTo>
                    <a:lnTo>
                      <a:pt x="109" y="30"/>
                    </a:lnTo>
                    <a:lnTo>
                      <a:pt x="102" y="30"/>
                    </a:lnTo>
                    <a:lnTo>
                      <a:pt x="96" y="31"/>
                    </a:lnTo>
                    <a:lnTo>
                      <a:pt x="90" y="33"/>
                    </a:lnTo>
                    <a:lnTo>
                      <a:pt x="88" y="30"/>
                    </a:lnTo>
                    <a:lnTo>
                      <a:pt x="91" y="26"/>
                    </a:lnTo>
                    <a:lnTo>
                      <a:pt x="97" y="24"/>
                    </a:lnTo>
                    <a:lnTo>
                      <a:pt x="94" y="24"/>
                    </a:lnTo>
                    <a:lnTo>
                      <a:pt x="88" y="24"/>
                    </a:lnTo>
                    <a:lnTo>
                      <a:pt x="81" y="26"/>
                    </a:lnTo>
                    <a:lnTo>
                      <a:pt x="74" y="31"/>
                    </a:lnTo>
                    <a:lnTo>
                      <a:pt x="67" y="37"/>
                    </a:lnTo>
                    <a:lnTo>
                      <a:pt x="57" y="38"/>
                    </a:lnTo>
                    <a:lnTo>
                      <a:pt x="47" y="38"/>
                    </a:lnTo>
                    <a:lnTo>
                      <a:pt x="41" y="38"/>
                    </a:lnTo>
                    <a:lnTo>
                      <a:pt x="39" y="38"/>
                    </a:lnTo>
                    <a:lnTo>
                      <a:pt x="34" y="38"/>
                    </a:lnTo>
                    <a:lnTo>
                      <a:pt x="29" y="39"/>
                    </a:lnTo>
                    <a:lnTo>
                      <a:pt x="23" y="40"/>
                    </a:lnTo>
                    <a:lnTo>
                      <a:pt x="17" y="42"/>
                    </a:lnTo>
                    <a:lnTo>
                      <a:pt x="11" y="46"/>
                    </a:lnTo>
                    <a:lnTo>
                      <a:pt x="5" y="49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89" name="Freeform 163"/>
              <p:cNvSpPr>
                <a:spLocks/>
              </p:cNvSpPr>
              <p:nvPr/>
            </p:nvSpPr>
            <p:spPr bwMode="auto">
              <a:xfrm>
                <a:off x="2467" y="1194"/>
                <a:ext cx="111" cy="46"/>
              </a:xfrm>
              <a:custGeom>
                <a:avLst/>
                <a:gdLst>
                  <a:gd name="T0" fmla="*/ 111 w 111"/>
                  <a:gd name="T1" fmla="*/ 37 h 46"/>
                  <a:gd name="T2" fmla="*/ 95 w 111"/>
                  <a:gd name="T3" fmla="*/ 42 h 46"/>
                  <a:gd name="T4" fmla="*/ 79 w 111"/>
                  <a:gd name="T5" fmla="*/ 45 h 46"/>
                  <a:gd name="T6" fmla="*/ 65 w 111"/>
                  <a:gd name="T7" fmla="*/ 46 h 46"/>
                  <a:gd name="T8" fmla="*/ 50 w 111"/>
                  <a:gd name="T9" fmla="*/ 46 h 46"/>
                  <a:gd name="T10" fmla="*/ 36 w 111"/>
                  <a:gd name="T11" fmla="*/ 46 h 46"/>
                  <a:gd name="T12" fmla="*/ 23 w 111"/>
                  <a:gd name="T13" fmla="*/ 44 h 46"/>
                  <a:gd name="T14" fmla="*/ 11 w 111"/>
                  <a:gd name="T15" fmla="*/ 41 h 46"/>
                  <a:gd name="T16" fmla="*/ 0 w 111"/>
                  <a:gd name="T17" fmla="*/ 37 h 46"/>
                  <a:gd name="T18" fmla="*/ 0 w 111"/>
                  <a:gd name="T19" fmla="*/ 0 h 46"/>
                  <a:gd name="T20" fmla="*/ 11 w 111"/>
                  <a:gd name="T21" fmla="*/ 4 h 46"/>
                  <a:gd name="T22" fmla="*/ 23 w 111"/>
                  <a:gd name="T23" fmla="*/ 6 h 46"/>
                  <a:gd name="T24" fmla="*/ 36 w 111"/>
                  <a:gd name="T25" fmla="*/ 9 h 46"/>
                  <a:gd name="T26" fmla="*/ 50 w 111"/>
                  <a:gd name="T27" fmla="*/ 9 h 46"/>
                  <a:gd name="T28" fmla="*/ 65 w 111"/>
                  <a:gd name="T29" fmla="*/ 9 h 46"/>
                  <a:gd name="T30" fmla="*/ 79 w 111"/>
                  <a:gd name="T31" fmla="*/ 8 h 46"/>
                  <a:gd name="T32" fmla="*/ 95 w 111"/>
                  <a:gd name="T33" fmla="*/ 5 h 46"/>
                  <a:gd name="T34" fmla="*/ 111 w 111"/>
                  <a:gd name="T35" fmla="*/ 0 h 46"/>
                  <a:gd name="T36" fmla="*/ 111 w 111"/>
                  <a:gd name="T37" fmla="*/ 37 h 4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1"/>
                  <a:gd name="T58" fmla="*/ 0 h 46"/>
                  <a:gd name="T59" fmla="*/ 111 w 111"/>
                  <a:gd name="T60" fmla="*/ 46 h 4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1" h="46">
                    <a:moveTo>
                      <a:pt x="111" y="37"/>
                    </a:moveTo>
                    <a:lnTo>
                      <a:pt x="95" y="42"/>
                    </a:lnTo>
                    <a:lnTo>
                      <a:pt x="79" y="45"/>
                    </a:lnTo>
                    <a:lnTo>
                      <a:pt x="65" y="46"/>
                    </a:lnTo>
                    <a:lnTo>
                      <a:pt x="50" y="46"/>
                    </a:lnTo>
                    <a:lnTo>
                      <a:pt x="36" y="46"/>
                    </a:lnTo>
                    <a:lnTo>
                      <a:pt x="23" y="44"/>
                    </a:lnTo>
                    <a:lnTo>
                      <a:pt x="11" y="41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11" y="4"/>
                    </a:lnTo>
                    <a:lnTo>
                      <a:pt x="23" y="6"/>
                    </a:lnTo>
                    <a:lnTo>
                      <a:pt x="36" y="9"/>
                    </a:lnTo>
                    <a:lnTo>
                      <a:pt x="50" y="9"/>
                    </a:lnTo>
                    <a:lnTo>
                      <a:pt x="65" y="9"/>
                    </a:lnTo>
                    <a:lnTo>
                      <a:pt x="79" y="8"/>
                    </a:lnTo>
                    <a:lnTo>
                      <a:pt x="95" y="5"/>
                    </a:lnTo>
                    <a:lnTo>
                      <a:pt x="111" y="0"/>
                    </a:lnTo>
                    <a:lnTo>
                      <a:pt x="111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90" name="Freeform 164"/>
              <p:cNvSpPr>
                <a:spLocks/>
              </p:cNvSpPr>
              <p:nvPr/>
            </p:nvSpPr>
            <p:spPr bwMode="auto">
              <a:xfrm>
                <a:off x="2318" y="3198"/>
                <a:ext cx="89" cy="94"/>
              </a:xfrm>
              <a:custGeom>
                <a:avLst/>
                <a:gdLst>
                  <a:gd name="T0" fmla="*/ 44 w 89"/>
                  <a:gd name="T1" fmla="*/ 94 h 94"/>
                  <a:gd name="T2" fmla="*/ 52 w 89"/>
                  <a:gd name="T3" fmla="*/ 93 h 94"/>
                  <a:gd name="T4" fmla="*/ 61 w 89"/>
                  <a:gd name="T5" fmla="*/ 91 h 94"/>
                  <a:gd name="T6" fmla="*/ 68 w 89"/>
                  <a:gd name="T7" fmla="*/ 87 h 94"/>
                  <a:gd name="T8" fmla="*/ 75 w 89"/>
                  <a:gd name="T9" fmla="*/ 80 h 94"/>
                  <a:gd name="T10" fmla="*/ 82 w 89"/>
                  <a:gd name="T11" fmla="*/ 72 h 94"/>
                  <a:gd name="T12" fmla="*/ 85 w 89"/>
                  <a:gd name="T13" fmla="*/ 65 h 94"/>
                  <a:gd name="T14" fmla="*/ 88 w 89"/>
                  <a:gd name="T15" fmla="*/ 56 h 94"/>
                  <a:gd name="T16" fmla="*/ 89 w 89"/>
                  <a:gd name="T17" fmla="*/ 47 h 94"/>
                  <a:gd name="T18" fmla="*/ 88 w 89"/>
                  <a:gd name="T19" fmla="*/ 38 h 94"/>
                  <a:gd name="T20" fmla="*/ 85 w 89"/>
                  <a:gd name="T21" fmla="*/ 28 h 94"/>
                  <a:gd name="T22" fmla="*/ 82 w 89"/>
                  <a:gd name="T23" fmla="*/ 21 h 94"/>
                  <a:gd name="T24" fmla="*/ 75 w 89"/>
                  <a:gd name="T25" fmla="*/ 13 h 94"/>
                  <a:gd name="T26" fmla="*/ 68 w 89"/>
                  <a:gd name="T27" fmla="*/ 8 h 94"/>
                  <a:gd name="T28" fmla="*/ 61 w 89"/>
                  <a:gd name="T29" fmla="*/ 4 h 94"/>
                  <a:gd name="T30" fmla="*/ 52 w 89"/>
                  <a:gd name="T31" fmla="*/ 1 h 94"/>
                  <a:gd name="T32" fmla="*/ 44 w 89"/>
                  <a:gd name="T33" fmla="*/ 0 h 94"/>
                  <a:gd name="T34" fmla="*/ 35 w 89"/>
                  <a:gd name="T35" fmla="*/ 1 h 94"/>
                  <a:gd name="T36" fmla="*/ 27 w 89"/>
                  <a:gd name="T37" fmla="*/ 4 h 94"/>
                  <a:gd name="T38" fmla="*/ 20 w 89"/>
                  <a:gd name="T39" fmla="*/ 8 h 94"/>
                  <a:gd name="T40" fmla="*/ 14 w 89"/>
                  <a:gd name="T41" fmla="*/ 13 h 94"/>
                  <a:gd name="T42" fmla="*/ 8 w 89"/>
                  <a:gd name="T43" fmla="*/ 21 h 94"/>
                  <a:gd name="T44" fmla="*/ 4 w 89"/>
                  <a:gd name="T45" fmla="*/ 28 h 94"/>
                  <a:gd name="T46" fmla="*/ 2 w 89"/>
                  <a:gd name="T47" fmla="*/ 38 h 94"/>
                  <a:gd name="T48" fmla="*/ 0 w 89"/>
                  <a:gd name="T49" fmla="*/ 47 h 94"/>
                  <a:gd name="T50" fmla="*/ 2 w 89"/>
                  <a:gd name="T51" fmla="*/ 56 h 94"/>
                  <a:gd name="T52" fmla="*/ 4 w 89"/>
                  <a:gd name="T53" fmla="*/ 65 h 94"/>
                  <a:gd name="T54" fmla="*/ 8 w 89"/>
                  <a:gd name="T55" fmla="*/ 72 h 94"/>
                  <a:gd name="T56" fmla="*/ 14 w 89"/>
                  <a:gd name="T57" fmla="*/ 80 h 94"/>
                  <a:gd name="T58" fmla="*/ 20 w 89"/>
                  <a:gd name="T59" fmla="*/ 87 h 94"/>
                  <a:gd name="T60" fmla="*/ 27 w 89"/>
                  <a:gd name="T61" fmla="*/ 91 h 94"/>
                  <a:gd name="T62" fmla="*/ 35 w 89"/>
                  <a:gd name="T63" fmla="*/ 93 h 94"/>
                  <a:gd name="T64" fmla="*/ 44 w 89"/>
                  <a:gd name="T65" fmla="*/ 94 h 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9"/>
                  <a:gd name="T100" fmla="*/ 0 h 94"/>
                  <a:gd name="T101" fmla="*/ 89 w 89"/>
                  <a:gd name="T102" fmla="*/ 94 h 9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9" h="94">
                    <a:moveTo>
                      <a:pt x="44" y="94"/>
                    </a:moveTo>
                    <a:lnTo>
                      <a:pt x="52" y="93"/>
                    </a:lnTo>
                    <a:lnTo>
                      <a:pt x="61" y="91"/>
                    </a:lnTo>
                    <a:lnTo>
                      <a:pt x="68" y="87"/>
                    </a:lnTo>
                    <a:lnTo>
                      <a:pt x="75" y="80"/>
                    </a:lnTo>
                    <a:lnTo>
                      <a:pt x="82" y="72"/>
                    </a:lnTo>
                    <a:lnTo>
                      <a:pt x="85" y="65"/>
                    </a:lnTo>
                    <a:lnTo>
                      <a:pt x="88" y="56"/>
                    </a:lnTo>
                    <a:lnTo>
                      <a:pt x="89" y="47"/>
                    </a:lnTo>
                    <a:lnTo>
                      <a:pt x="88" y="38"/>
                    </a:lnTo>
                    <a:lnTo>
                      <a:pt x="85" y="28"/>
                    </a:lnTo>
                    <a:lnTo>
                      <a:pt x="82" y="21"/>
                    </a:lnTo>
                    <a:lnTo>
                      <a:pt x="75" y="13"/>
                    </a:lnTo>
                    <a:lnTo>
                      <a:pt x="68" y="8"/>
                    </a:lnTo>
                    <a:lnTo>
                      <a:pt x="61" y="4"/>
                    </a:lnTo>
                    <a:lnTo>
                      <a:pt x="52" y="1"/>
                    </a:lnTo>
                    <a:lnTo>
                      <a:pt x="44" y="0"/>
                    </a:lnTo>
                    <a:lnTo>
                      <a:pt x="35" y="1"/>
                    </a:lnTo>
                    <a:lnTo>
                      <a:pt x="27" y="4"/>
                    </a:lnTo>
                    <a:lnTo>
                      <a:pt x="20" y="8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6"/>
                    </a:lnTo>
                    <a:lnTo>
                      <a:pt x="4" y="65"/>
                    </a:lnTo>
                    <a:lnTo>
                      <a:pt x="8" y="72"/>
                    </a:lnTo>
                    <a:lnTo>
                      <a:pt x="14" y="80"/>
                    </a:lnTo>
                    <a:lnTo>
                      <a:pt x="20" y="87"/>
                    </a:lnTo>
                    <a:lnTo>
                      <a:pt x="27" y="91"/>
                    </a:lnTo>
                    <a:lnTo>
                      <a:pt x="35" y="93"/>
                    </a:lnTo>
                    <a:lnTo>
                      <a:pt x="44" y="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91" name="Freeform 165"/>
              <p:cNvSpPr>
                <a:spLocks/>
              </p:cNvSpPr>
              <p:nvPr/>
            </p:nvSpPr>
            <p:spPr bwMode="auto">
              <a:xfrm>
                <a:off x="2645" y="3198"/>
                <a:ext cx="89" cy="94"/>
              </a:xfrm>
              <a:custGeom>
                <a:avLst/>
                <a:gdLst>
                  <a:gd name="T0" fmla="*/ 44 w 89"/>
                  <a:gd name="T1" fmla="*/ 94 h 94"/>
                  <a:gd name="T2" fmla="*/ 53 w 89"/>
                  <a:gd name="T3" fmla="*/ 93 h 94"/>
                  <a:gd name="T4" fmla="*/ 61 w 89"/>
                  <a:gd name="T5" fmla="*/ 91 h 94"/>
                  <a:gd name="T6" fmla="*/ 68 w 89"/>
                  <a:gd name="T7" fmla="*/ 87 h 94"/>
                  <a:gd name="T8" fmla="*/ 76 w 89"/>
                  <a:gd name="T9" fmla="*/ 80 h 94"/>
                  <a:gd name="T10" fmla="*/ 82 w 89"/>
                  <a:gd name="T11" fmla="*/ 72 h 94"/>
                  <a:gd name="T12" fmla="*/ 85 w 89"/>
                  <a:gd name="T13" fmla="*/ 65 h 94"/>
                  <a:gd name="T14" fmla="*/ 88 w 89"/>
                  <a:gd name="T15" fmla="*/ 56 h 94"/>
                  <a:gd name="T16" fmla="*/ 89 w 89"/>
                  <a:gd name="T17" fmla="*/ 47 h 94"/>
                  <a:gd name="T18" fmla="*/ 88 w 89"/>
                  <a:gd name="T19" fmla="*/ 38 h 94"/>
                  <a:gd name="T20" fmla="*/ 85 w 89"/>
                  <a:gd name="T21" fmla="*/ 28 h 94"/>
                  <a:gd name="T22" fmla="*/ 82 w 89"/>
                  <a:gd name="T23" fmla="*/ 21 h 94"/>
                  <a:gd name="T24" fmla="*/ 76 w 89"/>
                  <a:gd name="T25" fmla="*/ 13 h 94"/>
                  <a:gd name="T26" fmla="*/ 68 w 89"/>
                  <a:gd name="T27" fmla="*/ 8 h 94"/>
                  <a:gd name="T28" fmla="*/ 61 w 89"/>
                  <a:gd name="T29" fmla="*/ 4 h 94"/>
                  <a:gd name="T30" fmla="*/ 53 w 89"/>
                  <a:gd name="T31" fmla="*/ 1 h 94"/>
                  <a:gd name="T32" fmla="*/ 44 w 89"/>
                  <a:gd name="T33" fmla="*/ 0 h 94"/>
                  <a:gd name="T34" fmla="*/ 36 w 89"/>
                  <a:gd name="T35" fmla="*/ 1 h 94"/>
                  <a:gd name="T36" fmla="*/ 27 w 89"/>
                  <a:gd name="T37" fmla="*/ 4 h 94"/>
                  <a:gd name="T38" fmla="*/ 20 w 89"/>
                  <a:gd name="T39" fmla="*/ 8 h 94"/>
                  <a:gd name="T40" fmla="*/ 14 w 89"/>
                  <a:gd name="T41" fmla="*/ 13 h 94"/>
                  <a:gd name="T42" fmla="*/ 8 w 89"/>
                  <a:gd name="T43" fmla="*/ 21 h 94"/>
                  <a:gd name="T44" fmla="*/ 4 w 89"/>
                  <a:gd name="T45" fmla="*/ 28 h 94"/>
                  <a:gd name="T46" fmla="*/ 2 w 89"/>
                  <a:gd name="T47" fmla="*/ 38 h 94"/>
                  <a:gd name="T48" fmla="*/ 0 w 89"/>
                  <a:gd name="T49" fmla="*/ 47 h 94"/>
                  <a:gd name="T50" fmla="*/ 2 w 89"/>
                  <a:gd name="T51" fmla="*/ 56 h 94"/>
                  <a:gd name="T52" fmla="*/ 4 w 89"/>
                  <a:gd name="T53" fmla="*/ 65 h 94"/>
                  <a:gd name="T54" fmla="*/ 8 w 89"/>
                  <a:gd name="T55" fmla="*/ 72 h 94"/>
                  <a:gd name="T56" fmla="*/ 14 w 89"/>
                  <a:gd name="T57" fmla="*/ 80 h 94"/>
                  <a:gd name="T58" fmla="*/ 20 w 89"/>
                  <a:gd name="T59" fmla="*/ 87 h 94"/>
                  <a:gd name="T60" fmla="*/ 27 w 89"/>
                  <a:gd name="T61" fmla="*/ 91 h 94"/>
                  <a:gd name="T62" fmla="*/ 36 w 89"/>
                  <a:gd name="T63" fmla="*/ 93 h 94"/>
                  <a:gd name="T64" fmla="*/ 44 w 89"/>
                  <a:gd name="T65" fmla="*/ 94 h 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9"/>
                  <a:gd name="T100" fmla="*/ 0 h 94"/>
                  <a:gd name="T101" fmla="*/ 89 w 89"/>
                  <a:gd name="T102" fmla="*/ 94 h 9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9" h="94">
                    <a:moveTo>
                      <a:pt x="44" y="94"/>
                    </a:moveTo>
                    <a:lnTo>
                      <a:pt x="53" y="93"/>
                    </a:lnTo>
                    <a:lnTo>
                      <a:pt x="61" y="91"/>
                    </a:lnTo>
                    <a:lnTo>
                      <a:pt x="68" y="87"/>
                    </a:lnTo>
                    <a:lnTo>
                      <a:pt x="76" y="80"/>
                    </a:lnTo>
                    <a:lnTo>
                      <a:pt x="82" y="72"/>
                    </a:lnTo>
                    <a:lnTo>
                      <a:pt x="85" y="65"/>
                    </a:lnTo>
                    <a:lnTo>
                      <a:pt x="88" y="56"/>
                    </a:lnTo>
                    <a:lnTo>
                      <a:pt x="89" y="47"/>
                    </a:lnTo>
                    <a:lnTo>
                      <a:pt x="88" y="38"/>
                    </a:lnTo>
                    <a:lnTo>
                      <a:pt x="85" y="28"/>
                    </a:lnTo>
                    <a:lnTo>
                      <a:pt x="82" y="21"/>
                    </a:lnTo>
                    <a:lnTo>
                      <a:pt x="76" y="13"/>
                    </a:lnTo>
                    <a:lnTo>
                      <a:pt x="68" y="8"/>
                    </a:lnTo>
                    <a:lnTo>
                      <a:pt x="61" y="4"/>
                    </a:lnTo>
                    <a:lnTo>
                      <a:pt x="53" y="1"/>
                    </a:lnTo>
                    <a:lnTo>
                      <a:pt x="44" y="0"/>
                    </a:lnTo>
                    <a:lnTo>
                      <a:pt x="36" y="1"/>
                    </a:lnTo>
                    <a:lnTo>
                      <a:pt x="27" y="4"/>
                    </a:lnTo>
                    <a:lnTo>
                      <a:pt x="20" y="8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6"/>
                    </a:lnTo>
                    <a:lnTo>
                      <a:pt x="4" y="65"/>
                    </a:lnTo>
                    <a:lnTo>
                      <a:pt x="8" y="72"/>
                    </a:lnTo>
                    <a:lnTo>
                      <a:pt x="14" y="80"/>
                    </a:lnTo>
                    <a:lnTo>
                      <a:pt x="20" y="87"/>
                    </a:lnTo>
                    <a:lnTo>
                      <a:pt x="27" y="91"/>
                    </a:lnTo>
                    <a:lnTo>
                      <a:pt x="36" y="93"/>
                    </a:lnTo>
                    <a:lnTo>
                      <a:pt x="44" y="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92" name="Freeform 166"/>
              <p:cNvSpPr>
                <a:spLocks/>
              </p:cNvSpPr>
              <p:nvPr/>
            </p:nvSpPr>
            <p:spPr bwMode="auto">
              <a:xfrm>
                <a:off x="2356" y="3188"/>
                <a:ext cx="333" cy="94"/>
              </a:xfrm>
              <a:custGeom>
                <a:avLst/>
                <a:gdLst>
                  <a:gd name="T0" fmla="*/ 333 w 333"/>
                  <a:gd name="T1" fmla="*/ 88 h 94"/>
                  <a:gd name="T2" fmla="*/ 329 w 333"/>
                  <a:gd name="T3" fmla="*/ 70 h 94"/>
                  <a:gd name="T4" fmla="*/ 320 w 333"/>
                  <a:gd name="T5" fmla="*/ 54 h 94"/>
                  <a:gd name="T6" fmla="*/ 305 w 333"/>
                  <a:gd name="T7" fmla="*/ 38 h 94"/>
                  <a:gd name="T8" fmla="*/ 285 w 333"/>
                  <a:gd name="T9" fmla="*/ 26 h 94"/>
                  <a:gd name="T10" fmla="*/ 260 w 333"/>
                  <a:gd name="T11" fmla="*/ 15 h 94"/>
                  <a:gd name="T12" fmla="*/ 231 w 333"/>
                  <a:gd name="T13" fmla="*/ 6 h 94"/>
                  <a:gd name="T14" fmla="*/ 201 w 333"/>
                  <a:gd name="T15" fmla="*/ 1 h 94"/>
                  <a:gd name="T16" fmla="*/ 167 w 333"/>
                  <a:gd name="T17" fmla="*/ 0 h 94"/>
                  <a:gd name="T18" fmla="*/ 133 w 333"/>
                  <a:gd name="T19" fmla="*/ 1 h 94"/>
                  <a:gd name="T20" fmla="*/ 102 w 333"/>
                  <a:gd name="T21" fmla="*/ 6 h 94"/>
                  <a:gd name="T22" fmla="*/ 74 w 333"/>
                  <a:gd name="T23" fmla="*/ 15 h 94"/>
                  <a:gd name="T24" fmla="*/ 50 w 333"/>
                  <a:gd name="T25" fmla="*/ 26 h 94"/>
                  <a:gd name="T26" fmla="*/ 29 w 333"/>
                  <a:gd name="T27" fmla="*/ 38 h 94"/>
                  <a:gd name="T28" fmla="*/ 13 w 333"/>
                  <a:gd name="T29" fmla="*/ 54 h 94"/>
                  <a:gd name="T30" fmla="*/ 4 w 333"/>
                  <a:gd name="T31" fmla="*/ 70 h 94"/>
                  <a:gd name="T32" fmla="*/ 0 w 333"/>
                  <a:gd name="T33" fmla="*/ 88 h 94"/>
                  <a:gd name="T34" fmla="*/ 1 w 333"/>
                  <a:gd name="T35" fmla="*/ 89 h 94"/>
                  <a:gd name="T36" fmla="*/ 5 w 333"/>
                  <a:gd name="T37" fmla="*/ 93 h 94"/>
                  <a:gd name="T38" fmla="*/ 10 w 333"/>
                  <a:gd name="T39" fmla="*/ 92 h 94"/>
                  <a:gd name="T40" fmla="*/ 18 w 333"/>
                  <a:gd name="T41" fmla="*/ 84 h 94"/>
                  <a:gd name="T42" fmla="*/ 19 w 333"/>
                  <a:gd name="T43" fmla="*/ 82 h 94"/>
                  <a:gd name="T44" fmla="*/ 31 w 333"/>
                  <a:gd name="T45" fmla="*/ 72 h 94"/>
                  <a:gd name="T46" fmla="*/ 45 w 333"/>
                  <a:gd name="T47" fmla="*/ 64 h 94"/>
                  <a:gd name="T48" fmla="*/ 62 w 333"/>
                  <a:gd name="T49" fmla="*/ 55 h 94"/>
                  <a:gd name="T50" fmla="*/ 80 w 333"/>
                  <a:gd name="T51" fmla="*/ 49 h 94"/>
                  <a:gd name="T52" fmla="*/ 99 w 333"/>
                  <a:gd name="T53" fmla="*/ 44 h 94"/>
                  <a:gd name="T54" fmla="*/ 121 w 333"/>
                  <a:gd name="T55" fmla="*/ 40 h 94"/>
                  <a:gd name="T56" fmla="*/ 143 w 333"/>
                  <a:gd name="T57" fmla="*/ 37 h 94"/>
                  <a:gd name="T58" fmla="*/ 167 w 333"/>
                  <a:gd name="T59" fmla="*/ 36 h 94"/>
                  <a:gd name="T60" fmla="*/ 191 w 333"/>
                  <a:gd name="T61" fmla="*/ 37 h 94"/>
                  <a:gd name="T62" fmla="*/ 214 w 333"/>
                  <a:gd name="T63" fmla="*/ 40 h 94"/>
                  <a:gd name="T64" fmla="*/ 235 w 333"/>
                  <a:gd name="T65" fmla="*/ 44 h 94"/>
                  <a:gd name="T66" fmla="*/ 256 w 333"/>
                  <a:gd name="T67" fmla="*/ 49 h 94"/>
                  <a:gd name="T68" fmla="*/ 274 w 333"/>
                  <a:gd name="T69" fmla="*/ 57 h 94"/>
                  <a:gd name="T70" fmla="*/ 289 w 333"/>
                  <a:gd name="T71" fmla="*/ 64 h 94"/>
                  <a:gd name="T72" fmla="*/ 303 w 333"/>
                  <a:gd name="T73" fmla="*/ 73 h 94"/>
                  <a:gd name="T74" fmla="*/ 315 w 333"/>
                  <a:gd name="T75" fmla="*/ 84 h 94"/>
                  <a:gd name="T76" fmla="*/ 317 w 333"/>
                  <a:gd name="T77" fmla="*/ 86 h 94"/>
                  <a:gd name="T78" fmla="*/ 322 w 333"/>
                  <a:gd name="T79" fmla="*/ 92 h 94"/>
                  <a:gd name="T80" fmla="*/ 328 w 333"/>
                  <a:gd name="T81" fmla="*/ 94 h 94"/>
                  <a:gd name="T82" fmla="*/ 333 w 333"/>
                  <a:gd name="T83" fmla="*/ 88 h 9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33"/>
                  <a:gd name="T127" fmla="*/ 0 h 94"/>
                  <a:gd name="T128" fmla="*/ 333 w 333"/>
                  <a:gd name="T129" fmla="*/ 94 h 9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33" h="94">
                    <a:moveTo>
                      <a:pt x="333" y="88"/>
                    </a:moveTo>
                    <a:lnTo>
                      <a:pt x="329" y="70"/>
                    </a:lnTo>
                    <a:lnTo>
                      <a:pt x="320" y="54"/>
                    </a:lnTo>
                    <a:lnTo>
                      <a:pt x="305" y="38"/>
                    </a:lnTo>
                    <a:lnTo>
                      <a:pt x="285" y="26"/>
                    </a:lnTo>
                    <a:lnTo>
                      <a:pt x="260" y="15"/>
                    </a:lnTo>
                    <a:lnTo>
                      <a:pt x="231" y="6"/>
                    </a:lnTo>
                    <a:lnTo>
                      <a:pt x="201" y="1"/>
                    </a:lnTo>
                    <a:lnTo>
                      <a:pt x="167" y="0"/>
                    </a:lnTo>
                    <a:lnTo>
                      <a:pt x="133" y="1"/>
                    </a:lnTo>
                    <a:lnTo>
                      <a:pt x="102" y="6"/>
                    </a:lnTo>
                    <a:lnTo>
                      <a:pt x="74" y="15"/>
                    </a:lnTo>
                    <a:lnTo>
                      <a:pt x="50" y="26"/>
                    </a:lnTo>
                    <a:lnTo>
                      <a:pt x="29" y="38"/>
                    </a:lnTo>
                    <a:lnTo>
                      <a:pt x="13" y="54"/>
                    </a:lnTo>
                    <a:lnTo>
                      <a:pt x="4" y="70"/>
                    </a:lnTo>
                    <a:lnTo>
                      <a:pt x="0" y="88"/>
                    </a:lnTo>
                    <a:lnTo>
                      <a:pt x="1" y="89"/>
                    </a:lnTo>
                    <a:lnTo>
                      <a:pt x="5" y="93"/>
                    </a:lnTo>
                    <a:lnTo>
                      <a:pt x="10" y="92"/>
                    </a:lnTo>
                    <a:lnTo>
                      <a:pt x="18" y="84"/>
                    </a:lnTo>
                    <a:lnTo>
                      <a:pt x="19" y="82"/>
                    </a:lnTo>
                    <a:lnTo>
                      <a:pt x="31" y="72"/>
                    </a:lnTo>
                    <a:lnTo>
                      <a:pt x="45" y="64"/>
                    </a:lnTo>
                    <a:lnTo>
                      <a:pt x="62" y="55"/>
                    </a:lnTo>
                    <a:lnTo>
                      <a:pt x="80" y="49"/>
                    </a:lnTo>
                    <a:lnTo>
                      <a:pt x="99" y="44"/>
                    </a:lnTo>
                    <a:lnTo>
                      <a:pt x="121" y="40"/>
                    </a:lnTo>
                    <a:lnTo>
                      <a:pt x="143" y="37"/>
                    </a:lnTo>
                    <a:lnTo>
                      <a:pt x="167" y="36"/>
                    </a:lnTo>
                    <a:lnTo>
                      <a:pt x="191" y="37"/>
                    </a:lnTo>
                    <a:lnTo>
                      <a:pt x="214" y="40"/>
                    </a:lnTo>
                    <a:lnTo>
                      <a:pt x="235" y="44"/>
                    </a:lnTo>
                    <a:lnTo>
                      <a:pt x="256" y="49"/>
                    </a:lnTo>
                    <a:lnTo>
                      <a:pt x="274" y="57"/>
                    </a:lnTo>
                    <a:lnTo>
                      <a:pt x="289" y="64"/>
                    </a:lnTo>
                    <a:lnTo>
                      <a:pt x="303" y="73"/>
                    </a:lnTo>
                    <a:lnTo>
                      <a:pt x="315" y="84"/>
                    </a:lnTo>
                    <a:lnTo>
                      <a:pt x="317" y="86"/>
                    </a:lnTo>
                    <a:lnTo>
                      <a:pt x="322" y="92"/>
                    </a:lnTo>
                    <a:lnTo>
                      <a:pt x="328" y="94"/>
                    </a:lnTo>
                    <a:lnTo>
                      <a:pt x="333" y="88"/>
                    </a:lnTo>
                    <a:close/>
                  </a:path>
                </a:pathLst>
              </a:custGeom>
              <a:solidFill>
                <a:srgbClr val="BFCC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93" name="Freeform 167"/>
              <p:cNvSpPr>
                <a:spLocks/>
              </p:cNvSpPr>
              <p:nvPr/>
            </p:nvSpPr>
            <p:spPr bwMode="auto">
              <a:xfrm>
                <a:off x="2523" y="3182"/>
                <a:ext cx="171" cy="94"/>
              </a:xfrm>
              <a:custGeom>
                <a:avLst/>
                <a:gdLst>
                  <a:gd name="T0" fmla="*/ 0 w 171"/>
                  <a:gd name="T1" fmla="*/ 11 h 94"/>
                  <a:gd name="T2" fmla="*/ 0 w 171"/>
                  <a:gd name="T3" fmla="*/ 11 h 94"/>
                  <a:gd name="T4" fmla="*/ 34 w 171"/>
                  <a:gd name="T5" fmla="*/ 11 h 94"/>
                  <a:gd name="T6" fmla="*/ 64 w 171"/>
                  <a:gd name="T7" fmla="*/ 16 h 94"/>
                  <a:gd name="T8" fmla="*/ 92 w 171"/>
                  <a:gd name="T9" fmla="*/ 25 h 94"/>
                  <a:gd name="T10" fmla="*/ 116 w 171"/>
                  <a:gd name="T11" fmla="*/ 35 h 94"/>
                  <a:gd name="T12" fmla="*/ 136 w 171"/>
                  <a:gd name="T13" fmla="*/ 48 h 94"/>
                  <a:gd name="T14" fmla="*/ 149 w 171"/>
                  <a:gd name="T15" fmla="*/ 63 h 94"/>
                  <a:gd name="T16" fmla="*/ 159 w 171"/>
                  <a:gd name="T17" fmla="*/ 77 h 94"/>
                  <a:gd name="T18" fmla="*/ 161 w 171"/>
                  <a:gd name="T19" fmla="*/ 94 h 94"/>
                  <a:gd name="T20" fmla="*/ 171 w 171"/>
                  <a:gd name="T21" fmla="*/ 94 h 94"/>
                  <a:gd name="T22" fmla="*/ 166 w 171"/>
                  <a:gd name="T23" fmla="*/ 74 h 94"/>
                  <a:gd name="T24" fmla="*/ 156 w 171"/>
                  <a:gd name="T25" fmla="*/ 57 h 94"/>
                  <a:gd name="T26" fmla="*/ 141 w 171"/>
                  <a:gd name="T27" fmla="*/ 41 h 94"/>
                  <a:gd name="T28" fmla="*/ 119 w 171"/>
                  <a:gd name="T29" fmla="*/ 28 h 94"/>
                  <a:gd name="T30" fmla="*/ 95 w 171"/>
                  <a:gd name="T31" fmla="*/ 17 h 94"/>
                  <a:gd name="T32" fmla="*/ 64 w 171"/>
                  <a:gd name="T33" fmla="*/ 8 h 94"/>
                  <a:gd name="T34" fmla="*/ 34 w 171"/>
                  <a:gd name="T35" fmla="*/ 3 h 94"/>
                  <a:gd name="T36" fmla="*/ 0 w 171"/>
                  <a:gd name="T37" fmla="*/ 0 h 94"/>
                  <a:gd name="T38" fmla="*/ 0 w 171"/>
                  <a:gd name="T39" fmla="*/ 0 h 94"/>
                  <a:gd name="T40" fmla="*/ 0 w 171"/>
                  <a:gd name="T41" fmla="*/ 11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1"/>
                  <a:gd name="T64" fmla="*/ 0 h 94"/>
                  <a:gd name="T65" fmla="*/ 171 w 171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1" h="94">
                    <a:moveTo>
                      <a:pt x="0" y="11"/>
                    </a:moveTo>
                    <a:lnTo>
                      <a:pt x="0" y="11"/>
                    </a:lnTo>
                    <a:lnTo>
                      <a:pt x="34" y="11"/>
                    </a:lnTo>
                    <a:lnTo>
                      <a:pt x="64" y="16"/>
                    </a:lnTo>
                    <a:lnTo>
                      <a:pt x="92" y="25"/>
                    </a:lnTo>
                    <a:lnTo>
                      <a:pt x="116" y="35"/>
                    </a:lnTo>
                    <a:lnTo>
                      <a:pt x="136" y="48"/>
                    </a:lnTo>
                    <a:lnTo>
                      <a:pt x="149" y="63"/>
                    </a:lnTo>
                    <a:lnTo>
                      <a:pt x="159" y="77"/>
                    </a:lnTo>
                    <a:lnTo>
                      <a:pt x="161" y="94"/>
                    </a:lnTo>
                    <a:lnTo>
                      <a:pt x="171" y="94"/>
                    </a:lnTo>
                    <a:lnTo>
                      <a:pt x="166" y="74"/>
                    </a:lnTo>
                    <a:lnTo>
                      <a:pt x="156" y="57"/>
                    </a:lnTo>
                    <a:lnTo>
                      <a:pt x="141" y="41"/>
                    </a:lnTo>
                    <a:lnTo>
                      <a:pt x="119" y="28"/>
                    </a:lnTo>
                    <a:lnTo>
                      <a:pt x="95" y="17"/>
                    </a:lnTo>
                    <a:lnTo>
                      <a:pt x="64" y="8"/>
                    </a:lnTo>
                    <a:lnTo>
                      <a:pt x="34" y="3"/>
                    </a:lnTo>
                    <a:lnTo>
                      <a:pt x="0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94" name="Freeform 168"/>
              <p:cNvSpPr>
                <a:spLocks/>
              </p:cNvSpPr>
              <p:nvPr/>
            </p:nvSpPr>
            <p:spPr bwMode="auto">
              <a:xfrm>
                <a:off x="2351" y="3182"/>
                <a:ext cx="172" cy="95"/>
              </a:xfrm>
              <a:custGeom>
                <a:avLst/>
                <a:gdLst>
                  <a:gd name="T0" fmla="*/ 9 w 172"/>
                  <a:gd name="T1" fmla="*/ 92 h 95"/>
                  <a:gd name="T2" fmla="*/ 10 w 172"/>
                  <a:gd name="T3" fmla="*/ 94 h 95"/>
                  <a:gd name="T4" fmla="*/ 12 w 172"/>
                  <a:gd name="T5" fmla="*/ 77 h 95"/>
                  <a:gd name="T6" fmla="*/ 22 w 172"/>
                  <a:gd name="T7" fmla="*/ 63 h 95"/>
                  <a:gd name="T8" fmla="*/ 36 w 172"/>
                  <a:gd name="T9" fmla="*/ 48 h 95"/>
                  <a:gd name="T10" fmla="*/ 56 w 172"/>
                  <a:gd name="T11" fmla="*/ 35 h 95"/>
                  <a:gd name="T12" fmla="*/ 80 w 172"/>
                  <a:gd name="T13" fmla="*/ 25 h 95"/>
                  <a:gd name="T14" fmla="*/ 107 w 172"/>
                  <a:gd name="T15" fmla="*/ 16 h 95"/>
                  <a:gd name="T16" fmla="*/ 138 w 172"/>
                  <a:gd name="T17" fmla="*/ 11 h 95"/>
                  <a:gd name="T18" fmla="*/ 172 w 172"/>
                  <a:gd name="T19" fmla="*/ 11 h 95"/>
                  <a:gd name="T20" fmla="*/ 172 w 172"/>
                  <a:gd name="T21" fmla="*/ 0 h 95"/>
                  <a:gd name="T22" fmla="*/ 138 w 172"/>
                  <a:gd name="T23" fmla="*/ 3 h 95"/>
                  <a:gd name="T24" fmla="*/ 107 w 172"/>
                  <a:gd name="T25" fmla="*/ 8 h 95"/>
                  <a:gd name="T26" fmla="*/ 78 w 172"/>
                  <a:gd name="T27" fmla="*/ 17 h 95"/>
                  <a:gd name="T28" fmla="*/ 53 w 172"/>
                  <a:gd name="T29" fmla="*/ 28 h 95"/>
                  <a:gd name="T30" fmla="*/ 32 w 172"/>
                  <a:gd name="T31" fmla="*/ 41 h 95"/>
                  <a:gd name="T32" fmla="*/ 15 w 172"/>
                  <a:gd name="T33" fmla="*/ 57 h 95"/>
                  <a:gd name="T34" fmla="*/ 5 w 172"/>
                  <a:gd name="T35" fmla="*/ 74 h 95"/>
                  <a:gd name="T36" fmla="*/ 0 w 172"/>
                  <a:gd name="T37" fmla="*/ 94 h 95"/>
                  <a:gd name="T38" fmla="*/ 1 w 172"/>
                  <a:gd name="T39" fmla="*/ 95 h 95"/>
                  <a:gd name="T40" fmla="*/ 9 w 172"/>
                  <a:gd name="T41" fmla="*/ 92 h 9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2"/>
                  <a:gd name="T64" fmla="*/ 0 h 95"/>
                  <a:gd name="T65" fmla="*/ 172 w 172"/>
                  <a:gd name="T66" fmla="*/ 95 h 9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2" h="95">
                    <a:moveTo>
                      <a:pt x="9" y="92"/>
                    </a:moveTo>
                    <a:lnTo>
                      <a:pt x="10" y="94"/>
                    </a:lnTo>
                    <a:lnTo>
                      <a:pt x="12" y="77"/>
                    </a:lnTo>
                    <a:lnTo>
                      <a:pt x="22" y="63"/>
                    </a:lnTo>
                    <a:lnTo>
                      <a:pt x="36" y="48"/>
                    </a:lnTo>
                    <a:lnTo>
                      <a:pt x="56" y="35"/>
                    </a:lnTo>
                    <a:lnTo>
                      <a:pt x="80" y="25"/>
                    </a:lnTo>
                    <a:lnTo>
                      <a:pt x="107" y="16"/>
                    </a:lnTo>
                    <a:lnTo>
                      <a:pt x="138" y="11"/>
                    </a:lnTo>
                    <a:lnTo>
                      <a:pt x="172" y="11"/>
                    </a:lnTo>
                    <a:lnTo>
                      <a:pt x="172" y="0"/>
                    </a:lnTo>
                    <a:lnTo>
                      <a:pt x="138" y="3"/>
                    </a:lnTo>
                    <a:lnTo>
                      <a:pt x="107" y="8"/>
                    </a:lnTo>
                    <a:lnTo>
                      <a:pt x="78" y="17"/>
                    </a:lnTo>
                    <a:lnTo>
                      <a:pt x="53" y="28"/>
                    </a:lnTo>
                    <a:lnTo>
                      <a:pt x="32" y="41"/>
                    </a:lnTo>
                    <a:lnTo>
                      <a:pt x="15" y="57"/>
                    </a:lnTo>
                    <a:lnTo>
                      <a:pt x="5" y="74"/>
                    </a:lnTo>
                    <a:lnTo>
                      <a:pt x="0" y="94"/>
                    </a:lnTo>
                    <a:lnTo>
                      <a:pt x="1" y="95"/>
                    </a:lnTo>
                    <a:lnTo>
                      <a:pt x="9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95" name="Freeform 169"/>
              <p:cNvSpPr>
                <a:spLocks/>
              </p:cNvSpPr>
              <p:nvPr/>
            </p:nvSpPr>
            <p:spPr bwMode="auto">
              <a:xfrm>
                <a:off x="2352" y="3269"/>
                <a:ext cx="26" cy="16"/>
              </a:xfrm>
              <a:custGeom>
                <a:avLst/>
                <a:gdLst>
                  <a:gd name="T0" fmla="*/ 20 w 26"/>
                  <a:gd name="T1" fmla="*/ 0 h 16"/>
                  <a:gd name="T2" fmla="*/ 18 w 26"/>
                  <a:gd name="T3" fmla="*/ 0 h 16"/>
                  <a:gd name="T4" fmla="*/ 11 w 26"/>
                  <a:gd name="T5" fmla="*/ 7 h 16"/>
                  <a:gd name="T6" fmla="*/ 10 w 26"/>
                  <a:gd name="T7" fmla="*/ 8 h 16"/>
                  <a:gd name="T8" fmla="*/ 8 w 26"/>
                  <a:gd name="T9" fmla="*/ 5 h 16"/>
                  <a:gd name="T10" fmla="*/ 8 w 26"/>
                  <a:gd name="T11" fmla="*/ 5 h 16"/>
                  <a:gd name="T12" fmla="*/ 0 w 26"/>
                  <a:gd name="T13" fmla="*/ 8 h 16"/>
                  <a:gd name="T14" fmla="*/ 3 w 26"/>
                  <a:gd name="T15" fmla="*/ 11 h 16"/>
                  <a:gd name="T16" fmla="*/ 8 w 26"/>
                  <a:gd name="T17" fmla="*/ 16 h 16"/>
                  <a:gd name="T18" fmla="*/ 16 w 26"/>
                  <a:gd name="T19" fmla="*/ 14 h 16"/>
                  <a:gd name="T20" fmla="*/ 26 w 26"/>
                  <a:gd name="T21" fmla="*/ 5 h 16"/>
                  <a:gd name="T22" fmla="*/ 24 w 26"/>
                  <a:gd name="T23" fmla="*/ 5 h 16"/>
                  <a:gd name="T24" fmla="*/ 20 w 26"/>
                  <a:gd name="T25" fmla="*/ 0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6"/>
                  <a:gd name="T40" fmla="*/ 0 h 16"/>
                  <a:gd name="T41" fmla="*/ 26 w 26"/>
                  <a:gd name="T42" fmla="*/ 16 h 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6" h="16">
                    <a:moveTo>
                      <a:pt x="20" y="0"/>
                    </a:moveTo>
                    <a:lnTo>
                      <a:pt x="18" y="0"/>
                    </a:lnTo>
                    <a:lnTo>
                      <a:pt x="11" y="7"/>
                    </a:lnTo>
                    <a:lnTo>
                      <a:pt x="10" y="8"/>
                    </a:lnTo>
                    <a:lnTo>
                      <a:pt x="8" y="5"/>
                    </a:lnTo>
                    <a:lnTo>
                      <a:pt x="0" y="8"/>
                    </a:lnTo>
                    <a:lnTo>
                      <a:pt x="3" y="11"/>
                    </a:lnTo>
                    <a:lnTo>
                      <a:pt x="8" y="16"/>
                    </a:lnTo>
                    <a:lnTo>
                      <a:pt x="16" y="14"/>
                    </a:lnTo>
                    <a:lnTo>
                      <a:pt x="26" y="5"/>
                    </a:lnTo>
                    <a:lnTo>
                      <a:pt x="24" y="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96" name="Freeform 170"/>
              <p:cNvSpPr>
                <a:spLocks/>
              </p:cNvSpPr>
              <p:nvPr/>
            </p:nvSpPr>
            <p:spPr bwMode="auto">
              <a:xfrm>
                <a:off x="2372" y="3268"/>
                <a:ext cx="6" cy="6"/>
              </a:xfrm>
              <a:custGeom>
                <a:avLst/>
                <a:gdLst>
                  <a:gd name="T0" fmla="*/ 1 w 6"/>
                  <a:gd name="T1" fmla="*/ 0 h 6"/>
                  <a:gd name="T2" fmla="*/ 1 w 6"/>
                  <a:gd name="T3" fmla="*/ 0 h 6"/>
                  <a:gd name="T4" fmla="*/ 0 w 6"/>
                  <a:gd name="T5" fmla="*/ 1 h 6"/>
                  <a:gd name="T6" fmla="*/ 4 w 6"/>
                  <a:gd name="T7" fmla="*/ 6 h 6"/>
                  <a:gd name="T8" fmla="*/ 6 w 6"/>
                  <a:gd name="T9" fmla="*/ 5 h 6"/>
                  <a:gd name="T10" fmla="*/ 6 w 6"/>
                  <a:gd name="T11" fmla="*/ 5 h 6"/>
                  <a:gd name="T12" fmla="*/ 1 w 6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6"/>
                  <a:gd name="T23" fmla="*/ 6 w 6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6">
                    <a:moveTo>
                      <a:pt x="1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4" y="6"/>
                    </a:lnTo>
                    <a:lnTo>
                      <a:pt x="6" y="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97" name="Freeform 171"/>
              <p:cNvSpPr>
                <a:spLocks/>
              </p:cNvSpPr>
              <p:nvPr/>
            </p:nvSpPr>
            <p:spPr bwMode="auto">
              <a:xfrm>
                <a:off x="2373" y="3219"/>
                <a:ext cx="150" cy="54"/>
              </a:xfrm>
              <a:custGeom>
                <a:avLst/>
                <a:gdLst>
                  <a:gd name="T0" fmla="*/ 150 w 150"/>
                  <a:gd name="T1" fmla="*/ 0 h 54"/>
                  <a:gd name="T2" fmla="*/ 150 w 150"/>
                  <a:gd name="T3" fmla="*/ 0 h 54"/>
                  <a:gd name="T4" fmla="*/ 126 w 150"/>
                  <a:gd name="T5" fmla="*/ 2 h 54"/>
                  <a:gd name="T6" fmla="*/ 104 w 150"/>
                  <a:gd name="T7" fmla="*/ 5 h 54"/>
                  <a:gd name="T8" fmla="*/ 82 w 150"/>
                  <a:gd name="T9" fmla="*/ 9 h 54"/>
                  <a:gd name="T10" fmla="*/ 62 w 150"/>
                  <a:gd name="T11" fmla="*/ 14 h 54"/>
                  <a:gd name="T12" fmla="*/ 43 w 150"/>
                  <a:gd name="T13" fmla="*/ 20 h 54"/>
                  <a:gd name="T14" fmla="*/ 27 w 150"/>
                  <a:gd name="T15" fmla="*/ 29 h 54"/>
                  <a:gd name="T16" fmla="*/ 12 w 150"/>
                  <a:gd name="T17" fmla="*/ 37 h 54"/>
                  <a:gd name="T18" fmla="*/ 0 w 150"/>
                  <a:gd name="T19" fmla="*/ 49 h 54"/>
                  <a:gd name="T20" fmla="*/ 5 w 150"/>
                  <a:gd name="T21" fmla="*/ 54 h 54"/>
                  <a:gd name="T22" fmla="*/ 17 w 150"/>
                  <a:gd name="T23" fmla="*/ 45 h 54"/>
                  <a:gd name="T24" fmla="*/ 29 w 150"/>
                  <a:gd name="T25" fmla="*/ 37 h 54"/>
                  <a:gd name="T26" fmla="*/ 46 w 150"/>
                  <a:gd name="T27" fmla="*/ 28 h 54"/>
                  <a:gd name="T28" fmla="*/ 64 w 150"/>
                  <a:gd name="T29" fmla="*/ 22 h 54"/>
                  <a:gd name="T30" fmla="*/ 82 w 150"/>
                  <a:gd name="T31" fmla="*/ 17 h 54"/>
                  <a:gd name="T32" fmla="*/ 104 w 150"/>
                  <a:gd name="T33" fmla="*/ 13 h 54"/>
                  <a:gd name="T34" fmla="*/ 126 w 150"/>
                  <a:gd name="T35" fmla="*/ 10 h 54"/>
                  <a:gd name="T36" fmla="*/ 150 w 150"/>
                  <a:gd name="T37" fmla="*/ 10 h 54"/>
                  <a:gd name="T38" fmla="*/ 150 w 150"/>
                  <a:gd name="T39" fmla="*/ 10 h 54"/>
                  <a:gd name="T40" fmla="*/ 150 w 150"/>
                  <a:gd name="T41" fmla="*/ 0 h 5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0"/>
                  <a:gd name="T64" fmla="*/ 0 h 54"/>
                  <a:gd name="T65" fmla="*/ 150 w 150"/>
                  <a:gd name="T66" fmla="*/ 54 h 5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0" h="54">
                    <a:moveTo>
                      <a:pt x="150" y="0"/>
                    </a:moveTo>
                    <a:lnTo>
                      <a:pt x="150" y="0"/>
                    </a:lnTo>
                    <a:lnTo>
                      <a:pt x="126" y="2"/>
                    </a:lnTo>
                    <a:lnTo>
                      <a:pt x="104" y="5"/>
                    </a:lnTo>
                    <a:lnTo>
                      <a:pt x="82" y="9"/>
                    </a:lnTo>
                    <a:lnTo>
                      <a:pt x="62" y="14"/>
                    </a:lnTo>
                    <a:lnTo>
                      <a:pt x="43" y="20"/>
                    </a:lnTo>
                    <a:lnTo>
                      <a:pt x="27" y="29"/>
                    </a:lnTo>
                    <a:lnTo>
                      <a:pt x="12" y="37"/>
                    </a:lnTo>
                    <a:lnTo>
                      <a:pt x="0" y="49"/>
                    </a:lnTo>
                    <a:lnTo>
                      <a:pt x="5" y="54"/>
                    </a:lnTo>
                    <a:lnTo>
                      <a:pt x="17" y="45"/>
                    </a:lnTo>
                    <a:lnTo>
                      <a:pt x="29" y="37"/>
                    </a:lnTo>
                    <a:lnTo>
                      <a:pt x="46" y="28"/>
                    </a:lnTo>
                    <a:lnTo>
                      <a:pt x="64" y="22"/>
                    </a:lnTo>
                    <a:lnTo>
                      <a:pt x="82" y="17"/>
                    </a:lnTo>
                    <a:lnTo>
                      <a:pt x="104" y="13"/>
                    </a:lnTo>
                    <a:lnTo>
                      <a:pt x="126" y="10"/>
                    </a:lnTo>
                    <a:lnTo>
                      <a:pt x="150" y="10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98" name="Freeform 172"/>
              <p:cNvSpPr>
                <a:spLocks/>
              </p:cNvSpPr>
              <p:nvPr/>
            </p:nvSpPr>
            <p:spPr bwMode="auto">
              <a:xfrm>
                <a:off x="2523" y="3219"/>
                <a:ext cx="152" cy="55"/>
              </a:xfrm>
              <a:custGeom>
                <a:avLst/>
                <a:gdLst>
                  <a:gd name="T0" fmla="*/ 152 w 152"/>
                  <a:gd name="T1" fmla="*/ 50 h 55"/>
                  <a:gd name="T2" fmla="*/ 150 w 152"/>
                  <a:gd name="T3" fmla="*/ 50 h 55"/>
                  <a:gd name="T4" fmla="*/ 138 w 152"/>
                  <a:gd name="T5" fmla="*/ 39 h 55"/>
                  <a:gd name="T6" fmla="*/ 124 w 152"/>
                  <a:gd name="T7" fmla="*/ 29 h 55"/>
                  <a:gd name="T8" fmla="*/ 108 w 152"/>
                  <a:gd name="T9" fmla="*/ 22 h 55"/>
                  <a:gd name="T10" fmla="*/ 90 w 152"/>
                  <a:gd name="T11" fmla="*/ 14 h 55"/>
                  <a:gd name="T12" fmla="*/ 68 w 152"/>
                  <a:gd name="T13" fmla="*/ 9 h 55"/>
                  <a:gd name="T14" fmla="*/ 47 w 152"/>
                  <a:gd name="T15" fmla="*/ 5 h 55"/>
                  <a:gd name="T16" fmla="*/ 24 w 152"/>
                  <a:gd name="T17" fmla="*/ 2 h 55"/>
                  <a:gd name="T18" fmla="*/ 0 w 152"/>
                  <a:gd name="T19" fmla="*/ 0 h 55"/>
                  <a:gd name="T20" fmla="*/ 0 w 152"/>
                  <a:gd name="T21" fmla="*/ 10 h 55"/>
                  <a:gd name="T22" fmla="*/ 24 w 152"/>
                  <a:gd name="T23" fmla="*/ 10 h 55"/>
                  <a:gd name="T24" fmla="*/ 47 w 152"/>
                  <a:gd name="T25" fmla="*/ 13 h 55"/>
                  <a:gd name="T26" fmla="*/ 68 w 152"/>
                  <a:gd name="T27" fmla="*/ 17 h 55"/>
                  <a:gd name="T28" fmla="*/ 87 w 152"/>
                  <a:gd name="T29" fmla="*/ 22 h 55"/>
                  <a:gd name="T30" fmla="*/ 106 w 152"/>
                  <a:gd name="T31" fmla="*/ 29 h 55"/>
                  <a:gd name="T32" fmla="*/ 121 w 152"/>
                  <a:gd name="T33" fmla="*/ 37 h 55"/>
                  <a:gd name="T34" fmla="*/ 133 w 152"/>
                  <a:gd name="T35" fmla="*/ 46 h 55"/>
                  <a:gd name="T36" fmla="*/ 146 w 152"/>
                  <a:gd name="T37" fmla="*/ 55 h 55"/>
                  <a:gd name="T38" fmla="*/ 144 w 152"/>
                  <a:gd name="T39" fmla="*/ 55 h 55"/>
                  <a:gd name="T40" fmla="*/ 152 w 152"/>
                  <a:gd name="T41" fmla="*/ 50 h 5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2"/>
                  <a:gd name="T64" fmla="*/ 0 h 55"/>
                  <a:gd name="T65" fmla="*/ 152 w 152"/>
                  <a:gd name="T66" fmla="*/ 55 h 5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2" h="55">
                    <a:moveTo>
                      <a:pt x="152" y="50"/>
                    </a:moveTo>
                    <a:lnTo>
                      <a:pt x="150" y="50"/>
                    </a:lnTo>
                    <a:lnTo>
                      <a:pt x="138" y="39"/>
                    </a:lnTo>
                    <a:lnTo>
                      <a:pt x="124" y="29"/>
                    </a:lnTo>
                    <a:lnTo>
                      <a:pt x="108" y="22"/>
                    </a:lnTo>
                    <a:lnTo>
                      <a:pt x="90" y="14"/>
                    </a:lnTo>
                    <a:lnTo>
                      <a:pt x="68" y="9"/>
                    </a:lnTo>
                    <a:lnTo>
                      <a:pt x="47" y="5"/>
                    </a:lnTo>
                    <a:lnTo>
                      <a:pt x="24" y="2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24" y="10"/>
                    </a:lnTo>
                    <a:lnTo>
                      <a:pt x="47" y="13"/>
                    </a:lnTo>
                    <a:lnTo>
                      <a:pt x="68" y="17"/>
                    </a:lnTo>
                    <a:lnTo>
                      <a:pt x="87" y="22"/>
                    </a:lnTo>
                    <a:lnTo>
                      <a:pt x="106" y="29"/>
                    </a:lnTo>
                    <a:lnTo>
                      <a:pt x="121" y="37"/>
                    </a:lnTo>
                    <a:lnTo>
                      <a:pt x="133" y="46"/>
                    </a:lnTo>
                    <a:lnTo>
                      <a:pt x="146" y="55"/>
                    </a:lnTo>
                    <a:lnTo>
                      <a:pt x="144" y="55"/>
                    </a:lnTo>
                    <a:lnTo>
                      <a:pt x="152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99" name="Freeform 173"/>
              <p:cNvSpPr>
                <a:spLocks/>
              </p:cNvSpPr>
              <p:nvPr/>
            </p:nvSpPr>
            <p:spPr bwMode="auto">
              <a:xfrm>
                <a:off x="2667" y="3269"/>
                <a:ext cx="27" cy="17"/>
              </a:xfrm>
              <a:custGeom>
                <a:avLst/>
                <a:gdLst>
                  <a:gd name="T0" fmla="*/ 17 w 27"/>
                  <a:gd name="T1" fmla="*/ 7 h 17"/>
                  <a:gd name="T2" fmla="*/ 18 w 27"/>
                  <a:gd name="T3" fmla="*/ 5 h 17"/>
                  <a:gd name="T4" fmla="*/ 16 w 27"/>
                  <a:gd name="T5" fmla="*/ 9 h 17"/>
                  <a:gd name="T6" fmla="*/ 14 w 27"/>
                  <a:gd name="T7" fmla="*/ 7 h 17"/>
                  <a:gd name="T8" fmla="*/ 9 w 27"/>
                  <a:gd name="T9" fmla="*/ 3 h 17"/>
                  <a:gd name="T10" fmla="*/ 8 w 27"/>
                  <a:gd name="T11" fmla="*/ 0 h 17"/>
                  <a:gd name="T12" fmla="*/ 0 w 27"/>
                  <a:gd name="T13" fmla="*/ 5 h 17"/>
                  <a:gd name="T14" fmla="*/ 4 w 27"/>
                  <a:gd name="T15" fmla="*/ 8 h 17"/>
                  <a:gd name="T16" fmla="*/ 9 w 27"/>
                  <a:gd name="T17" fmla="*/ 14 h 17"/>
                  <a:gd name="T18" fmla="*/ 18 w 27"/>
                  <a:gd name="T19" fmla="*/ 17 h 17"/>
                  <a:gd name="T20" fmla="*/ 26 w 27"/>
                  <a:gd name="T21" fmla="*/ 8 h 17"/>
                  <a:gd name="T22" fmla="*/ 27 w 27"/>
                  <a:gd name="T23" fmla="*/ 7 h 17"/>
                  <a:gd name="T24" fmla="*/ 26 w 27"/>
                  <a:gd name="T25" fmla="*/ 8 h 17"/>
                  <a:gd name="T26" fmla="*/ 26 w 27"/>
                  <a:gd name="T27" fmla="*/ 7 h 17"/>
                  <a:gd name="T28" fmla="*/ 27 w 27"/>
                  <a:gd name="T29" fmla="*/ 7 h 17"/>
                  <a:gd name="T30" fmla="*/ 17 w 27"/>
                  <a:gd name="T31" fmla="*/ 7 h 1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7"/>
                  <a:gd name="T49" fmla="*/ 0 h 17"/>
                  <a:gd name="T50" fmla="*/ 27 w 27"/>
                  <a:gd name="T51" fmla="*/ 17 h 1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7" h="17">
                    <a:moveTo>
                      <a:pt x="17" y="7"/>
                    </a:moveTo>
                    <a:lnTo>
                      <a:pt x="18" y="5"/>
                    </a:lnTo>
                    <a:lnTo>
                      <a:pt x="16" y="9"/>
                    </a:lnTo>
                    <a:lnTo>
                      <a:pt x="14" y="7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5"/>
                    </a:lnTo>
                    <a:lnTo>
                      <a:pt x="4" y="8"/>
                    </a:lnTo>
                    <a:lnTo>
                      <a:pt x="9" y="14"/>
                    </a:lnTo>
                    <a:lnTo>
                      <a:pt x="18" y="17"/>
                    </a:lnTo>
                    <a:lnTo>
                      <a:pt x="26" y="8"/>
                    </a:lnTo>
                    <a:lnTo>
                      <a:pt x="27" y="7"/>
                    </a:lnTo>
                    <a:lnTo>
                      <a:pt x="26" y="8"/>
                    </a:lnTo>
                    <a:lnTo>
                      <a:pt x="26" y="7"/>
                    </a:lnTo>
                    <a:lnTo>
                      <a:pt x="27" y="7"/>
                    </a:lnTo>
                    <a:lnTo>
                      <a:pt x="17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200" name="Freeform 174"/>
              <p:cNvSpPr>
                <a:spLocks/>
              </p:cNvSpPr>
              <p:nvPr/>
            </p:nvSpPr>
            <p:spPr bwMode="auto">
              <a:xfrm>
                <a:off x="2419" y="3188"/>
                <a:ext cx="229" cy="62"/>
              </a:xfrm>
              <a:custGeom>
                <a:avLst/>
                <a:gdLst>
                  <a:gd name="T0" fmla="*/ 11 w 229"/>
                  <a:gd name="T1" fmla="*/ 51 h 62"/>
                  <a:gd name="T2" fmla="*/ 35 w 229"/>
                  <a:gd name="T3" fmla="*/ 44 h 62"/>
                  <a:gd name="T4" fmla="*/ 60 w 229"/>
                  <a:gd name="T5" fmla="*/ 38 h 62"/>
                  <a:gd name="T6" fmla="*/ 90 w 229"/>
                  <a:gd name="T7" fmla="*/ 36 h 62"/>
                  <a:gd name="T8" fmla="*/ 120 w 229"/>
                  <a:gd name="T9" fmla="*/ 36 h 62"/>
                  <a:gd name="T10" fmla="*/ 151 w 229"/>
                  <a:gd name="T11" fmla="*/ 40 h 62"/>
                  <a:gd name="T12" fmla="*/ 180 w 229"/>
                  <a:gd name="T13" fmla="*/ 45 h 62"/>
                  <a:gd name="T14" fmla="*/ 206 w 229"/>
                  <a:gd name="T15" fmla="*/ 54 h 62"/>
                  <a:gd name="T16" fmla="*/ 226 w 229"/>
                  <a:gd name="T17" fmla="*/ 62 h 62"/>
                  <a:gd name="T18" fmla="*/ 228 w 229"/>
                  <a:gd name="T19" fmla="*/ 54 h 62"/>
                  <a:gd name="T20" fmla="*/ 218 w 229"/>
                  <a:gd name="T21" fmla="*/ 36 h 62"/>
                  <a:gd name="T22" fmla="*/ 208 w 229"/>
                  <a:gd name="T23" fmla="*/ 22 h 62"/>
                  <a:gd name="T24" fmla="*/ 195 w 229"/>
                  <a:gd name="T25" fmla="*/ 15 h 62"/>
                  <a:gd name="T26" fmla="*/ 172 w 229"/>
                  <a:gd name="T27" fmla="*/ 7 h 62"/>
                  <a:gd name="T28" fmla="*/ 147 w 229"/>
                  <a:gd name="T29" fmla="*/ 2 h 62"/>
                  <a:gd name="T30" fmla="*/ 119 w 229"/>
                  <a:gd name="T31" fmla="*/ 0 h 62"/>
                  <a:gd name="T32" fmla="*/ 90 w 229"/>
                  <a:gd name="T33" fmla="*/ 0 h 62"/>
                  <a:gd name="T34" fmla="*/ 62 w 229"/>
                  <a:gd name="T35" fmla="*/ 2 h 62"/>
                  <a:gd name="T36" fmla="*/ 36 w 229"/>
                  <a:gd name="T37" fmla="*/ 7 h 62"/>
                  <a:gd name="T38" fmla="*/ 13 w 229"/>
                  <a:gd name="T39" fmla="*/ 14 h 62"/>
                  <a:gd name="T40" fmla="*/ 2 w 229"/>
                  <a:gd name="T41" fmla="*/ 19 h 62"/>
                  <a:gd name="T42" fmla="*/ 8 w 229"/>
                  <a:gd name="T43" fmla="*/ 22 h 62"/>
                  <a:gd name="T44" fmla="*/ 20 w 229"/>
                  <a:gd name="T45" fmla="*/ 24 h 62"/>
                  <a:gd name="T46" fmla="*/ 44 w 229"/>
                  <a:gd name="T47" fmla="*/ 20 h 62"/>
                  <a:gd name="T48" fmla="*/ 75 w 229"/>
                  <a:gd name="T49" fmla="*/ 10 h 62"/>
                  <a:gd name="T50" fmla="*/ 96 w 229"/>
                  <a:gd name="T51" fmla="*/ 7 h 62"/>
                  <a:gd name="T52" fmla="*/ 105 w 229"/>
                  <a:gd name="T53" fmla="*/ 11 h 62"/>
                  <a:gd name="T54" fmla="*/ 105 w 229"/>
                  <a:gd name="T55" fmla="*/ 16 h 62"/>
                  <a:gd name="T56" fmla="*/ 105 w 229"/>
                  <a:gd name="T57" fmla="*/ 18 h 62"/>
                  <a:gd name="T58" fmla="*/ 111 w 229"/>
                  <a:gd name="T59" fmla="*/ 11 h 62"/>
                  <a:gd name="T60" fmla="*/ 111 w 229"/>
                  <a:gd name="T61" fmla="*/ 5 h 62"/>
                  <a:gd name="T62" fmla="*/ 130 w 229"/>
                  <a:gd name="T63" fmla="*/ 7 h 62"/>
                  <a:gd name="T64" fmla="*/ 155 w 229"/>
                  <a:gd name="T65" fmla="*/ 13 h 62"/>
                  <a:gd name="T66" fmla="*/ 177 w 229"/>
                  <a:gd name="T67" fmla="*/ 22 h 62"/>
                  <a:gd name="T68" fmla="*/ 189 w 229"/>
                  <a:gd name="T69" fmla="*/ 36 h 62"/>
                  <a:gd name="T70" fmla="*/ 179 w 229"/>
                  <a:gd name="T71" fmla="*/ 38 h 62"/>
                  <a:gd name="T72" fmla="*/ 161 w 229"/>
                  <a:gd name="T73" fmla="*/ 35 h 62"/>
                  <a:gd name="T74" fmla="*/ 142 w 229"/>
                  <a:gd name="T75" fmla="*/ 32 h 62"/>
                  <a:gd name="T76" fmla="*/ 120 w 229"/>
                  <a:gd name="T77" fmla="*/ 29 h 62"/>
                  <a:gd name="T78" fmla="*/ 102 w 229"/>
                  <a:gd name="T79" fmla="*/ 29 h 62"/>
                  <a:gd name="T80" fmla="*/ 90 w 229"/>
                  <a:gd name="T81" fmla="*/ 32 h 62"/>
                  <a:gd name="T82" fmla="*/ 91 w 229"/>
                  <a:gd name="T83" fmla="*/ 26 h 62"/>
                  <a:gd name="T84" fmla="*/ 94 w 229"/>
                  <a:gd name="T85" fmla="*/ 23 h 62"/>
                  <a:gd name="T86" fmla="*/ 81 w 229"/>
                  <a:gd name="T87" fmla="*/ 26 h 62"/>
                  <a:gd name="T88" fmla="*/ 67 w 229"/>
                  <a:gd name="T89" fmla="*/ 36 h 62"/>
                  <a:gd name="T90" fmla="*/ 47 w 229"/>
                  <a:gd name="T91" fmla="*/ 37 h 62"/>
                  <a:gd name="T92" fmla="*/ 39 w 229"/>
                  <a:gd name="T93" fmla="*/ 37 h 62"/>
                  <a:gd name="T94" fmla="*/ 29 w 229"/>
                  <a:gd name="T95" fmla="*/ 38 h 62"/>
                  <a:gd name="T96" fmla="*/ 17 w 229"/>
                  <a:gd name="T97" fmla="*/ 42 h 62"/>
                  <a:gd name="T98" fmla="*/ 5 w 229"/>
                  <a:gd name="T99" fmla="*/ 49 h 6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29"/>
                  <a:gd name="T151" fmla="*/ 0 h 62"/>
                  <a:gd name="T152" fmla="*/ 229 w 229"/>
                  <a:gd name="T153" fmla="*/ 62 h 6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29" h="62">
                    <a:moveTo>
                      <a:pt x="0" y="55"/>
                    </a:moveTo>
                    <a:lnTo>
                      <a:pt x="11" y="51"/>
                    </a:lnTo>
                    <a:lnTo>
                      <a:pt x="23" y="48"/>
                    </a:lnTo>
                    <a:lnTo>
                      <a:pt x="35" y="44"/>
                    </a:lnTo>
                    <a:lnTo>
                      <a:pt x="47" y="41"/>
                    </a:lnTo>
                    <a:lnTo>
                      <a:pt x="60" y="38"/>
                    </a:lnTo>
                    <a:lnTo>
                      <a:pt x="75" y="37"/>
                    </a:lnTo>
                    <a:lnTo>
                      <a:pt x="90" y="36"/>
                    </a:lnTo>
                    <a:lnTo>
                      <a:pt x="104" y="36"/>
                    </a:lnTo>
                    <a:lnTo>
                      <a:pt x="120" y="36"/>
                    </a:lnTo>
                    <a:lnTo>
                      <a:pt x="136" y="37"/>
                    </a:lnTo>
                    <a:lnTo>
                      <a:pt x="151" y="40"/>
                    </a:lnTo>
                    <a:lnTo>
                      <a:pt x="166" y="42"/>
                    </a:lnTo>
                    <a:lnTo>
                      <a:pt x="180" y="45"/>
                    </a:lnTo>
                    <a:lnTo>
                      <a:pt x="193" y="50"/>
                    </a:lnTo>
                    <a:lnTo>
                      <a:pt x="206" y="54"/>
                    </a:lnTo>
                    <a:lnTo>
                      <a:pt x="217" y="59"/>
                    </a:lnTo>
                    <a:lnTo>
                      <a:pt x="226" y="62"/>
                    </a:lnTo>
                    <a:lnTo>
                      <a:pt x="229" y="60"/>
                    </a:lnTo>
                    <a:lnTo>
                      <a:pt x="228" y="54"/>
                    </a:lnTo>
                    <a:lnTo>
                      <a:pt x="224" y="45"/>
                    </a:lnTo>
                    <a:lnTo>
                      <a:pt x="218" y="36"/>
                    </a:lnTo>
                    <a:lnTo>
                      <a:pt x="212" y="28"/>
                    </a:lnTo>
                    <a:lnTo>
                      <a:pt x="208" y="22"/>
                    </a:lnTo>
                    <a:lnTo>
                      <a:pt x="206" y="19"/>
                    </a:lnTo>
                    <a:lnTo>
                      <a:pt x="195" y="15"/>
                    </a:lnTo>
                    <a:lnTo>
                      <a:pt x="184" y="11"/>
                    </a:lnTo>
                    <a:lnTo>
                      <a:pt x="172" y="7"/>
                    </a:lnTo>
                    <a:lnTo>
                      <a:pt x="160" y="5"/>
                    </a:lnTo>
                    <a:lnTo>
                      <a:pt x="147" y="2"/>
                    </a:lnTo>
                    <a:lnTo>
                      <a:pt x="133" y="1"/>
                    </a:lnTo>
                    <a:lnTo>
                      <a:pt x="119" y="0"/>
                    </a:lnTo>
                    <a:lnTo>
                      <a:pt x="104" y="0"/>
                    </a:lnTo>
                    <a:lnTo>
                      <a:pt x="90" y="0"/>
                    </a:lnTo>
                    <a:lnTo>
                      <a:pt x="76" y="1"/>
                    </a:lnTo>
                    <a:lnTo>
                      <a:pt x="62" y="2"/>
                    </a:lnTo>
                    <a:lnTo>
                      <a:pt x="50" y="5"/>
                    </a:lnTo>
                    <a:lnTo>
                      <a:pt x="36" y="7"/>
                    </a:lnTo>
                    <a:lnTo>
                      <a:pt x="24" y="10"/>
                    </a:lnTo>
                    <a:lnTo>
                      <a:pt x="13" y="14"/>
                    </a:lnTo>
                    <a:lnTo>
                      <a:pt x="2" y="18"/>
                    </a:lnTo>
                    <a:lnTo>
                      <a:pt x="2" y="19"/>
                    </a:lnTo>
                    <a:lnTo>
                      <a:pt x="5" y="20"/>
                    </a:lnTo>
                    <a:lnTo>
                      <a:pt x="8" y="22"/>
                    </a:lnTo>
                    <a:lnTo>
                      <a:pt x="13" y="24"/>
                    </a:lnTo>
                    <a:lnTo>
                      <a:pt x="20" y="24"/>
                    </a:lnTo>
                    <a:lnTo>
                      <a:pt x="31" y="24"/>
                    </a:lnTo>
                    <a:lnTo>
                      <a:pt x="44" y="20"/>
                    </a:lnTo>
                    <a:lnTo>
                      <a:pt x="59" y="15"/>
                    </a:lnTo>
                    <a:lnTo>
                      <a:pt x="75" y="10"/>
                    </a:lnTo>
                    <a:lnTo>
                      <a:pt x="87" y="7"/>
                    </a:lnTo>
                    <a:lnTo>
                      <a:pt x="96" y="7"/>
                    </a:lnTo>
                    <a:lnTo>
                      <a:pt x="102" y="9"/>
                    </a:lnTo>
                    <a:lnTo>
                      <a:pt x="105" y="11"/>
                    </a:lnTo>
                    <a:lnTo>
                      <a:pt x="107" y="14"/>
                    </a:lnTo>
                    <a:lnTo>
                      <a:pt x="105" y="16"/>
                    </a:lnTo>
                    <a:lnTo>
                      <a:pt x="103" y="19"/>
                    </a:lnTo>
                    <a:lnTo>
                      <a:pt x="105" y="18"/>
                    </a:lnTo>
                    <a:lnTo>
                      <a:pt x="109" y="15"/>
                    </a:lnTo>
                    <a:lnTo>
                      <a:pt x="111" y="11"/>
                    </a:lnTo>
                    <a:lnTo>
                      <a:pt x="109" y="5"/>
                    </a:lnTo>
                    <a:lnTo>
                      <a:pt x="111" y="5"/>
                    </a:lnTo>
                    <a:lnTo>
                      <a:pt x="119" y="6"/>
                    </a:lnTo>
                    <a:lnTo>
                      <a:pt x="130" y="7"/>
                    </a:lnTo>
                    <a:lnTo>
                      <a:pt x="142" y="10"/>
                    </a:lnTo>
                    <a:lnTo>
                      <a:pt x="155" y="13"/>
                    </a:lnTo>
                    <a:lnTo>
                      <a:pt x="167" y="16"/>
                    </a:lnTo>
                    <a:lnTo>
                      <a:pt x="177" y="22"/>
                    </a:lnTo>
                    <a:lnTo>
                      <a:pt x="184" y="27"/>
                    </a:lnTo>
                    <a:lnTo>
                      <a:pt x="189" y="36"/>
                    </a:lnTo>
                    <a:lnTo>
                      <a:pt x="187" y="38"/>
                    </a:lnTo>
                    <a:lnTo>
                      <a:pt x="179" y="38"/>
                    </a:lnTo>
                    <a:lnTo>
                      <a:pt x="168" y="36"/>
                    </a:lnTo>
                    <a:lnTo>
                      <a:pt x="161" y="35"/>
                    </a:lnTo>
                    <a:lnTo>
                      <a:pt x="153" y="33"/>
                    </a:lnTo>
                    <a:lnTo>
                      <a:pt x="142" y="32"/>
                    </a:lnTo>
                    <a:lnTo>
                      <a:pt x="131" y="31"/>
                    </a:lnTo>
                    <a:lnTo>
                      <a:pt x="120" y="29"/>
                    </a:lnTo>
                    <a:lnTo>
                      <a:pt x="109" y="29"/>
                    </a:lnTo>
                    <a:lnTo>
                      <a:pt x="102" y="29"/>
                    </a:lnTo>
                    <a:lnTo>
                      <a:pt x="96" y="31"/>
                    </a:lnTo>
                    <a:lnTo>
                      <a:pt x="90" y="32"/>
                    </a:lnTo>
                    <a:lnTo>
                      <a:pt x="88" y="29"/>
                    </a:lnTo>
                    <a:lnTo>
                      <a:pt x="91" y="26"/>
                    </a:lnTo>
                    <a:lnTo>
                      <a:pt x="97" y="23"/>
                    </a:lnTo>
                    <a:lnTo>
                      <a:pt x="94" y="23"/>
                    </a:lnTo>
                    <a:lnTo>
                      <a:pt x="88" y="23"/>
                    </a:lnTo>
                    <a:lnTo>
                      <a:pt x="81" y="26"/>
                    </a:lnTo>
                    <a:lnTo>
                      <a:pt x="74" y="31"/>
                    </a:lnTo>
                    <a:lnTo>
                      <a:pt x="67" y="36"/>
                    </a:lnTo>
                    <a:lnTo>
                      <a:pt x="57" y="37"/>
                    </a:lnTo>
                    <a:lnTo>
                      <a:pt x="47" y="37"/>
                    </a:lnTo>
                    <a:lnTo>
                      <a:pt x="41" y="37"/>
                    </a:lnTo>
                    <a:lnTo>
                      <a:pt x="39" y="37"/>
                    </a:lnTo>
                    <a:lnTo>
                      <a:pt x="34" y="38"/>
                    </a:lnTo>
                    <a:lnTo>
                      <a:pt x="29" y="38"/>
                    </a:lnTo>
                    <a:lnTo>
                      <a:pt x="23" y="40"/>
                    </a:lnTo>
                    <a:lnTo>
                      <a:pt x="17" y="42"/>
                    </a:lnTo>
                    <a:lnTo>
                      <a:pt x="11" y="45"/>
                    </a:lnTo>
                    <a:lnTo>
                      <a:pt x="5" y="49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201" name="Freeform 175"/>
              <p:cNvSpPr>
                <a:spLocks/>
              </p:cNvSpPr>
              <p:nvPr/>
            </p:nvSpPr>
            <p:spPr bwMode="auto">
              <a:xfrm>
                <a:off x="2467" y="3304"/>
                <a:ext cx="111" cy="47"/>
              </a:xfrm>
              <a:custGeom>
                <a:avLst/>
                <a:gdLst>
                  <a:gd name="T0" fmla="*/ 111 w 111"/>
                  <a:gd name="T1" fmla="*/ 38 h 47"/>
                  <a:gd name="T2" fmla="*/ 95 w 111"/>
                  <a:gd name="T3" fmla="*/ 43 h 47"/>
                  <a:gd name="T4" fmla="*/ 79 w 111"/>
                  <a:gd name="T5" fmla="*/ 45 h 47"/>
                  <a:gd name="T6" fmla="*/ 65 w 111"/>
                  <a:gd name="T7" fmla="*/ 47 h 47"/>
                  <a:gd name="T8" fmla="*/ 50 w 111"/>
                  <a:gd name="T9" fmla="*/ 47 h 47"/>
                  <a:gd name="T10" fmla="*/ 36 w 111"/>
                  <a:gd name="T11" fmla="*/ 47 h 47"/>
                  <a:gd name="T12" fmla="*/ 23 w 111"/>
                  <a:gd name="T13" fmla="*/ 44 h 47"/>
                  <a:gd name="T14" fmla="*/ 11 w 111"/>
                  <a:gd name="T15" fmla="*/ 42 h 47"/>
                  <a:gd name="T16" fmla="*/ 0 w 111"/>
                  <a:gd name="T17" fmla="*/ 38 h 47"/>
                  <a:gd name="T18" fmla="*/ 0 w 111"/>
                  <a:gd name="T19" fmla="*/ 0 h 47"/>
                  <a:gd name="T20" fmla="*/ 11 w 111"/>
                  <a:gd name="T21" fmla="*/ 4 h 47"/>
                  <a:gd name="T22" fmla="*/ 23 w 111"/>
                  <a:gd name="T23" fmla="*/ 8 h 47"/>
                  <a:gd name="T24" fmla="*/ 36 w 111"/>
                  <a:gd name="T25" fmla="*/ 9 h 47"/>
                  <a:gd name="T26" fmla="*/ 50 w 111"/>
                  <a:gd name="T27" fmla="*/ 10 h 47"/>
                  <a:gd name="T28" fmla="*/ 65 w 111"/>
                  <a:gd name="T29" fmla="*/ 9 h 47"/>
                  <a:gd name="T30" fmla="*/ 79 w 111"/>
                  <a:gd name="T31" fmla="*/ 8 h 47"/>
                  <a:gd name="T32" fmla="*/ 95 w 111"/>
                  <a:gd name="T33" fmla="*/ 5 h 47"/>
                  <a:gd name="T34" fmla="*/ 111 w 111"/>
                  <a:gd name="T35" fmla="*/ 0 h 47"/>
                  <a:gd name="T36" fmla="*/ 111 w 111"/>
                  <a:gd name="T37" fmla="*/ 38 h 4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1"/>
                  <a:gd name="T58" fmla="*/ 0 h 47"/>
                  <a:gd name="T59" fmla="*/ 111 w 111"/>
                  <a:gd name="T60" fmla="*/ 47 h 4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1" h="47">
                    <a:moveTo>
                      <a:pt x="111" y="38"/>
                    </a:moveTo>
                    <a:lnTo>
                      <a:pt x="95" y="43"/>
                    </a:lnTo>
                    <a:lnTo>
                      <a:pt x="79" y="45"/>
                    </a:lnTo>
                    <a:lnTo>
                      <a:pt x="65" y="47"/>
                    </a:lnTo>
                    <a:lnTo>
                      <a:pt x="50" y="47"/>
                    </a:lnTo>
                    <a:lnTo>
                      <a:pt x="36" y="47"/>
                    </a:lnTo>
                    <a:lnTo>
                      <a:pt x="23" y="44"/>
                    </a:lnTo>
                    <a:lnTo>
                      <a:pt x="11" y="42"/>
                    </a:lnTo>
                    <a:lnTo>
                      <a:pt x="0" y="38"/>
                    </a:lnTo>
                    <a:lnTo>
                      <a:pt x="0" y="0"/>
                    </a:lnTo>
                    <a:lnTo>
                      <a:pt x="11" y="4"/>
                    </a:lnTo>
                    <a:lnTo>
                      <a:pt x="23" y="8"/>
                    </a:lnTo>
                    <a:lnTo>
                      <a:pt x="36" y="9"/>
                    </a:lnTo>
                    <a:lnTo>
                      <a:pt x="50" y="10"/>
                    </a:lnTo>
                    <a:lnTo>
                      <a:pt x="65" y="9"/>
                    </a:lnTo>
                    <a:lnTo>
                      <a:pt x="79" y="8"/>
                    </a:lnTo>
                    <a:lnTo>
                      <a:pt x="95" y="5"/>
                    </a:lnTo>
                    <a:lnTo>
                      <a:pt x="111" y="0"/>
                    </a:lnTo>
                    <a:lnTo>
                      <a:pt x="111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</p:grpSp>
        <p:sp>
          <p:nvSpPr>
            <p:cNvPr id="30" name="Text Box 176"/>
            <p:cNvSpPr txBox="1">
              <a:spLocks noChangeArrowheads="1"/>
            </p:cNvSpPr>
            <p:nvPr/>
          </p:nvSpPr>
          <p:spPr bwMode="auto">
            <a:xfrm>
              <a:off x="944" y="933"/>
              <a:ext cx="1778" cy="1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endParaRPr lang="ru-RU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endParaRPr>
            </a:p>
            <a:p>
              <a:pPr algn="ctr">
                <a:spcBef>
                  <a:spcPct val="50000"/>
                </a:spcBef>
              </a:pPr>
              <a:endParaRPr lang="ru-RU" sz="2800" b="1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</p:grpSp>
      <p:sp>
        <p:nvSpPr>
          <p:cNvPr id="73747" name="Rectangle 19" descr="Дуб"/>
          <p:cNvSpPr>
            <a:spLocks noChangeArrowheads="1"/>
          </p:cNvSpPr>
          <p:nvPr/>
        </p:nvSpPr>
        <p:spPr bwMode="auto">
          <a:xfrm>
            <a:off x="785786" y="2571744"/>
            <a:ext cx="3286148" cy="2952749"/>
          </a:xfrm>
          <a:prstGeom prst="rect">
            <a:avLst/>
          </a:prstGeom>
          <a:blipFill dpi="0" rotWithShape="1">
            <a:blip r:embed="rId2" cstate="email"/>
            <a:srcRect/>
            <a:tile tx="0" ty="0" sx="100000" sy="100000" flip="none" algn="tl"/>
          </a:blipFill>
          <a:ln w="25400">
            <a:solidFill>
              <a:srgbClr val="9966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3748" name="AutoShape 20"/>
          <p:cNvSpPr>
            <a:spLocks noChangeArrowheads="1"/>
          </p:cNvSpPr>
          <p:nvPr/>
        </p:nvSpPr>
        <p:spPr bwMode="auto">
          <a:xfrm rot="7866378">
            <a:off x="914751" y="5072281"/>
            <a:ext cx="196850" cy="431800"/>
          </a:xfrm>
          <a:prstGeom prst="moon">
            <a:avLst>
              <a:gd name="adj" fmla="val 19231"/>
            </a:avLst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3749" name="WordArt 21"/>
          <p:cNvSpPr>
            <a:spLocks noChangeArrowheads="1" noChangeShapeType="1" noTextEdit="1"/>
          </p:cNvSpPr>
          <p:nvPr/>
        </p:nvSpPr>
        <p:spPr bwMode="auto">
          <a:xfrm>
            <a:off x="928662" y="857232"/>
            <a:ext cx="7477125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>
                <a:ln w="63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Shelman"/>
              </a:rPr>
              <a:t>У крышки квадратного стола 4 угла. </a:t>
            </a:r>
          </a:p>
          <a:p>
            <a:pPr algn="ctr"/>
            <a:r>
              <a:rPr lang="ru-RU" sz="2400" b="1" kern="10" dirty="0">
                <a:ln w="63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Shelman"/>
              </a:rPr>
              <a:t>Сколько станет углов, если 1 угол отпилить? </a:t>
            </a:r>
          </a:p>
        </p:txBody>
      </p:sp>
      <p:sp>
        <p:nvSpPr>
          <p:cNvPr id="73751" name="WordArt 23"/>
          <p:cNvSpPr>
            <a:spLocks noChangeArrowheads="1" noChangeShapeType="1" noTextEdit="1"/>
          </p:cNvSpPr>
          <p:nvPr/>
        </p:nvSpPr>
        <p:spPr bwMode="auto">
          <a:xfrm>
            <a:off x="5572132" y="4714884"/>
            <a:ext cx="1728787" cy="55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481"/>
              </a:avLst>
            </a:prstTxWarp>
          </a:bodyPr>
          <a:lstStyle/>
          <a:p>
            <a:pPr algn="ctr"/>
            <a:r>
              <a:rPr lang="ru-RU" sz="2400" b="1" kern="10" dirty="0">
                <a:ln w="63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4 угла</a:t>
            </a:r>
          </a:p>
        </p:txBody>
      </p:sp>
      <p:sp>
        <p:nvSpPr>
          <p:cNvPr id="73752" name="AutoShape 24"/>
          <p:cNvSpPr>
            <a:spLocks noChangeArrowheads="1"/>
          </p:cNvSpPr>
          <p:nvPr/>
        </p:nvSpPr>
        <p:spPr bwMode="auto">
          <a:xfrm rot="13876228">
            <a:off x="886826" y="2586647"/>
            <a:ext cx="211138" cy="360362"/>
          </a:xfrm>
          <a:prstGeom prst="moon">
            <a:avLst>
              <a:gd name="adj" fmla="val 19231"/>
            </a:avLst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3753" name="AutoShape 25"/>
          <p:cNvSpPr>
            <a:spLocks noChangeArrowheads="1"/>
          </p:cNvSpPr>
          <p:nvPr/>
        </p:nvSpPr>
        <p:spPr bwMode="auto">
          <a:xfrm rot="3282245">
            <a:off x="4629944" y="4955382"/>
            <a:ext cx="161925" cy="420687"/>
          </a:xfrm>
          <a:prstGeom prst="moon">
            <a:avLst>
              <a:gd name="adj" fmla="val 19231"/>
            </a:avLst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3754" name="AutoShape 26"/>
          <p:cNvSpPr>
            <a:spLocks noChangeArrowheads="1"/>
          </p:cNvSpPr>
          <p:nvPr/>
        </p:nvSpPr>
        <p:spPr bwMode="auto">
          <a:xfrm rot="-3911559">
            <a:off x="3408363" y="2433637"/>
            <a:ext cx="196850" cy="460375"/>
          </a:xfrm>
          <a:prstGeom prst="moon">
            <a:avLst>
              <a:gd name="adj" fmla="val 19231"/>
            </a:avLst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3756" name="WordArt 28"/>
          <p:cNvSpPr>
            <a:spLocks noChangeArrowheads="1" noChangeShapeType="1" noTextEdit="1"/>
          </p:cNvSpPr>
          <p:nvPr/>
        </p:nvSpPr>
        <p:spPr bwMode="auto">
          <a:xfrm>
            <a:off x="5286380" y="2285992"/>
            <a:ext cx="207645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>
                <a:ln w="63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Garamond"/>
              </a:rPr>
              <a:t>2 вариант</a:t>
            </a:r>
          </a:p>
        </p:txBody>
      </p:sp>
      <p:sp>
        <p:nvSpPr>
          <p:cNvPr id="73758" name="AutoShape 30"/>
          <p:cNvSpPr>
            <a:spLocks noChangeArrowheads="1"/>
          </p:cNvSpPr>
          <p:nvPr/>
        </p:nvSpPr>
        <p:spPr bwMode="auto">
          <a:xfrm rot="3465761">
            <a:off x="1974192" y="2642800"/>
            <a:ext cx="3943350" cy="1944687"/>
          </a:xfrm>
          <a:prstGeom prst="triangle">
            <a:avLst>
              <a:gd name="adj" fmla="val 20856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3750" name="Picture 22" descr="W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651520" flipH="1">
            <a:off x="2404223" y="3119911"/>
            <a:ext cx="2592387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" name="AutoShape 20"/>
          <p:cNvSpPr>
            <a:spLocks noChangeArrowheads="1"/>
          </p:cNvSpPr>
          <p:nvPr/>
        </p:nvSpPr>
        <p:spPr bwMode="auto">
          <a:xfrm rot="7866378" flipH="1">
            <a:off x="1891124" y="2515917"/>
            <a:ext cx="266951" cy="496061"/>
          </a:xfrm>
          <a:prstGeom prst="moon">
            <a:avLst>
              <a:gd name="adj" fmla="val 19231"/>
            </a:avLst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" name="AutoShape 24"/>
          <p:cNvSpPr>
            <a:spLocks noChangeArrowheads="1"/>
          </p:cNvSpPr>
          <p:nvPr/>
        </p:nvSpPr>
        <p:spPr bwMode="auto">
          <a:xfrm rot="13876228" flipH="1" flipV="1">
            <a:off x="3604178" y="5088680"/>
            <a:ext cx="221134" cy="372099"/>
          </a:xfrm>
          <a:prstGeom prst="moon">
            <a:avLst>
              <a:gd name="adj" fmla="val 19231"/>
            </a:avLst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3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3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02662 C -0.01059 -0.06065 -0.01996 -0.07408 -0.03021 -0.09954 C -0.03715 -0.11783 -0.04479 -0.13959 -0.05364 -0.15209 C -0.05989 -0.16065 -0.06666 -0.16065 -0.07205 -0.17292 C -0.07587 -0.18195 -0.07864 -0.19584 -0.08281 -0.2044 C -0.08472 -0.20787 -0.08663 -0.21158 -0.08837 -0.21482 C -0.09357 -0.23704 -0.10173 -0.25347 -0.10833 -0.27222 C -0.11458 -0.29028 -0.121 -0.31551 -0.1283 -0.32986 C -0.12968 -0.33519 -0.13385 -0.34491 -0.13212 -0.3456 C -0.13212 -0.34491 -0.1184 -0.33241 -0.11562 -0.32986 C -0.11389 -0.32801 -0.11024 -0.32477 -0.11024 -0.32384 C -0.10607 -0.31551 -0.10087 -0.30972 -0.09739 -0.29838 C -0.09045 -0.2757 -0.08593 -0.24028 -0.07743 -0.22014 C -0.07534 -0.21482 -0.07239 -0.21389 -0.07014 -0.20972 C -0.06736 -0.20347 -0.06562 -0.19468 -0.06284 -0.18843 C -0.05538 -0.17199 -0.04687 -0.16181 -0.03923 -0.14676 C -0.03403 -0.12384 -0.02205 -0.08797 -0.01909 -0.0632 C -0.01736 -0.04746 -0.01771 -0.0456 -0.01371 -0.03172 C -0.01215 -0.02593 -0.01024 -0.02037 -0.00816 -0.01597 C -0.00486 -0.0081 0.00278 0.00509 0.00278 0.00578 C 0.00851 0.03055 0.01979 0.04722 0.02813 0.06736 C 0.03021 0.07222 0.03143 0.0787 0.03368 0.08333 C 0.03716 0.09097 0.04445 0.10416 0.04445 0.10486 C 0.04705 0.11458 0.04861 0.12662 0.05191 0.13541 C 0.05556 0.14606 0.06302 0.16713 0.06302 0.16805 C 0.06042 0.1419 0.05504 0.11805 0.04653 0.10949 C 0.0408 0.08588 0.03264 0.06967 0.02639 0.04676 C 0.01407 -0.00047 0.00278 -0.05255 -0.01198 -0.09468 C -0.01562 -0.1382 -0.01024 -0.09746 -0.01909 -0.12593 C -0.02343 -0.14028 -0.02552 -0.15996 -0.03021 -0.17292 C -0.03385 -0.18334 -0.03663 -0.19584 -0.04097 -0.2044 C -0.04288 -0.20787 -0.04479 -0.21088 -0.0467 -0.21482 C -0.05573 -0.23634 -0.04791 -0.22662 -0.05729 -0.23588 C -0.06493 -0.25718 -0.07448 -0.27431 -0.08281 -0.29306 C -0.08819 -0.30509 -0.09479 -0.31158 -0.0993 -0.32477 C -0.1026 -0.33426 -0.10503 -0.3463 -0.10833 -0.35602 C -0.11007 -0.36065 -0.11389 -0.36667 -0.11389 -0.36574 " pathEditMode="relative" rAng="0" ptsTypes="ffffffffffffffffffffffffffffffffffffA">
                                      <p:cBhvr>
                                        <p:cTn id="29" dur="2000" fill="hold"/>
                                        <p:tgtEl>
                                          <p:spTgt spid="737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0" y="-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3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6" dur="500"/>
                                        <p:tgtEl>
                                          <p:spTgt spid="73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9" dur="500"/>
                                        <p:tgtEl>
                                          <p:spTgt spid="73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500"/>
                                        <p:tgtEl>
                                          <p:spTgt spid="7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5" dur="500"/>
                                        <p:tgtEl>
                                          <p:spTgt spid="73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3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4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47" grpId="0" animBg="1"/>
      <p:bldP spid="73748" grpId="0" animBg="1"/>
      <p:bldP spid="73749" grpId="0" animBg="1"/>
      <p:bldP spid="73751" grpId="0" animBg="1"/>
      <p:bldP spid="73752" grpId="0" animBg="1"/>
      <p:bldP spid="73753" grpId="0" animBg="1"/>
      <p:bldP spid="73754" grpId="0" animBg="1"/>
      <p:bldP spid="73756" grpId="0" animBg="1"/>
      <p:bldP spid="73758" grpId="0" animBg="1"/>
      <p:bldP spid="204" grpId="0" animBg="1"/>
      <p:bldP spid="20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"/>
          <p:cNvGrpSpPr>
            <a:grpSpLocks/>
          </p:cNvGrpSpPr>
          <p:nvPr/>
        </p:nvGrpSpPr>
        <p:grpSpPr bwMode="auto">
          <a:xfrm>
            <a:off x="251520" y="332656"/>
            <a:ext cx="8496944" cy="6192688"/>
            <a:chOff x="642" y="429"/>
            <a:chExt cx="4476" cy="3468"/>
          </a:xfrm>
        </p:grpSpPr>
        <p:grpSp>
          <p:nvGrpSpPr>
            <p:cNvPr id="28" name="Group 3"/>
            <p:cNvGrpSpPr>
              <a:grpSpLocks/>
            </p:cNvGrpSpPr>
            <p:nvPr/>
          </p:nvGrpSpPr>
          <p:grpSpPr bwMode="auto">
            <a:xfrm>
              <a:off x="642" y="429"/>
              <a:ext cx="4476" cy="3468"/>
              <a:chOff x="336" y="480"/>
              <a:chExt cx="4476" cy="3468"/>
            </a:xfrm>
          </p:grpSpPr>
          <p:sp>
            <p:nvSpPr>
              <p:cNvPr id="30" name="Freeform 4"/>
              <p:cNvSpPr>
                <a:spLocks/>
              </p:cNvSpPr>
              <p:nvPr/>
            </p:nvSpPr>
            <p:spPr bwMode="auto">
              <a:xfrm>
                <a:off x="342" y="486"/>
                <a:ext cx="4464" cy="3456"/>
              </a:xfrm>
              <a:custGeom>
                <a:avLst/>
                <a:gdLst>
                  <a:gd name="T0" fmla="*/ 0 w 4464"/>
                  <a:gd name="T1" fmla="*/ 3347 h 3456"/>
                  <a:gd name="T2" fmla="*/ 0 w 4464"/>
                  <a:gd name="T3" fmla="*/ 94 h 3456"/>
                  <a:gd name="T4" fmla="*/ 1 w 4464"/>
                  <a:gd name="T5" fmla="*/ 79 h 3456"/>
                  <a:gd name="T6" fmla="*/ 7 w 4464"/>
                  <a:gd name="T7" fmla="*/ 63 h 3456"/>
                  <a:gd name="T8" fmla="*/ 15 w 4464"/>
                  <a:gd name="T9" fmla="*/ 47 h 3456"/>
                  <a:gd name="T10" fmla="*/ 25 w 4464"/>
                  <a:gd name="T11" fmla="*/ 32 h 3456"/>
                  <a:gd name="T12" fmla="*/ 40 w 4464"/>
                  <a:gd name="T13" fmla="*/ 19 h 3456"/>
                  <a:gd name="T14" fmla="*/ 56 w 4464"/>
                  <a:gd name="T15" fmla="*/ 9 h 3456"/>
                  <a:gd name="T16" fmla="*/ 74 w 4464"/>
                  <a:gd name="T17" fmla="*/ 3 h 3456"/>
                  <a:gd name="T18" fmla="*/ 95 w 4464"/>
                  <a:gd name="T19" fmla="*/ 0 h 3456"/>
                  <a:gd name="T20" fmla="*/ 4384 w 4464"/>
                  <a:gd name="T21" fmla="*/ 0 h 3456"/>
                  <a:gd name="T22" fmla="*/ 4399 w 4464"/>
                  <a:gd name="T23" fmla="*/ 1 h 3456"/>
                  <a:gd name="T24" fmla="*/ 4412 w 4464"/>
                  <a:gd name="T25" fmla="*/ 6 h 3456"/>
                  <a:gd name="T26" fmla="*/ 4426 w 4464"/>
                  <a:gd name="T27" fmla="*/ 14 h 3456"/>
                  <a:gd name="T28" fmla="*/ 4439 w 4464"/>
                  <a:gd name="T29" fmla="*/ 25 h 3456"/>
                  <a:gd name="T30" fmla="*/ 4448 w 4464"/>
                  <a:gd name="T31" fmla="*/ 38 h 3456"/>
                  <a:gd name="T32" fmla="*/ 4457 w 4464"/>
                  <a:gd name="T33" fmla="*/ 50 h 3456"/>
                  <a:gd name="T34" fmla="*/ 4462 w 4464"/>
                  <a:gd name="T35" fmla="*/ 65 h 3456"/>
                  <a:gd name="T36" fmla="*/ 4464 w 4464"/>
                  <a:gd name="T37" fmla="*/ 80 h 3456"/>
                  <a:gd name="T38" fmla="*/ 4464 w 4464"/>
                  <a:gd name="T39" fmla="*/ 3362 h 3456"/>
                  <a:gd name="T40" fmla="*/ 4462 w 4464"/>
                  <a:gd name="T41" fmla="*/ 3376 h 3456"/>
                  <a:gd name="T42" fmla="*/ 4457 w 4464"/>
                  <a:gd name="T43" fmla="*/ 3393 h 3456"/>
                  <a:gd name="T44" fmla="*/ 4448 w 4464"/>
                  <a:gd name="T45" fmla="*/ 3408 h 3456"/>
                  <a:gd name="T46" fmla="*/ 4437 w 4464"/>
                  <a:gd name="T47" fmla="*/ 3422 h 3456"/>
                  <a:gd name="T48" fmla="*/ 4424 w 4464"/>
                  <a:gd name="T49" fmla="*/ 3437 h 3456"/>
                  <a:gd name="T50" fmla="*/ 4409 w 4464"/>
                  <a:gd name="T51" fmla="*/ 3447 h 3456"/>
                  <a:gd name="T52" fmla="*/ 4394 w 4464"/>
                  <a:gd name="T53" fmla="*/ 3453 h 3456"/>
                  <a:gd name="T54" fmla="*/ 4378 w 4464"/>
                  <a:gd name="T55" fmla="*/ 3456 h 3456"/>
                  <a:gd name="T56" fmla="*/ 109 w 4464"/>
                  <a:gd name="T57" fmla="*/ 3456 h 3456"/>
                  <a:gd name="T58" fmla="*/ 92 w 4464"/>
                  <a:gd name="T59" fmla="*/ 3455 h 3456"/>
                  <a:gd name="T60" fmla="*/ 74 w 4464"/>
                  <a:gd name="T61" fmla="*/ 3450 h 3456"/>
                  <a:gd name="T62" fmla="*/ 56 w 4464"/>
                  <a:gd name="T63" fmla="*/ 3440 h 3456"/>
                  <a:gd name="T64" fmla="*/ 39 w 4464"/>
                  <a:gd name="T65" fmla="*/ 3429 h 3456"/>
                  <a:gd name="T66" fmla="*/ 23 w 4464"/>
                  <a:gd name="T67" fmla="*/ 3415 h 3456"/>
                  <a:gd name="T68" fmla="*/ 11 w 4464"/>
                  <a:gd name="T69" fmla="*/ 3395 h 3456"/>
                  <a:gd name="T70" fmla="*/ 2 w 4464"/>
                  <a:gd name="T71" fmla="*/ 3373 h 3456"/>
                  <a:gd name="T72" fmla="*/ 0 w 4464"/>
                  <a:gd name="T73" fmla="*/ 3347 h 345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464"/>
                  <a:gd name="T112" fmla="*/ 0 h 3456"/>
                  <a:gd name="T113" fmla="*/ 4464 w 4464"/>
                  <a:gd name="T114" fmla="*/ 3456 h 345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464" h="3456">
                    <a:moveTo>
                      <a:pt x="0" y="3347"/>
                    </a:moveTo>
                    <a:lnTo>
                      <a:pt x="0" y="94"/>
                    </a:lnTo>
                    <a:lnTo>
                      <a:pt x="1" y="79"/>
                    </a:lnTo>
                    <a:lnTo>
                      <a:pt x="7" y="63"/>
                    </a:lnTo>
                    <a:lnTo>
                      <a:pt x="15" y="47"/>
                    </a:lnTo>
                    <a:lnTo>
                      <a:pt x="25" y="32"/>
                    </a:lnTo>
                    <a:lnTo>
                      <a:pt x="40" y="19"/>
                    </a:lnTo>
                    <a:lnTo>
                      <a:pt x="56" y="9"/>
                    </a:lnTo>
                    <a:lnTo>
                      <a:pt x="74" y="3"/>
                    </a:lnTo>
                    <a:lnTo>
                      <a:pt x="95" y="0"/>
                    </a:lnTo>
                    <a:lnTo>
                      <a:pt x="4384" y="0"/>
                    </a:lnTo>
                    <a:lnTo>
                      <a:pt x="4399" y="1"/>
                    </a:lnTo>
                    <a:lnTo>
                      <a:pt x="4412" y="6"/>
                    </a:lnTo>
                    <a:lnTo>
                      <a:pt x="4426" y="14"/>
                    </a:lnTo>
                    <a:lnTo>
                      <a:pt x="4439" y="25"/>
                    </a:lnTo>
                    <a:lnTo>
                      <a:pt x="4448" y="38"/>
                    </a:lnTo>
                    <a:lnTo>
                      <a:pt x="4457" y="50"/>
                    </a:lnTo>
                    <a:lnTo>
                      <a:pt x="4462" y="65"/>
                    </a:lnTo>
                    <a:lnTo>
                      <a:pt x="4464" y="80"/>
                    </a:lnTo>
                    <a:lnTo>
                      <a:pt x="4464" y="3362"/>
                    </a:lnTo>
                    <a:lnTo>
                      <a:pt x="4462" y="3376"/>
                    </a:lnTo>
                    <a:lnTo>
                      <a:pt x="4457" y="3393"/>
                    </a:lnTo>
                    <a:lnTo>
                      <a:pt x="4448" y="3408"/>
                    </a:lnTo>
                    <a:lnTo>
                      <a:pt x="4437" y="3422"/>
                    </a:lnTo>
                    <a:lnTo>
                      <a:pt x="4424" y="3437"/>
                    </a:lnTo>
                    <a:lnTo>
                      <a:pt x="4409" y="3447"/>
                    </a:lnTo>
                    <a:lnTo>
                      <a:pt x="4394" y="3453"/>
                    </a:lnTo>
                    <a:lnTo>
                      <a:pt x="4378" y="3456"/>
                    </a:lnTo>
                    <a:lnTo>
                      <a:pt x="109" y="3456"/>
                    </a:lnTo>
                    <a:lnTo>
                      <a:pt x="92" y="3455"/>
                    </a:lnTo>
                    <a:lnTo>
                      <a:pt x="74" y="3450"/>
                    </a:lnTo>
                    <a:lnTo>
                      <a:pt x="56" y="3440"/>
                    </a:lnTo>
                    <a:lnTo>
                      <a:pt x="39" y="3429"/>
                    </a:lnTo>
                    <a:lnTo>
                      <a:pt x="23" y="3415"/>
                    </a:lnTo>
                    <a:lnTo>
                      <a:pt x="11" y="3395"/>
                    </a:lnTo>
                    <a:lnTo>
                      <a:pt x="2" y="3373"/>
                    </a:lnTo>
                    <a:lnTo>
                      <a:pt x="0" y="3347"/>
                    </a:lnTo>
                    <a:close/>
                  </a:path>
                </a:pathLst>
              </a:custGeom>
              <a:solidFill>
                <a:srgbClr val="0000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31" name="Freeform 5"/>
              <p:cNvSpPr>
                <a:spLocks/>
              </p:cNvSpPr>
              <p:nvPr/>
            </p:nvSpPr>
            <p:spPr bwMode="auto">
              <a:xfrm>
                <a:off x="336" y="580"/>
                <a:ext cx="12" cy="3253"/>
              </a:xfrm>
              <a:custGeom>
                <a:avLst/>
                <a:gdLst>
                  <a:gd name="T0" fmla="*/ 0 w 12"/>
                  <a:gd name="T1" fmla="*/ 0 h 3253"/>
                  <a:gd name="T2" fmla="*/ 0 w 12"/>
                  <a:gd name="T3" fmla="*/ 0 h 3253"/>
                  <a:gd name="T4" fmla="*/ 0 w 12"/>
                  <a:gd name="T5" fmla="*/ 3253 h 3253"/>
                  <a:gd name="T6" fmla="*/ 12 w 12"/>
                  <a:gd name="T7" fmla="*/ 3253 h 3253"/>
                  <a:gd name="T8" fmla="*/ 12 w 12"/>
                  <a:gd name="T9" fmla="*/ 0 h 3253"/>
                  <a:gd name="T10" fmla="*/ 12 w 12"/>
                  <a:gd name="T11" fmla="*/ 0 h 3253"/>
                  <a:gd name="T12" fmla="*/ 0 w 12"/>
                  <a:gd name="T13" fmla="*/ 0 h 32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3253"/>
                  <a:gd name="T23" fmla="*/ 12 w 12"/>
                  <a:gd name="T24" fmla="*/ 3253 h 325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3253">
                    <a:moveTo>
                      <a:pt x="0" y="0"/>
                    </a:moveTo>
                    <a:lnTo>
                      <a:pt x="0" y="0"/>
                    </a:lnTo>
                    <a:lnTo>
                      <a:pt x="0" y="3253"/>
                    </a:lnTo>
                    <a:lnTo>
                      <a:pt x="12" y="3253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32" name="Freeform 6"/>
              <p:cNvSpPr>
                <a:spLocks/>
              </p:cNvSpPr>
              <p:nvPr/>
            </p:nvSpPr>
            <p:spPr bwMode="auto">
              <a:xfrm>
                <a:off x="336" y="480"/>
                <a:ext cx="101" cy="100"/>
              </a:xfrm>
              <a:custGeom>
                <a:avLst/>
                <a:gdLst>
                  <a:gd name="T0" fmla="*/ 101 w 101"/>
                  <a:gd name="T1" fmla="*/ 0 h 100"/>
                  <a:gd name="T2" fmla="*/ 101 w 101"/>
                  <a:gd name="T3" fmla="*/ 0 h 100"/>
                  <a:gd name="T4" fmla="*/ 79 w 101"/>
                  <a:gd name="T5" fmla="*/ 3 h 100"/>
                  <a:gd name="T6" fmla="*/ 59 w 101"/>
                  <a:gd name="T7" fmla="*/ 10 h 100"/>
                  <a:gd name="T8" fmla="*/ 44 w 101"/>
                  <a:gd name="T9" fmla="*/ 20 h 100"/>
                  <a:gd name="T10" fmla="*/ 28 w 101"/>
                  <a:gd name="T11" fmla="*/ 34 h 100"/>
                  <a:gd name="T12" fmla="*/ 16 w 101"/>
                  <a:gd name="T13" fmla="*/ 50 h 100"/>
                  <a:gd name="T14" fmla="*/ 8 w 101"/>
                  <a:gd name="T15" fmla="*/ 67 h 100"/>
                  <a:gd name="T16" fmla="*/ 2 w 101"/>
                  <a:gd name="T17" fmla="*/ 84 h 100"/>
                  <a:gd name="T18" fmla="*/ 0 w 101"/>
                  <a:gd name="T19" fmla="*/ 100 h 100"/>
                  <a:gd name="T20" fmla="*/ 12 w 101"/>
                  <a:gd name="T21" fmla="*/ 100 h 100"/>
                  <a:gd name="T22" fmla="*/ 12 w 101"/>
                  <a:gd name="T23" fmla="*/ 86 h 100"/>
                  <a:gd name="T24" fmla="*/ 18 w 101"/>
                  <a:gd name="T25" fmla="*/ 72 h 100"/>
                  <a:gd name="T26" fmla="*/ 25 w 101"/>
                  <a:gd name="T27" fmla="*/ 55 h 100"/>
                  <a:gd name="T28" fmla="*/ 35 w 101"/>
                  <a:gd name="T29" fmla="*/ 42 h 100"/>
                  <a:gd name="T30" fmla="*/ 48 w 101"/>
                  <a:gd name="T31" fmla="*/ 31 h 100"/>
                  <a:gd name="T32" fmla="*/ 64 w 101"/>
                  <a:gd name="T33" fmla="*/ 20 h 100"/>
                  <a:gd name="T34" fmla="*/ 81 w 101"/>
                  <a:gd name="T35" fmla="*/ 14 h 100"/>
                  <a:gd name="T36" fmla="*/ 101 w 101"/>
                  <a:gd name="T37" fmla="*/ 12 h 100"/>
                  <a:gd name="T38" fmla="*/ 101 w 101"/>
                  <a:gd name="T39" fmla="*/ 12 h 100"/>
                  <a:gd name="T40" fmla="*/ 101 w 101"/>
                  <a:gd name="T41" fmla="*/ 0 h 10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1"/>
                  <a:gd name="T64" fmla="*/ 0 h 100"/>
                  <a:gd name="T65" fmla="*/ 101 w 101"/>
                  <a:gd name="T66" fmla="*/ 100 h 10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1" h="100">
                    <a:moveTo>
                      <a:pt x="101" y="0"/>
                    </a:moveTo>
                    <a:lnTo>
                      <a:pt x="101" y="0"/>
                    </a:lnTo>
                    <a:lnTo>
                      <a:pt x="79" y="3"/>
                    </a:lnTo>
                    <a:lnTo>
                      <a:pt x="59" y="10"/>
                    </a:lnTo>
                    <a:lnTo>
                      <a:pt x="44" y="20"/>
                    </a:lnTo>
                    <a:lnTo>
                      <a:pt x="28" y="34"/>
                    </a:lnTo>
                    <a:lnTo>
                      <a:pt x="16" y="50"/>
                    </a:lnTo>
                    <a:lnTo>
                      <a:pt x="8" y="67"/>
                    </a:lnTo>
                    <a:lnTo>
                      <a:pt x="2" y="84"/>
                    </a:lnTo>
                    <a:lnTo>
                      <a:pt x="0" y="100"/>
                    </a:lnTo>
                    <a:lnTo>
                      <a:pt x="12" y="100"/>
                    </a:lnTo>
                    <a:lnTo>
                      <a:pt x="12" y="86"/>
                    </a:lnTo>
                    <a:lnTo>
                      <a:pt x="18" y="72"/>
                    </a:lnTo>
                    <a:lnTo>
                      <a:pt x="25" y="55"/>
                    </a:lnTo>
                    <a:lnTo>
                      <a:pt x="35" y="42"/>
                    </a:lnTo>
                    <a:lnTo>
                      <a:pt x="48" y="31"/>
                    </a:lnTo>
                    <a:lnTo>
                      <a:pt x="64" y="20"/>
                    </a:lnTo>
                    <a:lnTo>
                      <a:pt x="81" y="14"/>
                    </a:lnTo>
                    <a:lnTo>
                      <a:pt x="101" y="12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33" name="Freeform 8"/>
              <p:cNvSpPr>
                <a:spLocks/>
              </p:cNvSpPr>
              <p:nvPr/>
            </p:nvSpPr>
            <p:spPr bwMode="auto">
              <a:xfrm>
                <a:off x="4726" y="480"/>
                <a:ext cx="86" cy="86"/>
              </a:xfrm>
              <a:custGeom>
                <a:avLst/>
                <a:gdLst>
                  <a:gd name="T0" fmla="*/ 86 w 86"/>
                  <a:gd name="T1" fmla="*/ 86 h 86"/>
                  <a:gd name="T2" fmla="*/ 86 w 86"/>
                  <a:gd name="T3" fmla="*/ 86 h 86"/>
                  <a:gd name="T4" fmla="*/ 82 w 86"/>
                  <a:gd name="T5" fmla="*/ 69 h 86"/>
                  <a:gd name="T6" fmla="*/ 78 w 86"/>
                  <a:gd name="T7" fmla="*/ 54 h 86"/>
                  <a:gd name="T8" fmla="*/ 68 w 86"/>
                  <a:gd name="T9" fmla="*/ 41 h 86"/>
                  <a:gd name="T10" fmla="*/ 58 w 86"/>
                  <a:gd name="T11" fmla="*/ 27 h 86"/>
                  <a:gd name="T12" fmla="*/ 45 w 86"/>
                  <a:gd name="T13" fmla="*/ 15 h 86"/>
                  <a:gd name="T14" fmla="*/ 29 w 86"/>
                  <a:gd name="T15" fmla="*/ 7 h 86"/>
                  <a:gd name="T16" fmla="*/ 16 w 86"/>
                  <a:gd name="T17" fmla="*/ 2 h 86"/>
                  <a:gd name="T18" fmla="*/ 0 w 86"/>
                  <a:gd name="T19" fmla="*/ 0 h 86"/>
                  <a:gd name="T20" fmla="*/ 0 w 86"/>
                  <a:gd name="T21" fmla="*/ 12 h 86"/>
                  <a:gd name="T22" fmla="*/ 13 w 86"/>
                  <a:gd name="T23" fmla="*/ 12 h 86"/>
                  <a:gd name="T24" fmla="*/ 27 w 86"/>
                  <a:gd name="T25" fmla="*/ 18 h 86"/>
                  <a:gd name="T26" fmla="*/ 40 w 86"/>
                  <a:gd name="T27" fmla="*/ 25 h 86"/>
                  <a:gd name="T28" fmla="*/ 51 w 86"/>
                  <a:gd name="T29" fmla="*/ 34 h 86"/>
                  <a:gd name="T30" fmla="*/ 61 w 86"/>
                  <a:gd name="T31" fmla="*/ 46 h 86"/>
                  <a:gd name="T32" fmla="*/ 68 w 86"/>
                  <a:gd name="T33" fmla="*/ 59 h 86"/>
                  <a:gd name="T34" fmla="*/ 73 w 86"/>
                  <a:gd name="T35" fmla="*/ 72 h 86"/>
                  <a:gd name="T36" fmla="*/ 74 w 86"/>
                  <a:gd name="T37" fmla="*/ 86 h 86"/>
                  <a:gd name="T38" fmla="*/ 74 w 86"/>
                  <a:gd name="T39" fmla="*/ 86 h 86"/>
                  <a:gd name="T40" fmla="*/ 86 w 86"/>
                  <a:gd name="T41" fmla="*/ 86 h 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6"/>
                  <a:gd name="T64" fmla="*/ 0 h 86"/>
                  <a:gd name="T65" fmla="*/ 86 w 86"/>
                  <a:gd name="T66" fmla="*/ 86 h 8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6" h="86">
                    <a:moveTo>
                      <a:pt x="86" y="86"/>
                    </a:moveTo>
                    <a:lnTo>
                      <a:pt x="86" y="86"/>
                    </a:lnTo>
                    <a:lnTo>
                      <a:pt x="82" y="69"/>
                    </a:lnTo>
                    <a:lnTo>
                      <a:pt x="78" y="54"/>
                    </a:lnTo>
                    <a:lnTo>
                      <a:pt x="68" y="41"/>
                    </a:lnTo>
                    <a:lnTo>
                      <a:pt x="58" y="27"/>
                    </a:lnTo>
                    <a:lnTo>
                      <a:pt x="45" y="15"/>
                    </a:lnTo>
                    <a:lnTo>
                      <a:pt x="29" y="7"/>
                    </a:lnTo>
                    <a:lnTo>
                      <a:pt x="16" y="2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3" y="12"/>
                    </a:lnTo>
                    <a:lnTo>
                      <a:pt x="27" y="18"/>
                    </a:lnTo>
                    <a:lnTo>
                      <a:pt x="40" y="25"/>
                    </a:lnTo>
                    <a:lnTo>
                      <a:pt x="51" y="34"/>
                    </a:lnTo>
                    <a:lnTo>
                      <a:pt x="61" y="46"/>
                    </a:lnTo>
                    <a:lnTo>
                      <a:pt x="68" y="59"/>
                    </a:lnTo>
                    <a:lnTo>
                      <a:pt x="73" y="72"/>
                    </a:lnTo>
                    <a:lnTo>
                      <a:pt x="74" y="86"/>
                    </a:lnTo>
                    <a:lnTo>
                      <a:pt x="86" y="8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34" name="Freeform 9"/>
              <p:cNvSpPr>
                <a:spLocks/>
              </p:cNvSpPr>
              <p:nvPr/>
            </p:nvSpPr>
            <p:spPr bwMode="auto">
              <a:xfrm>
                <a:off x="4800" y="566"/>
                <a:ext cx="12" cy="3282"/>
              </a:xfrm>
              <a:custGeom>
                <a:avLst/>
                <a:gdLst>
                  <a:gd name="T0" fmla="*/ 12 w 12"/>
                  <a:gd name="T1" fmla="*/ 3282 h 3282"/>
                  <a:gd name="T2" fmla="*/ 12 w 12"/>
                  <a:gd name="T3" fmla="*/ 3282 h 3282"/>
                  <a:gd name="T4" fmla="*/ 12 w 12"/>
                  <a:gd name="T5" fmla="*/ 0 h 3282"/>
                  <a:gd name="T6" fmla="*/ 0 w 12"/>
                  <a:gd name="T7" fmla="*/ 0 h 3282"/>
                  <a:gd name="T8" fmla="*/ 0 w 12"/>
                  <a:gd name="T9" fmla="*/ 3282 h 3282"/>
                  <a:gd name="T10" fmla="*/ 0 w 12"/>
                  <a:gd name="T11" fmla="*/ 3282 h 3282"/>
                  <a:gd name="T12" fmla="*/ 12 w 12"/>
                  <a:gd name="T13" fmla="*/ 3282 h 32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3282"/>
                  <a:gd name="T23" fmla="*/ 12 w 12"/>
                  <a:gd name="T24" fmla="*/ 3282 h 328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3282">
                    <a:moveTo>
                      <a:pt x="12" y="3282"/>
                    </a:moveTo>
                    <a:lnTo>
                      <a:pt x="12" y="328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3282"/>
                    </a:lnTo>
                    <a:lnTo>
                      <a:pt x="12" y="32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35" name="Freeform 10"/>
              <p:cNvSpPr>
                <a:spLocks/>
              </p:cNvSpPr>
              <p:nvPr/>
            </p:nvSpPr>
            <p:spPr bwMode="auto">
              <a:xfrm>
                <a:off x="4720" y="3848"/>
                <a:ext cx="92" cy="100"/>
              </a:xfrm>
              <a:custGeom>
                <a:avLst/>
                <a:gdLst>
                  <a:gd name="T0" fmla="*/ 0 w 92"/>
                  <a:gd name="T1" fmla="*/ 100 h 100"/>
                  <a:gd name="T2" fmla="*/ 0 w 92"/>
                  <a:gd name="T3" fmla="*/ 100 h 100"/>
                  <a:gd name="T4" fmla="*/ 17 w 92"/>
                  <a:gd name="T5" fmla="*/ 97 h 100"/>
                  <a:gd name="T6" fmla="*/ 34 w 92"/>
                  <a:gd name="T7" fmla="*/ 90 h 100"/>
                  <a:gd name="T8" fmla="*/ 50 w 92"/>
                  <a:gd name="T9" fmla="*/ 78 h 100"/>
                  <a:gd name="T10" fmla="*/ 63 w 92"/>
                  <a:gd name="T11" fmla="*/ 64 h 100"/>
                  <a:gd name="T12" fmla="*/ 75 w 92"/>
                  <a:gd name="T13" fmla="*/ 49 h 100"/>
                  <a:gd name="T14" fmla="*/ 84 w 92"/>
                  <a:gd name="T15" fmla="*/ 33 h 100"/>
                  <a:gd name="T16" fmla="*/ 88 w 92"/>
                  <a:gd name="T17" fmla="*/ 15 h 100"/>
                  <a:gd name="T18" fmla="*/ 92 w 92"/>
                  <a:gd name="T19" fmla="*/ 0 h 100"/>
                  <a:gd name="T20" fmla="*/ 80 w 92"/>
                  <a:gd name="T21" fmla="*/ 0 h 100"/>
                  <a:gd name="T22" fmla="*/ 79 w 92"/>
                  <a:gd name="T23" fmla="*/ 12 h 100"/>
                  <a:gd name="T24" fmla="*/ 74 w 92"/>
                  <a:gd name="T25" fmla="*/ 28 h 100"/>
                  <a:gd name="T26" fmla="*/ 65 w 92"/>
                  <a:gd name="T27" fmla="*/ 44 h 100"/>
                  <a:gd name="T28" fmla="*/ 56 w 92"/>
                  <a:gd name="T29" fmla="*/ 56 h 100"/>
                  <a:gd name="T30" fmla="*/ 42 w 92"/>
                  <a:gd name="T31" fmla="*/ 71 h 100"/>
                  <a:gd name="T32" fmla="*/ 29 w 92"/>
                  <a:gd name="T33" fmla="*/ 80 h 100"/>
                  <a:gd name="T34" fmla="*/ 15 w 92"/>
                  <a:gd name="T35" fmla="*/ 86 h 100"/>
                  <a:gd name="T36" fmla="*/ 0 w 92"/>
                  <a:gd name="T37" fmla="*/ 88 h 100"/>
                  <a:gd name="T38" fmla="*/ 0 w 92"/>
                  <a:gd name="T39" fmla="*/ 88 h 100"/>
                  <a:gd name="T40" fmla="*/ 0 w 92"/>
                  <a:gd name="T41" fmla="*/ 100 h 10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2"/>
                  <a:gd name="T64" fmla="*/ 0 h 100"/>
                  <a:gd name="T65" fmla="*/ 92 w 92"/>
                  <a:gd name="T66" fmla="*/ 100 h 10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2" h="100">
                    <a:moveTo>
                      <a:pt x="0" y="100"/>
                    </a:moveTo>
                    <a:lnTo>
                      <a:pt x="0" y="100"/>
                    </a:lnTo>
                    <a:lnTo>
                      <a:pt x="17" y="97"/>
                    </a:lnTo>
                    <a:lnTo>
                      <a:pt x="34" y="90"/>
                    </a:lnTo>
                    <a:lnTo>
                      <a:pt x="50" y="78"/>
                    </a:lnTo>
                    <a:lnTo>
                      <a:pt x="63" y="64"/>
                    </a:lnTo>
                    <a:lnTo>
                      <a:pt x="75" y="49"/>
                    </a:lnTo>
                    <a:lnTo>
                      <a:pt x="84" y="33"/>
                    </a:lnTo>
                    <a:lnTo>
                      <a:pt x="88" y="15"/>
                    </a:lnTo>
                    <a:lnTo>
                      <a:pt x="92" y="0"/>
                    </a:lnTo>
                    <a:lnTo>
                      <a:pt x="80" y="0"/>
                    </a:lnTo>
                    <a:lnTo>
                      <a:pt x="79" y="12"/>
                    </a:lnTo>
                    <a:lnTo>
                      <a:pt x="74" y="28"/>
                    </a:lnTo>
                    <a:lnTo>
                      <a:pt x="65" y="44"/>
                    </a:lnTo>
                    <a:lnTo>
                      <a:pt x="56" y="56"/>
                    </a:lnTo>
                    <a:lnTo>
                      <a:pt x="42" y="71"/>
                    </a:lnTo>
                    <a:lnTo>
                      <a:pt x="29" y="80"/>
                    </a:lnTo>
                    <a:lnTo>
                      <a:pt x="15" y="86"/>
                    </a:lnTo>
                    <a:lnTo>
                      <a:pt x="0" y="88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36" name="Freeform 11"/>
              <p:cNvSpPr>
                <a:spLocks/>
              </p:cNvSpPr>
              <p:nvPr/>
            </p:nvSpPr>
            <p:spPr bwMode="auto">
              <a:xfrm>
                <a:off x="451" y="3936"/>
                <a:ext cx="4269" cy="12"/>
              </a:xfrm>
              <a:custGeom>
                <a:avLst/>
                <a:gdLst>
                  <a:gd name="T0" fmla="*/ 0 w 4269"/>
                  <a:gd name="T1" fmla="*/ 12 h 12"/>
                  <a:gd name="T2" fmla="*/ 0 w 4269"/>
                  <a:gd name="T3" fmla="*/ 12 h 12"/>
                  <a:gd name="T4" fmla="*/ 4269 w 4269"/>
                  <a:gd name="T5" fmla="*/ 12 h 12"/>
                  <a:gd name="T6" fmla="*/ 4269 w 4269"/>
                  <a:gd name="T7" fmla="*/ 0 h 12"/>
                  <a:gd name="T8" fmla="*/ 0 w 4269"/>
                  <a:gd name="T9" fmla="*/ 0 h 12"/>
                  <a:gd name="T10" fmla="*/ 0 w 4269"/>
                  <a:gd name="T11" fmla="*/ 0 h 12"/>
                  <a:gd name="T12" fmla="*/ 0 w 4269"/>
                  <a:gd name="T13" fmla="*/ 12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69"/>
                  <a:gd name="T22" fmla="*/ 0 h 12"/>
                  <a:gd name="T23" fmla="*/ 4269 w 4269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69" h="12">
                    <a:moveTo>
                      <a:pt x="0" y="12"/>
                    </a:moveTo>
                    <a:lnTo>
                      <a:pt x="0" y="12"/>
                    </a:lnTo>
                    <a:lnTo>
                      <a:pt x="4269" y="12"/>
                    </a:lnTo>
                    <a:lnTo>
                      <a:pt x="4269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37" name="Freeform 12"/>
              <p:cNvSpPr>
                <a:spLocks/>
              </p:cNvSpPr>
              <p:nvPr/>
            </p:nvSpPr>
            <p:spPr bwMode="auto">
              <a:xfrm>
                <a:off x="336" y="3833"/>
                <a:ext cx="115" cy="115"/>
              </a:xfrm>
              <a:custGeom>
                <a:avLst/>
                <a:gdLst>
                  <a:gd name="T0" fmla="*/ 0 w 115"/>
                  <a:gd name="T1" fmla="*/ 0 h 115"/>
                  <a:gd name="T2" fmla="*/ 0 w 115"/>
                  <a:gd name="T3" fmla="*/ 0 h 115"/>
                  <a:gd name="T4" fmla="*/ 4 w 115"/>
                  <a:gd name="T5" fmla="*/ 27 h 115"/>
                  <a:gd name="T6" fmla="*/ 12 w 115"/>
                  <a:gd name="T7" fmla="*/ 51 h 115"/>
                  <a:gd name="T8" fmla="*/ 25 w 115"/>
                  <a:gd name="T9" fmla="*/ 71 h 115"/>
                  <a:gd name="T10" fmla="*/ 42 w 115"/>
                  <a:gd name="T11" fmla="*/ 87 h 115"/>
                  <a:gd name="T12" fmla="*/ 59 w 115"/>
                  <a:gd name="T13" fmla="*/ 99 h 115"/>
                  <a:gd name="T14" fmla="*/ 79 w 115"/>
                  <a:gd name="T15" fmla="*/ 108 h 115"/>
                  <a:gd name="T16" fmla="*/ 98 w 115"/>
                  <a:gd name="T17" fmla="*/ 113 h 115"/>
                  <a:gd name="T18" fmla="*/ 115 w 115"/>
                  <a:gd name="T19" fmla="*/ 115 h 115"/>
                  <a:gd name="T20" fmla="*/ 115 w 115"/>
                  <a:gd name="T21" fmla="*/ 103 h 115"/>
                  <a:gd name="T22" fmla="*/ 98 w 115"/>
                  <a:gd name="T23" fmla="*/ 103 h 115"/>
                  <a:gd name="T24" fmla="*/ 81 w 115"/>
                  <a:gd name="T25" fmla="*/ 97 h 115"/>
                  <a:gd name="T26" fmla="*/ 64 w 115"/>
                  <a:gd name="T27" fmla="*/ 88 h 115"/>
                  <a:gd name="T28" fmla="*/ 47 w 115"/>
                  <a:gd name="T29" fmla="*/ 77 h 115"/>
                  <a:gd name="T30" fmla="*/ 33 w 115"/>
                  <a:gd name="T31" fmla="*/ 64 h 115"/>
                  <a:gd name="T32" fmla="*/ 22 w 115"/>
                  <a:gd name="T33" fmla="*/ 46 h 115"/>
                  <a:gd name="T34" fmla="*/ 13 w 115"/>
                  <a:gd name="T35" fmla="*/ 25 h 115"/>
                  <a:gd name="T36" fmla="*/ 12 w 115"/>
                  <a:gd name="T37" fmla="*/ 0 h 115"/>
                  <a:gd name="T38" fmla="*/ 12 w 115"/>
                  <a:gd name="T39" fmla="*/ 0 h 115"/>
                  <a:gd name="T40" fmla="*/ 0 w 115"/>
                  <a:gd name="T41" fmla="*/ 0 h 11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5"/>
                  <a:gd name="T64" fmla="*/ 0 h 115"/>
                  <a:gd name="T65" fmla="*/ 115 w 115"/>
                  <a:gd name="T66" fmla="*/ 115 h 11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5" h="115">
                    <a:moveTo>
                      <a:pt x="0" y="0"/>
                    </a:moveTo>
                    <a:lnTo>
                      <a:pt x="0" y="0"/>
                    </a:lnTo>
                    <a:lnTo>
                      <a:pt x="4" y="27"/>
                    </a:lnTo>
                    <a:lnTo>
                      <a:pt x="12" y="51"/>
                    </a:lnTo>
                    <a:lnTo>
                      <a:pt x="25" y="71"/>
                    </a:lnTo>
                    <a:lnTo>
                      <a:pt x="42" y="87"/>
                    </a:lnTo>
                    <a:lnTo>
                      <a:pt x="59" y="99"/>
                    </a:lnTo>
                    <a:lnTo>
                      <a:pt x="79" y="108"/>
                    </a:lnTo>
                    <a:lnTo>
                      <a:pt x="98" y="113"/>
                    </a:lnTo>
                    <a:lnTo>
                      <a:pt x="115" y="115"/>
                    </a:lnTo>
                    <a:lnTo>
                      <a:pt x="115" y="103"/>
                    </a:lnTo>
                    <a:lnTo>
                      <a:pt x="98" y="103"/>
                    </a:lnTo>
                    <a:lnTo>
                      <a:pt x="81" y="97"/>
                    </a:lnTo>
                    <a:lnTo>
                      <a:pt x="64" y="88"/>
                    </a:lnTo>
                    <a:lnTo>
                      <a:pt x="47" y="77"/>
                    </a:lnTo>
                    <a:lnTo>
                      <a:pt x="33" y="64"/>
                    </a:lnTo>
                    <a:lnTo>
                      <a:pt x="22" y="46"/>
                    </a:lnTo>
                    <a:lnTo>
                      <a:pt x="13" y="25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38" name="Rectangle 13"/>
              <p:cNvSpPr>
                <a:spLocks noChangeArrowheads="1"/>
              </p:cNvSpPr>
              <p:nvPr/>
            </p:nvSpPr>
            <p:spPr bwMode="auto">
              <a:xfrm>
                <a:off x="2367" y="574"/>
                <a:ext cx="318" cy="3259"/>
              </a:xfrm>
              <a:prstGeom prst="rect">
                <a:avLst/>
              </a:prstGeom>
              <a:solidFill>
                <a:srgbClr val="BF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39" name="Freeform 14"/>
              <p:cNvSpPr>
                <a:spLocks/>
              </p:cNvSpPr>
              <p:nvPr/>
            </p:nvSpPr>
            <p:spPr bwMode="auto">
              <a:xfrm>
                <a:off x="2681" y="574"/>
                <a:ext cx="9" cy="3264"/>
              </a:xfrm>
              <a:custGeom>
                <a:avLst/>
                <a:gdLst>
                  <a:gd name="T0" fmla="*/ 4 w 9"/>
                  <a:gd name="T1" fmla="*/ 3264 h 3264"/>
                  <a:gd name="T2" fmla="*/ 9 w 9"/>
                  <a:gd name="T3" fmla="*/ 3259 h 3264"/>
                  <a:gd name="T4" fmla="*/ 9 w 9"/>
                  <a:gd name="T5" fmla="*/ 0 h 3264"/>
                  <a:gd name="T6" fmla="*/ 0 w 9"/>
                  <a:gd name="T7" fmla="*/ 0 h 3264"/>
                  <a:gd name="T8" fmla="*/ 0 w 9"/>
                  <a:gd name="T9" fmla="*/ 3259 h 3264"/>
                  <a:gd name="T10" fmla="*/ 4 w 9"/>
                  <a:gd name="T11" fmla="*/ 3254 h 3264"/>
                  <a:gd name="T12" fmla="*/ 4 w 9"/>
                  <a:gd name="T13" fmla="*/ 3264 h 3264"/>
                  <a:gd name="T14" fmla="*/ 9 w 9"/>
                  <a:gd name="T15" fmla="*/ 3264 h 3264"/>
                  <a:gd name="T16" fmla="*/ 9 w 9"/>
                  <a:gd name="T17" fmla="*/ 3259 h 3264"/>
                  <a:gd name="T18" fmla="*/ 4 w 9"/>
                  <a:gd name="T19" fmla="*/ 3264 h 32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3264"/>
                  <a:gd name="T32" fmla="*/ 9 w 9"/>
                  <a:gd name="T33" fmla="*/ 3264 h 32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3264">
                    <a:moveTo>
                      <a:pt x="4" y="3264"/>
                    </a:moveTo>
                    <a:lnTo>
                      <a:pt x="9" y="3259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3259"/>
                    </a:lnTo>
                    <a:lnTo>
                      <a:pt x="4" y="3254"/>
                    </a:lnTo>
                    <a:lnTo>
                      <a:pt x="4" y="3264"/>
                    </a:lnTo>
                    <a:lnTo>
                      <a:pt x="9" y="3264"/>
                    </a:lnTo>
                    <a:lnTo>
                      <a:pt x="9" y="3259"/>
                    </a:lnTo>
                    <a:lnTo>
                      <a:pt x="4" y="326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0" name="Freeform 15"/>
              <p:cNvSpPr>
                <a:spLocks/>
              </p:cNvSpPr>
              <p:nvPr/>
            </p:nvSpPr>
            <p:spPr bwMode="auto">
              <a:xfrm>
                <a:off x="2362" y="3828"/>
                <a:ext cx="323" cy="10"/>
              </a:xfrm>
              <a:custGeom>
                <a:avLst/>
                <a:gdLst>
                  <a:gd name="T0" fmla="*/ 0 w 323"/>
                  <a:gd name="T1" fmla="*/ 5 h 10"/>
                  <a:gd name="T2" fmla="*/ 5 w 323"/>
                  <a:gd name="T3" fmla="*/ 10 h 10"/>
                  <a:gd name="T4" fmla="*/ 323 w 323"/>
                  <a:gd name="T5" fmla="*/ 10 h 10"/>
                  <a:gd name="T6" fmla="*/ 323 w 323"/>
                  <a:gd name="T7" fmla="*/ 0 h 10"/>
                  <a:gd name="T8" fmla="*/ 5 w 323"/>
                  <a:gd name="T9" fmla="*/ 0 h 10"/>
                  <a:gd name="T10" fmla="*/ 10 w 323"/>
                  <a:gd name="T11" fmla="*/ 5 h 10"/>
                  <a:gd name="T12" fmla="*/ 0 w 323"/>
                  <a:gd name="T13" fmla="*/ 5 h 10"/>
                  <a:gd name="T14" fmla="*/ 0 w 323"/>
                  <a:gd name="T15" fmla="*/ 10 h 10"/>
                  <a:gd name="T16" fmla="*/ 5 w 323"/>
                  <a:gd name="T17" fmla="*/ 10 h 10"/>
                  <a:gd name="T18" fmla="*/ 0 w 323"/>
                  <a:gd name="T19" fmla="*/ 5 h 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23"/>
                  <a:gd name="T31" fmla="*/ 0 h 10"/>
                  <a:gd name="T32" fmla="*/ 323 w 323"/>
                  <a:gd name="T33" fmla="*/ 10 h 1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23" h="10">
                    <a:moveTo>
                      <a:pt x="0" y="5"/>
                    </a:moveTo>
                    <a:lnTo>
                      <a:pt x="5" y="10"/>
                    </a:lnTo>
                    <a:lnTo>
                      <a:pt x="323" y="10"/>
                    </a:lnTo>
                    <a:lnTo>
                      <a:pt x="323" y="0"/>
                    </a:lnTo>
                    <a:lnTo>
                      <a:pt x="5" y="0"/>
                    </a:lnTo>
                    <a:lnTo>
                      <a:pt x="10" y="5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5" y="1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1" name="Freeform 16"/>
              <p:cNvSpPr>
                <a:spLocks/>
              </p:cNvSpPr>
              <p:nvPr/>
            </p:nvSpPr>
            <p:spPr bwMode="auto">
              <a:xfrm>
                <a:off x="2362" y="569"/>
                <a:ext cx="10" cy="3264"/>
              </a:xfrm>
              <a:custGeom>
                <a:avLst/>
                <a:gdLst>
                  <a:gd name="T0" fmla="*/ 5 w 10"/>
                  <a:gd name="T1" fmla="*/ 0 h 3264"/>
                  <a:gd name="T2" fmla="*/ 0 w 10"/>
                  <a:gd name="T3" fmla="*/ 5 h 3264"/>
                  <a:gd name="T4" fmla="*/ 0 w 10"/>
                  <a:gd name="T5" fmla="*/ 3264 h 3264"/>
                  <a:gd name="T6" fmla="*/ 10 w 10"/>
                  <a:gd name="T7" fmla="*/ 3264 h 3264"/>
                  <a:gd name="T8" fmla="*/ 10 w 10"/>
                  <a:gd name="T9" fmla="*/ 5 h 3264"/>
                  <a:gd name="T10" fmla="*/ 5 w 10"/>
                  <a:gd name="T11" fmla="*/ 10 h 3264"/>
                  <a:gd name="T12" fmla="*/ 5 w 10"/>
                  <a:gd name="T13" fmla="*/ 0 h 3264"/>
                  <a:gd name="T14" fmla="*/ 0 w 10"/>
                  <a:gd name="T15" fmla="*/ 0 h 3264"/>
                  <a:gd name="T16" fmla="*/ 0 w 10"/>
                  <a:gd name="T17" fmla="*/ 5 h 3264"/>
                  <a:gd name="T18" fmla="*/ 5 w 10"/>
                  <a:gd name="T19" fmla="*/ 0 h 32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3264"/>
                  <a:gd name="T32" fmla="*/ 10 w 10"/>
                  <a:gd name="T33" fmla="*/ 3264 h 32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3264">
                    <a:moveTo>
                      <a:pt x="5" y="0"/>
                    </a:moveTo>
                    <a:lnTo>
                      <a:pt x="0" y="5"/>
                    </a:lnTo>
                    <a:lnTo>
                      <a:pt x="0" y="3264"/>
                    </a:lnTo>
                    <a:lnTo>
                      <a:pt x="10" y="3264"/>
                    </a:lnTo>
                    <a:lnTo>
                      <a:pt x="10" y="5"/>
                    </a:lnTo>
                    <a:lnTo>
                      <a:pt x="5" y="1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" name="Freeform 17"/>
              <p:cNvSpPr>
                <a:spLocks/>
              </p:cNvSpPr>
              <p:nvPr/>
            </p:nvSpPr>
            <p:spPr bwMode="auto">
              <a:xfrm>
                <a:off x="2367" y="569"/>
                <a:ext cx="323" cy="10"/>
              </a:xfrm>
              <a:custGeom>
                <a:avLst/>
                <a:gdLst>
                  <a:gd name="T0" fmla="*/ 323 w 323"/>
                  <a:gd name="T1" fmla="*/ 5 h 10"/>
                  <a:gd name="T2" fmla="*/ 318 w 323"/>
                  <a:gd name="T3" fmla="*/ 0 h 10"/>
                  <a:gd name="T4" fmla="*/ 0 w 323"/>
                  <a:gd name="T5" fmla="*/ 0 h 10"/>
                  <a:gd name="T6" fmla="*/ 0 w 323"/>
                  <a:gd name="T7" fmla="*/ 10 h 10"/>
                  <a:gd name="T8" fmla="*/ 318 w 323"/>
                  <a:gd name="T9" fmla="*/ 10 h 10"/>
                  <a:gd name="T10" fmla="*/ 314 w 323"/>
                  <a:gd name="T11" fmla="*/ 5 h 10"/>
                  <a:gd name="T12" fmla="*/ 323 w 323"/>
                  <a:gd name="T13" fmla="*/ 5 h 10"/>
                  <a:gd name="T14" fmla="*/ 323 w 323"/>
                  <a:gd name="T15" fmla="*/ 0 h 10"/>
                  <a:gd name="T16" fmla="*/ 318 w 323"/>
                  <a:gd name="T17" fmla="*/ 0 h 10"/>
                  <a:gd name="T18" fmla="*/ 323 w 323"/>
                  <a:gd name="T19" fmla="*/ 5 h 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23"/>
                  <a:gd name="T31" fmla="*/ 0 h 10"/>
                  <a:gd name="T32" fmla="*/ 323 w 323"/>
                  <a:gd name="T33" fmla="*/ 10 h 1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23" h="10">
                    <a:moveTo>
                      <a:pt x="323" y="5"/>
                    </a:moveTo>
                    <a:lnTo>
                      <a:pt x="318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318" y="10"/>
                    </a:lnTo>
                    <a:lnTo>
                      <a:pt x="314" y="5"/>
                    </a:lnTo>
                    <a:lnTo>
                      <a:pt x="323" y="5"/>
                    </a:lnTo>
                    <a:lnTo>
                      <a:pt x="323" y="0"/>
                    </a:lnTo>
                    <a:lnTo>
                      <a:pt x="318" y="0"/>
                    </a:lnTo>
                    <a:lnTo>
                      <a:pt x="323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3" name="Freeform 18"/>
              <p:cNvSpPr>
                <a:spLocks/>
              </p:cNvSpPr>
              <p:nvPr/>
            </p:nvSpPr>
            <p:spPr bwMode="auto">
              <a:xfrm>
                <a:off x="2459" y="503"/>
                <a:ext cx="174" cy="98"/>
              </a:xfrm>
              <a:custGeom>
                <a:avLst/>
                <a:gdLst>
                  <a:gd name="T0" fmla="*/ 148 w 174"/>
                  <a:gd name="T1" fmla="*/ 97 h 98"/>
                  <a:gd name="T2" fmla="*/ 157 w 174"/>
                  <a:gd name="T3" fmla="*/ 89 h 98"/>
                  <a:gd name="T4" fmla="*/ 168 w 174"/>
                  <a:gd name="T5" fmla="*/ 81 h 98"/>
                  <a:gd name="T6" fmla="*/ 174 w 174"/>
                  <a:gd name="T7" fmla="*/ 76 h 98"/>
                  <a:gd name="T8" fmla="*/ 173 w 174"/>
                  <a:gd name="T9" fmla="*/ 71 h 98"/>
                  <a:gd name="T10" fmla="*/ 168 w 174"/>
                  <a:gd name="T11" fmla="*/ 68 h 98"/>
                  <a:gd name="T12" fmla="*/ 163 w 174"/>
                  <a:gd name="T13" fmla="*/ 63 h 98"/>
                  <a:gd name="T14" fmla="*/ 157 w 174"/>
                  <a:gd name="T15" fmla="*/ 57 h 98"/>
                  <a:gd name="T16" fmla="*/ 150 w 174"/>
                  <a:gd name="T17" fmla="*/ 49 h 98"/>
                  <a:gd name="T18" fmla="*/ 143 w 174"/>
                  <a:gd name="T19" fmla="*/ 41 h 98"/>
                  <a:gd name="T20" fmla="*/ 137 w 174"/>
                  <a:gd name="T21" fmla="*/ 33 h 98"/>
                  <a:gd name="T22" fmla="*/ 131 w 174"/>
                  <a:gd name="T23" fmla="*/ 27 h 98"/>
                  <a:gd name="T24" fmla="*/ 125 w 174"/>
                  <a:gd name="T25" fmla="*/ 21 h 98"/>
                  <a:gd name="T26" fmla="*/ 120 w 174"/>
                  <a:gd name="T27" fmla="*/ 15 h 98"/>
                  <a:gd name="T28" fmla="*/ 114 w 174"/>
                  <a:gd name="T29" fmla="*/ 11 h 98"/>
                  <a:gd name="T30" fmla="*/ 108 w 174"/>
                  <a:gd name="T31" fmla="*/ 8 h 98"/>
                  <a:gd name="T32" fmla="*/ 102 w 174"/>
                  <a:gd name="T33" fmla="*/ 5 h 98"/>
                  <a:gd name="T34" fmla="*/ 94 w 174"/>
                  <a:gd name="T35" fmla="*/ 2 h 98"/>
                  <a:gd name="T36" fmla="*/ 88 w 174"/>
                  <a:gd name="T37" fmla="*/ 1 h 98"/>
                  <a:gd name="T38" fmla="*/ 81 w 174"/>
                  <a:gd name="T39" fmla="*/ 0 h 98"/>
                  <a:gd name="T40" fmla="*/ 74 w 174"/>
                  <a:gd name="T41" fmla="*/ 0 h 98"/>
                  <a:gd name="T42" fmla="*/ 65 w 174"/>
                  <a:gd name="T43" fmla="*/ 1 h 98"/>
                  <a:gd name="T44" fmla="*/ 56 w 174"/>
                  <a:gd name="T45" fmla="*/ 4 h 98"/>
                  <a:gd name="T46" fmla="*/ 46 w 174"/>
                  <a:gd name="T47" fmla="*/ 9 h 98"/>
                  <a:gd name="T48" fmla="*/ 36 w 174"/>
                  <a:gd name="T49" fmla="*/ 15 h 98"/>
                  <a:gd name="T50" fmla="*/ 25 w 174"/>
                  <a:gd name="T51" fmla="*/ 22 h 98"/>
                  <a:gd name="T52" fmla="*/ 16 w 174"/>
                  <a:gd name="T53" fmla="*/ 30 h 98"/>
                  <a:gd name="T54" fmla="*/ 7 w 174"/>
                  <a:gd name="T55" fmla="*/ 37 h 98"/>
                  <a:gd name="T56" fmla="*/ 0 w 174"/>
                  <a:gd name="T57" fmla="*/ 45 h 98"/>
                  <a:gd name="T58" fmla="*/ 2 w 174"/>
                  <a:gd name="T59" fmla="*/ 50 h 98"/>
                  <a:gd name="T60" fmla="*/ 10 w 174"/>
                  <a:gd name="T61" fmla="*/ 61 h 98"/>
                  <a:gd name="T62" fmla="*/ 19 w 174"/>
                  <a:gd name="T63" fmla="*/ 71 h 98"/>
                  <a:gd name="T64" fmla="*/ 27 w 174"/>
                  <a:gd name="T65" fmla="*/ 76 h 98"/>
                  <a:gd name="T66" fmla="*/ 30 w 174"/>
                  <a:gd name="T67" fmla="*/ 74 h 98"/>
                  <a:gd name="T68" fmla="*/ 35 w 174"/>
                  <a:gd name="T69" fmla="*/ 68 h 98"/>
                  <a:gd name="T70" fmla="*/ 41 w 174"/>
                  <a:gd name="T71" fmla="*/ 61 h 98"/>
                  <a:gd name="T72" fmla="*/ 47 w 174"/>
                  <a:gd name="T73" fmla="*/ 52 h 98"/>
                  <a:gd name="T74" fmla="*/ 54 w 174"/>
                  <a:gd name="T75" fmla="*/ 43 h 98"/>
                  <a:gd name="T76" fmla="*/ 60 w 174"/>
                  <a:gd name="T77" fmla="*/ 35 h 98"/>
                  <a:gd name="T78" fmla="*/ 68 w 174"/>
                  <a:gd name="T79" fmla="*/ 30 h 98"/>
                  <a:gd name="T80" fmla="*/ 74 w 174"/>
                  <a:gd name="T81" fmla="*/ 28 h 98"/>
                  <a:gd name="T82" fmla="*/ 85 w 174"/>
                  <a:gd name="T83" fmla="*/ 32 h 98"/>
                  <a:gd name="T84" fmla="*/ 94 w 174"/>
                  <a:gd name="T85" fmla="*/ 39 h 98"/>
                  <a:gd name="T86" fmla="*/ 100 w 174"/>
                  <a:gd name="T87" fmla="*/ 53 h 98"/>
                  <a:gd name="T88" fmla="*/ 100 w 174"/>
                  <a:gd name="T89" fmla="*/ 74 h 98"/>
                  <a:gd name="T90" fmla="*/ 100 w 174"/>
                  <a:gd name="T91" fmla="*/ 84 h 98"/>
                  <a:gd name="T92" fmla="*/ 104 w 174"/>
                  <a:gd name="T93" fmla="*/ 92 h 98"/>
                  <a:gd name="T94" fmla="*/ 111 w 174"/>
                  <a:gd name="T95" fmla="*/ 96 h 98"/>
                  <a:gd name="T96" fmla="*/ 119 w 174"/>
                  <a:gd name="T97" fmla="*/ 98 h 98"/>
                  <a:gd name="T98" fmla="*/ 127 w 174"/>
                  <a:gd name="T99" fmla="*/ 98 h 98"/>
                  <a:gd name="T100" fmla="*/ 133 w 174"/>
                  <a:gd name="T101" fmla="*/ 98 h 98"/>
                  <a:gd name="T102" fmla="*/ 138 w 174"/>
                  <a:gd name="T103" fmla="*/ 97 h 98"/>
                  <a:gd name="T104" fmla="*/ 140 w 174"/>
                  <a:gd name="T105" fmla="*/ 97 h 98"/>
                  <a:gd name="T106" fmla="*/ 148 w 174"/>
                  <a:gd name="T107" fmla="*/ 97 h 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74"/>
                  <a:gd name="T163" fmla="*/ 0 h 98"/>
                  <a:gd name="T164" fmla="*/ 174 w 174"/>
                  <a:gd name="T165" fmla="*/ 98 h 9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74" h="98">
                    <a:moveTo>
                      <a:pt x="148" y="97"/>
                    </a:moveTo>
                    <a:lnTo>
                      <a:pt x="157" y="89"/>
                    </a:lnTo>
                    <a:lnTo>
                      <a:pt x="168" y="81"/>
                    </a:lnTo>
                    <a:lnTo>
                      <a:pt x="174" y="76"/>
                    </a:lnTo>
                    <a:lnTo>
                      <a:pt x="173" y="71"/>
                    </a:lnTo>
                    <a:lnTo>
                      <a:pt x="168" y="68"/>
                    </a:lnTo>
                    <a:lnTo>
                      <a:pt x="163" y="63"/>
                    </a:lnTo>
                    <a:lnTo>
                      <a:pt x="157" y="57"/>
                    </a:lnTo>
                    <a:lnTo>
                      <a:pt x="150" y="49"/>
                    </a:lnTo>
                    <a:lnTo>
                      <a:pt x="143" y="41"/>
                    </a:lnTo>
                    <a:lnTo>
                      <a:pt x="137" y="33"/>
                    </a:lnTo>
                    <a:lnTo>
                      <a:pt x="131" y="27"/>
                    </a:lnTo>
                    <a:lnTo>
                      <a:pt x="125" y="21"/>
                    </a:lnTo>
                    <a:lnTo>
                      <a:pt x="120" y="15"/>
                    </a:lnTo>
                    <a:lnTo>
                      <a:pt x="114" y="11"/>
                    </a:lnTo>
                    <a:lnTo>
                      <a:pt x="108" y="8"/>
                    </a:lnTo>
                    <a:lnTo>
                      <a:pt x="102" y="5"/>
                    </a:lnTo>
                    <a:lnTo>
                      <a:pt x="94" y="2"/>
                    </a:lnTo>
                    <a:lnTo>
                      <a:pt x="88" y="1"/>
                    </a:lnTo>
                    <a:lnTo>
                      <a:pt x="81" y="0"/>
                    </a:lnTo>
                    <a:lnTo>
                      <a:pt x="74" y="0"/>
                    </a:lnTo>
                    <a:lnTo>
                      <a:pt x="65" y="1"/>
                    </a:lnTo>
                    <a:lnTo>
                      <a:pt x="56" y="4"/>
                    </a:lnTo>
                    <a:lnTo>
                      <a:pt x="46" y="9"/>
                    </a:lnTo>
                    <a:lnTo>
                      <a:pt x="36" y="15"/>
                    </a:lnTo>
                    <a:lnTo>
                      <a:pt x="25" y="22"/>
                    </a:lnTo>
                    <a:lnTo>
                      <a:pt x="16" y="30"/>
                    </a:lnTo>
                    <a:lnTo>
                      <a:pt x="7" y="37"/>
                    </a:lnTo>
                    <a:lnTo>
                      <a:pt x="0" y="45"/>
                    </a:lnTo>
                    <a:lnTo>
                      <a:pt x="2" y="50"/>
                    </a:lnTo>
                    <a:lnTo>
                      <a:pt x="10" y="61"/>
                    </a:lnTo>
                    <a:lnTo>
                      <a:pt x="19" y="71"/>
                    </a:lnTo>
                    <a:lnTo>
                      <a:pt x="27" y="76"/>
                    </a:lnTo>
                    <a:lnTo>
                      <a:pt x="30" y="74"/>
                    </a:lnTo>
                    <a:lnTo>
                      <a:pt x="35" y="68"/>
                    </a:lnTo>
                    <a:lnTo>
                      <a:pt x="41" y="61"/>
                    </a:lnTo>
                    <a:lnTo>
                      <a:pt x="47" y="52"/>
                    </a:lnTo>
                    <a:lnTo>
                      <a:pt x="54" y="43"/>
                    </a:lnTo>
                    <a:lnTo>
                      <a:pt x="60" y="35"/>
                    </a:lnTo>
                    <a:lnTo>
                      <a:pt x="68" y="30"/>
                    </a:lnTo>
                    <a:lnTo>
                      <a:pt x="74" y="28"/>
                    </a:lnTo>
                    <a:lnTo>
                      <a:pt x="85" y="32"/>
                    </a:lnTo>
                    <a:lnTo>
                      <a:pt x="94" y="39"/>
                    </a:lnTo>
                    <a:lnTo>
                      <a:pt x="100" y="53"/>
                    </a:lnTo>
                    <a:lnTo>
                      <a:pt x="100" y="74"/>
                    </a:lnTo>
                    <a:lnTo>
                      <a:pt x="100" y="84"/>
                    </a:lnTo>
                    <a:lnTo>
                      <a:pt x="104" y="92"/>
                    </a:lnTo>
                    <a:lnTo>
                      <a:pt x="111" y="96"/>
                    </a:lnTo>
                    <a:lnTo>
                      <a:pt x="119" y="98"/>
                    </a:lnTo>
                    <a:lnTo>
                      <a:pt x="127" y="98"/>
                    </a:lnTo>
                    <a:lnTo>
                      <a:pt x="133" y="98"/>
                    </a:lnTo>
                    <a:lnTo>
                      <a:pt x="138" y="97"/>
                    </a:lnTo>
                    <a:lnTo>
                      <a:pt x="140" y="97"/>
                    </a:lnTo>
                    <a:lnTo>
                      <a:pt x="148" y="97"/>
                    </a:lnTo>
                    <a:close/>
                  </a:path>
                </a:pathLst>
              </a:custGeom>
              <a:solidFill>
                <a:srgbClr val="BFCC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4" name="Freeform 19"/>
              <p:cNvSpPr>
                <a:spLocks/>
              </p:cNvSpPr>
              <p:nvPr/>
            </p:nvSpPr>
            <p:spPr bwMode="auto">
              <a:xfrm>
                <a:off x="2604" y="570"/>
                <a:ext cx="33" cy="32"/>
              </a:xfrm>
              <a:custGeom>
                <a:avLst/>
                <a:gdLst>
                  <a:gd name="T0" fmla="*/ 27 w 33"/>
                  <a:gd name="T1" fmla="*/ 8 h 32"/>
                  <a:gd name="T2" fmla="*/ 27 w 33"/>
                  <a:gd name="T3" fmla="*/ 8 h 32"/>
                  <a:gd name="T4" fmla="*/ 26 w 33"/>
                  <a:gd name="T5" fmla="*/ 8 h 32"/>
                  <a:gd name="T6" fmla="*/ 21 w 33"/>
                  <a:gd name="T7" fmla="*/ 10 h 32"/>
                  <a:gd name="T8" fmla="*/ 10 w 33"/>
                  <a:gd name="T9" fmla="*/ 18 h 32"/>
                  <a:gd name="T10" fmla="*/ 0 w 33"/>
                  <a:gd name="T11" fmla="*/ 27 h 32"/>
                  <a:gd name="T12" fmla="*/ 5 w 33"/>
                  <a:gd name="T13" fmla="*/ 32 h 32"/>
                  <a:gd name="T14" fmla="*/ 15 w 33"/>
                  <a:gd name="T15" fmla="*/ 26 h 32"/>
                  <a:gd name="T16" fmla="*/ 26 w 33"/>
                  <a:gd name="T17" fmla="*/ 18 h 32"/>
                  <a:gd name="T18" fmla="*/ 33 w 33"/>
                  <a:gd name="T19" fmla="*/ 10 h 32"/>
                  <a:gd name="T20" fmla="*/ 29 w 33"/>
                  <a:gd name="T21" fmla="*/ 0 h 32"/>
                  <a:gd name="T22" fmla="*/ 29 w 33"/>
                  <a:gd name="T23" fmla="*/ 0 h 32"/>
                  <a:gd name="T24" fmla="*/ 27 w 33"/>
                  <a:gd name="T25" fmla="*/ 8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32"/>
                  <a:gd name="T41" fmla="*/ 33 w 33"/>
                  <a:gd name="T42" fmla="*/ 32 h 3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32">
                    <a:moveTo>
                      <a:pt x="27" y="8"/>
                    </a:moveTo>
                    <a:lnTo>
                      <a:pt x="27" y="8"/>
                    </a:lnTo>
                    <a:lnTo>
                      <a:pt x="26" y="8"/>
                    </a:lnTo>
                    <a:lnTo>
                      <a:pt x="21" y="10"/>
                    </a:lnTo>
                    <a:lnTo>
                      <a:pt x="10" y="18"/>
                    </a:lnTo>
                    <a:lnTo>
                      <a:pt x="0" y="27"/>
                    </a:lnTo>
                    <a:lnTo>
                      <a:pt x="5" y="32"/>
                    </a:lnTo>
                    <a:lnTo>
                      <a:pt x="15" y="26"/>
                    </a:lnTo>
                    <a:lnTo>
                      <a:pt x="26" y="18"/>
                    </a:lnTo>
                    <a:lnTo>
                      <a:pt x="33" y="10"/>
                    </a:lnTo>
                    <a:lnTo>
                      <a:pt x="29" y="0"/>
                    </a:ln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>
                <a:off x="2581" y="521"/>
                <a:ext cx="52" cy="57"/>
              </a:xfrm>
              <a:custGeom>
                <a:avLst/>
                <a:gdLst>
                  <a:gd name="T0" fmla="*/ 0 w 52"/>
                  <a:gd name="T1" fmla="*/ 5 h 57"/>
                  <a:gd name="T2" fmla="*/ 0 w 52"/>
                  <a:gd name="T3" fmla="*/ 5 h 57"/>
                  <a:gd name="T4" fmla="*/ 6 w 52"/>
                  <a:gd name="T5" fmla="*/ 12 h 57"/>
                  <a:gd name="T6" fmla="*/ 12 w 52"/>
                  <a:gd name="T7" fmla="*/ 18 h 57"/>
                  <a:gd name="T8" fmla="*/ 18 w 52"/>
                  <a:gd name="T9" fmla="*/ 26 h 57"/>
                  <a:gd name="T10" fmla="*/ 26 w 52"/>
                  <a:gd name="T11" fmla="*/ 34 h 57"/>
                  <a:gd name="T12" fmla="*/ 33 w 52"/>
                  <a:gd name="T13" fmla="*/ 41 h 57"/>
                  <a:gd name="T14" fmla="*/ 39 w 52"/>
                  <a:gd name="T15" fmla="*/ 48 h 57"/>
                  <a:gd name="T16" fmla="*/ 44 w 52"/>
                  <a:gd name="T17" fmla="*/ 54 h 57"/>
                  <a:gd name="T18" fmla="*/ 50 w 52"/>
                  <a:gd name="T19" fmla="*/ 57 h 57"/>
                  <a:gd name="T20" fmla="*/ 52 w 52"/>
                  <a:gd name="T21" fmla="*/ 49 h 57"/>
                  <a:gd name="T22" fmla="*/ 49 w 52"/>
                  <a:gd name="T23" fmla="*/ 47 h 57"/>
                  <a:gd name="T24" fmla="*/ 44 w 52"/>
                  <a:gd name="T25" fmla="*/ 43 h 57"/>
                  <a:gd name="T26" fmla="*/ 38 w 52"/>
                  <a:gd name="T27" fmla="*/ 36 h 57"/>
                  <a:gd name="T28" fmla="*/ 31 w 52"/>
                  <a:gd name="T29" fmla="*/ 28 h 57"/>
                  <a:gd name="T30" fmla="*/ 23 w 52"/>
                  <a:gd name="T31" fmla="*/ 21 h 57"/>
                  <a:gd name="T32" fmla="*/ 17 w 52"/>
                  <a:gd name="T33" fmla="*/ 13 h 57"/>
                  <a:gd name="T34" fmla="*/ 11 w 52"/>
                  <a:gd name="T35" fmla="*/ 6 h 57"/>
                  <a:gd name="T36" fmla="*/ 5 w 52"/>
                  <a:gd name="T37" fmla="*/ 0 h 57"/>
                  <a:gd name="T38" fmla="*/ 5 w 52"/>
                  <a:gd name="T39" fmla="*/ 0 h 57"/>
                  <a:gd name="T40" fmla="*/ 0 w 52"/>
                  <a:gd name="T41" fmla="*/ 5 h 5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2"/>
                  <a:gd name="T64" fmla="*/ 0 h 57"/>
                  <a:gd name="T65" fmla="*/ 52 w 52"/>
                  <a:gd name="T66" fmla="*/ 57 h 5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2" h="57">
                    <a:moveTo>
                      <a:pt x="0" y="5"/>
                    </a:moveTo>
                    <a:lnTo>
                      <a:pt x="0" y="5"/>
                    </a:lnTo>
                    <a:lnTo>
                      <a:pt x="6" y="12"/>
                    </a:lnTo>
                    <a:lnTo>
                      <a:pt x="12" y="18"/>
                    </a:lnTo>
                    <a:lnTo>
                      <a:pt x="18" y="26"/>
                    </a:lnTo>
                    <a:lnTo>
                      <a:pt x="26" y="34"/>
                    </a:lnTo>
                    <a:lnTo>
                      <a:pt x="33" y="41"/>
                    </a:lnTo>
                    <a:lnTo>
                      <a:pt x="39" y="48"/>
                    </a:lnTo>
                    <a:lnTo>
                      <a:pt x="44" y="54"/>
                    </a:lnTo>
                    <a:lnTo>
                      <a:pt x="50" y="57"/>
                    </a:lnTo>
                    <a:lnTo>
                      <a:pt x="52" y="49"/>
                    </a:lnTo>
                    <a:lnTo>
                      <a:pt x="49" y="47"/>
                    </a:lnTo>
                    <a:lnTo>
                      <a:pt x="44" y="43"/>
                    </a:lnTo>
                    <a:lnTo>
                      <a:pt x="38" y="36"/>
                    </a:lnTo>
                    <a:lnTo>
                      <a:pt x="31" y="28"/>
                    </a:lnTo>
                    <a:lnTo>
                      <a:pt x="23" y="21"/>
                    </a:lnTo>
                    <a:lnTo>
                      <a:pt x="17" y="13"/>
                    </a:lnTo>
                    <a:lnTo>
                      <a:pt x="11" y="6"/>
                    </a:lnTo>
                    <a:lnTo>
                      <a:pt x="5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6" name="Freeform 21"/>
              <p:cNvSpPr>
                <a:spLocks/>
              </p:cNvSpPr>
              <p:nvPr/>
            </p:nvSpPr>
            <p:spPr bwMode="auto">
              <a:xfrm>
                <a:off x="2533" y="498"/>
                <a:ext cx="53" cy="28"/>
              </a:xfrm>
              <a:custGeom>
                <a:avLst/>
                <a:gdLst>
                  <a:gd name="T0" fmla="*/ 0 w 53"/>
                  <a:gd name="T1" fmla="*/ 10 h 28"/>
                  <a:gd name="T2" fmla="*/ 0 w 53"/>
                  <a:gd name="T3" fmla="*/ 10 h 28"/>
                  <a:gd name="T4" fmla="*/ 7 w 53"/>
                  <a:gd name="T5" fmla="*/ 9 h 28"/>
                  <a:gd name="T6" fmla="*/ 14 w 53"/>
                  <a:gd name="T7" fmla="*/ 10 h 28"/>
                  <a:gd name="T8" fmla="*/ 19 w 53"/>
                  <a:gd name="T9" fmla="*/ 11 h 28"/>
                  <a:gd name="T10" fmla="*/ 26 w 53"/>
                  <a:gd name="T11" fmla="*/ 14 h 28"/>
                  <a:gd name="T12" fmla="*/ 33 w 53"/>
                  <a:gd name="T13" fmla="*/ 16 h 28"/>
                  <a:gd name="T14" fmla="*/ 37 w 53"/>
                  <a:gd name="T15" fmla="*/ 20 h 28"/>
                  <a:gd name="T16" fmla="*/ 43 w 53"/>
                  <a:gd name="T17" fmla="*/ 24 h 28"/>
                  <a:gd name="T18" fmla="*/ 48 w 53"/>
                  <a:gd name="T19" fmla="*/ 28 h 28"/>
                  <a:gd name="T20" fmla="*/ 53 w 53"/>
                  <a:gd name="T21" fmla="*/ 23 h 28"/>
                  <a:gd name="T22" fmla="*/ 48 w 53"/>
                  <a:gd name="T23" fmla="*/ 16 h 28"/>
                  <a:gd name="T24" fmla="*/ 42 w 53"/>
                  <a:gd name="T25" fmla="*/ 13 h 28"/>
                  <a:gd name="T26" fmla="*/ 35 w 53"/>
                  <a:gd name="T27" fmla="*/ 9 h 28"/>
                  <a:gd name="T28" fmla="*/ 29 w 53"/>
                  <a:gd name="T29" fmla="*/ 6 h 28"/>
                  <a:gd name="T30" fmla="*/ 22 w 53"/>
                  <a:gd name="T31" fmla="*/ 4 h 28"/>
                  <a:gd name="T32" fmla="*/ 14 w 53"/>
                  <a:gd name="T33" fmla="*/ 2 h 28"/>
                  <a:gd name="T34" fmla="*/ 7 w 53"/>
                  <a:gd name="T35" fmla="*/ 1 h 28"/>
                  <a:gd name="T36" fmla="*/ 0 w 53"/>
                  <a:gd name="T37" fmla="*/ 0 h 28"/>
                  <a:gd name="T38" fmla="*/ 0 w 53"/>
                  <a:gd name="T39" fmla="*/ 0 h 28"/>
                  <a:gd name="T40" fmla="*/ 0 w 53"/>
                  <a:gd name="T41" fmla="*/ 10 h 2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3"/>
                  <a:gd name="T64" fmla="*/ 0 h 28"/>
                  <a:gd name="T65" fmla="*/ 53 w 53"/>
                  <a:gd name="T66" fmla="*/ 28 h 2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3" h="28">
                    <a:moveTo>
                      <a:pt x="0" y="10"/>
                    </a:moveTo>
                    <a:lnTo>
                      <a:pt x="0" y="10"/>
                    </a:lnTo>
                    <a:lnTo>
                      <a:pt x="7" y="9"/>
                    </a:lnTo>
                    <a:lnTo>
                      <a:pt x="14" y="10"/>
                    </a:lnTo>
                    <a:lnTo>
                      <a:pt x="19" y="11"/>
                    </a:lnTo>
                    <a:lnTo>
                      <a:pt x="26" y="14"/>
                    </a:lnTo>
                    <a:lnTo>
                      <a:pt x="33" y="16"/>
                    </a:lnTo>
                    <a:lnTo>
                      <a:pt x="37" y="20"/>
                    </a:lnTo>
                    <a:lnTo>
                      <a:pt x="43" y="24"/>
                    </a:lnTo>
                    <a:lnTo>
                      <a:pt x="48" y="28"/>
                    </a:lnTo>
                    <a:lnTo>
                      <a:pt x="53" y="23"/>
                    </a:lnTo>
                    <a:lnTo>
                      <a:pt x="48" y="16"/>
                    </a:lnTo>
                    <a:lnTo>
                      <a:pt x="42" y="13"/>
                    </a:lnTo>
                    <a:lnTo>
                      <a:pt x="35" y="9"/>
                    </a:lnTo>
                    <a:lnTo>
                      <a:pt x="29" y="6"/>
                    </a:lnTo>
                    <a:lnTo>
                      <a:pt x="22" y="4"/>
                    </a:lnTo>
                    <a:lnTo>
                      <a:pt x="14" y="2"/>
                    </a:lnTo>
                    <a:lnTo>
                      <a:pt x="7" y="1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7" name="Freeform 22"/>
              <p:cNvSpPr>
                <a:spLocks/>
              </p:cNvSpPr>
              <p:nvPr/>
            </p:nvSpPr>
            <p:spPr bwMode="auto">
              <a:xfrm>
                <a:off x="2455" y="498"/>
                <a:ext cx="78" cy="53"/>
              </a:xfrm>
              <a:custGeom>
                <a:avLst/>
                <a:gdLst>
                  <a:gd name="T0" fmla="*/ 8 w 78"/>
                  <a:gd name="T1" fmla="*/ 48 h 53"/>
                  <a:gd name="T2" fmla="*/ 6 w 78"/>
                  <a:gd name="T3" fmla="*/ 53 h 53"/>
                  <a:gd name="T4" fmla="*/ 14 w 78"/>
                  <a:gd name="T5" fmla="*/ 45 h 53"/>
                  <a:gd name="T6" fmla="*/ 22 w 78"/>
                  <a:gd name="T7" fmla="*/ 38 h 53"/>
                  <a:gd name="T8" fmla="*/ 32 w 78"/>
                  <a:gd name="T9" fmla="*/ 31 h 53"/>
                  <a:gd name="T10" fmla="*/ 43 w 78"/>
                  <a:gd name="T11" fmla="*/ 24 h 53"/>
                  <a:gd name="T12" fmla="*/ 51 w 78"/>
                  <a:gd name="T13" fmla="*/ 18 h 53"/>
                  <a:gd name="T14" fmla="*/ 61 w 78"/>
                  <a:gd name="T15" fmla="*/ 13 h 53"/>
                  <a:gd name="T16" fmla="*/ 69 w 78"/>
                  <a:gd name="T17" fmla="*/ 10 h 53"/>
                  <a:gd name="T18" fmla="*/ 78 w 78"/>
                  <a:gd name="T19" fmla="*/ 10 h 53"/>
                  <a:gd name="T20" fmla="*/ 78 w 78"/>
                  <a:gd name="T21" fmla="*/ 0 h 53"/>
                  <a:gd name="T22" fmla="*/ 69 w 78"/>
                  <a:gd name="T23" fmla="*/ 2 h 53"/>
                  <a:gd name="T24" fmla="*/ 58 w 78"/>
                  <a:gd name="T25" fmla="*/ 5 h 53"/>
                  <a:gd name="T26" fmla="*/ 49 w 78"/>
                  <a:gd name="T27" fmla="*/ 10 h 53"/>
                  <a:gd name="T28" fmla="*/ 38 w 78"/>
                  <a:gd name="T29" fmla="*/ 16 h 53"/>
                  <a:gd name="T30" fmla="*/ 27 w 78"/>
                  <a:gd name="T31" fmla="*/ 23 h 53"/>
                  <a:gd name="T32" fmla="*/ 17 w 78"/>
                  <a:gd name="T33" fmla="*/ 31 h 53"/>
                  <a:gd name="T34" fmla="*/ 9 w 78"/>
                  <a:gd name="T35" fmla="*/ 40 h 53"/>
                  <a:gd name="T36" fmla="*/ 1 w 78"/>
                  <a:gd name="T37" fmla="*/ 48 h 53"/>
                  <a:gd name="T38" fmla="*/ 0 w 78"/>
                  <a:gd name="T39" fmla="*/ 53 h 53"/>
                  <a:gd name="T40" fmla="*/ 8 w 78"/>
                  <a:gd name="T41" fmla="*/ 48 h 5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8"/>
                  <a:gd name="T64" fmla="*/ 0 h 53"/>
                  <a:gd name="T65" fmla="*/ 78 w 78"/>
                  <a:gd name="T66" fmla="*/ 53 h 5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8" h="53">
                    <a:moveTo>
                      <a:pt x="8" y="48"/>
                    </a:moveTo>
                    <a:lnTo>
                      <a:pt x="6" y="53"/>
                    </a:lnTo>
                    <a:lnTo>
                      <a:pt x="14" y="45"/>
                    </a:lnTo>
                    <a:lnTo>
                      <a:pt x="22" y="38"/>
                    </a:lnTo>
                    <a:lnTo>
                      <a:pt x="32" y="31"/>
                    </a:lnTo>
                    <a:lnTo>
                      <a:pt x="43" y="24"/>
                    </a:lnTo>
                    <a:lnTo>
                      <a:pt x="51" y="18"/>
                    </a:lnTo>
                    <a:lnTo>
                      <a:pt x="61" y="13"/>
                    </a:lnTo>
                    <a:lnTo>
                      <a:pt x="69" y="10"/>
                    </a:lnTo>
                    <a:lnTo>
                      <a:pt x="78" y="10"/>
                    </a:lnTo>
                    <a:lnTo>
                      <a:pt x="78" y="0"/>
                    </a:lnTo>
                    <a:lnTo>
                      <a:pt x="69" y="2"/>
                    </a:lnTo>
                    <a:lnTo>
                      <a:pt x="58" y="5"/>
                    </a:lnTo>
                    <a:lnTo>
                      <a:pt x="49" y="10"/>
                    </a:lnTo>
                    <a:lnTo>
                      <a:pt x="38" y="16"/>
                    </a:lnTo>
                    <a:lnTo>
                      <a:pt x="27" y="23"/>
                    </a:lnTo>
                    <a:lnTo>
                      <a:pt x="17" y="31"/>
                    </a:lnTo>
                    <a:lnTo>
                      <a:pt x="9" y="40"/>
                    </a:lnTo>
                    <a:lnTo>
                      <a:pt x="1" y="48"/>
                    </a:lnTo>
                    <a:lnTo>
                      <a:pt x="0" y="53"/>
                    </a:lnTo>
                    <a:lnTo>
                      <a:pt x="8" y="4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8" name="Freeform 23"/>
              <p:cNvSpPr>
                <a:spLocks/>
              </p:cNvSpPr>
              <p:nvPr/>
            </p:nvSpPr>
            <p:spPr bwMode="auto">
              <a:xfrm>
                <a:off x="2455" y="546"/>
                <a:ext cx="31" cy="38"/>
              </a:xfrm>
              <a:custGeom>
                <a:avLst/>
                <a:gdLst>
                  <a:gd name="T0" fmla="*/ 31 w 31"/>
                  <a:gd name="T1" fmla="*/ 28 h 38"/>
                  <a:gd name="T2" fmla="*/ 31 w 31"/>
                  <a:gd name="T3" fmla="*/ 28 h 38"/>
                  <a:gd name="T4" fmla="*/ 26 w 31"/>
                  <a:gd name="T5" fmla="*/ 24 h 38"/>
                  <a:gd name="T6" fmla="*/ 17 w 31"/>
                  <a:gd name="T7" fmla="*/ 15 h 38"/>
                  <a:gd name="T8" fmla="*/ 10 w 31"/>
                  <a:gd name="T9" fmla="*/ 5 h 38"/>
                  <a:gd name="T10" fmla="*/ 8 w 31"/>
                  <a:gd name="T11" fmla="*/ 0 h 38"/>
                  <a:gd name="T12" fmla="*/ 0 w 31"/>
                  <a:gd name="T13" fmla="*/ 5 h 38"/>
                  <a:gd name="T14" fmla="*/ 3 w 31"/>
                  <a:gd name="T15" fmla="*/ 10 h 38"/>
                  <a:gd name="T16" fmla="*/ 10 w 31"/>
                  <a:gd name="T17" fmla="*/ 20 h 38"/>
                  <a:gd name="T18" fmla="*/ 21 w 31"/>
                  <a:gd name="T19" fmla="*/ 32 h 38"/>
                  <a:gd name="T20" fmla="*/ 31 w 31"/>
                  <a:gd name="T21" fmla="*/ 38 h 38"/>
                  <a:gd name="T22" fmla="*/ 31 w 31"/>
                  <a:gd name="T23" fmla="*/ 38 h 38"/>
                  <a:gd name="T24" fmla="*/ 31 w 31"/>
                  <a:gd name="T25" fmla="*/ 28 h 3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"/>
                  <a:gd name="T40" fmla="*/ 0 h 38"/>
                  <a:gd name="T41" fmla="*/ 31 w 31"/>
                  <a:gd name="T42" fmla="*/ 38 h 3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" h="38">
                    <a:moveTo>
                      <a:pt x="31" y="28"/>
                    </a:moveTo>
                    <a:lnTo>
                      <a:pt x="31" y="28"/>
                    </a:lnTo>
                    <a:lnTo>
                      <a:pt x="26" y="24"/>
                    </a:lnTo>
                    <a:lnTo>
                      <a:pt x="17" y="15"/>
                    </a:lnTo>
                    <a:lnTo>
                      <a:pt x="10" y="5"/>
                    </a:lnTo>
                    <a:lnTo>
                      <a:pt x="8" y="0"/>
                    </a:lnTo>
                    <a:lnTo>
                      <a:pt x="0" y="5"/>
                    </a:lnTo>
                    <a:lnTo>
                      <a:pt x="3" y="10"/>
                    </a:lnTo>
                    <a:lnTo>
                      <a:pt x="10" y="20"/>
                    </a:lnTo>
                    <a:lnTo>
                      <a:pt x="21" y="32"/>
                    </a:lnTo>
                    <a:lnTo>
                      <a:pt x="31" y="38"/>
                    </a:lnTo>
                    <a:lnTo>
                      <a:pt x="31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9" name="Freeform 24"/>
              <p:cNvSpPr>
                <a:spLocks/>
              </p:cNvSpPr>
              <p:nvPr/>
            </p:nvSpPr>
            <p:spPr bwMode="auto">
              <a:xfrm>
                <a:off x="2486" y="527"/>
                <a:ext cx="47" cy="57"/>
              </a:xfrm>
              <a:custGeom>
                <a:avLst/>
                <a:gdLst>
                  <a:gd name="T0" fmla="*/ 47 w 47"/>
                  <a:gd name="T1" fmla="*/ 0 h 57"/>
                  <a:gd name="T2" fmla="*/ 47 w 47"/>
                  <a:gd name="T3" fmla="*/ 0 h 57"/>
                  <a:gd name="T4" fmla="*/ 40 w 47"/>
                  <a:gd name="T5" fmla="*/ 2 h 57"/>
                  <a:gd name="T6" fmla="*/ 31 w 47"/>
                  <a:gd name="T7" fmla="*/ 8 h 57"/>
                  <a:gd name="T8" fmla="*/ 24 w 47"/>
                  <a:gd name="T9" fmla="*/ 16 h 57"/>
                  <a:gd name="T10" fmla="*/ 17 w 47"/>
                  <a:gd name="T11" fmla="*/ 25 h 57"/>
                  <a:gd name="T12" fmla="*/ 10 w 47"/>
                  <a:gd name="T13" fmla="*/ 34 h 57"/>
                  <a:gd name="T14" fmla="*/ 6 w 47"/>
                  <a:gd name="T15" fmla="*/ 42 h 57"/>
                  <a:gd name="T16" fmla="*/ 1 w 47"/>
                  <a:gd name="T17" fmla="*/ 46 h 57"/>
                  <a:gd name="T18" fmla="*/ 0 w 47"/>
                  <a:gd name="T19" fmla="*/ 47 h 57"/>
                  <a:gd name="T20" fmla="*/ 0 w 47"/>
                  <a:gd name="T21" fmla="*/ 57 h 57"/>
                  <a:gd name="T22" fmla="*/ 6 w 47"/>
                  <a:gd name="T23" fmla="*/ 53 h 57"/>
                  <a:gd name="T24" fmla="*/ 10 w 47"/>
                  <a:gd name="T25" fmla="*/ 47 h 57"/>
                  <a:gd name="T26" fmla="*/ 18 w 47"/>
                  <a:gd name="T27" fmla="*/ 39 h 57"/>
                  <a:gd name="T28" fmla="*/ 24 w 47"/>
                  <a:gd name="T29" fmla="*/ 30 h 57"/>
                  <a:gd name="T30" fmla="*/ 31 w 47"/>
                  <a:gd name="T31" fmla="*/ 21 h 57"/>
                  <a:gd name="T32" fmla="*/ 36 w 47"/>
                  <a:gd name="T33" fmla="*/ 13 h 57"/>
                  <a:gd name="T34" fmla="*/ 42 w 47"/>
                  <a:gd name="T35" fmla="*/ 9 h 57"/>
                  <a:gd name="T36" fmla="*/ 47 w 47"/>
                  <a:gd name="T37" fmla="*/ 8 h 57"/>
                  <a:gd name="T38" fmla="*/ 47 w 47"/>
                  <a:gd name="T39" fmla="*/ 8 h 57"/>
                  <a:gd name="T40" fmla="*/ 47 w 47"/>
                  <a:gd name="T41" fmla="*/ 0 h 5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7"/>
                  <a:gd name="T64" fmla="*/ 0 h 57"/>
                  <a:gd name="T65" fmla="*/ 47 w 47"/>
                  <a:gd name="T66" fmla="*/ 57 h 5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7" h="57">
                    <a:moveTo>
                      <a:pt x="47" y="0"/>
                    </a:moveTo>
                    <a:lnTo>
                      <a:pt x="47" y="0"/>
                    </a:lnTo>
                    <a:lnTo>
                      <a:pt x="40" y="2"/>
                    </a:lnTo>
                    <a:lnTo>
                      <a:pt x="31" y="8"/>
                    </a:lnTo>
                    <a:lnTo>
                      <a:pt x="24" y="16"/>
                    </a:lnTo>
                    <a:lnTo>
                      <a:pt x="17" y="25"/>
                    </a:lnTo>
                    <a:lnTo>
                      <a:pt x="10" y="34"/>
                    </a:lnTo>
                    <a:lnTo>
                      <a:pt x="6" y="42"/>
                    </a:lnTo>
                    <a:lnTo>
                      <a:pt x="1" y="46"/>
                    </a:lnTo>
                    <a:lnTo>
                      <a:pt x="0" y="47"/>
                    </a:lnTo>
                    <a:lnTo>
                      <a:pt x="0" y="57"/>
                    </a:lnTo>
                    <a:lnTo>
                      <a:pt x="6" y="53"/>
                    </a:lnTo>
                    <a:lnTo>
                      <a:pt x="10" y="47"/>
                    </a:lnTo>
                    <a:lnTo>
                      <a:pt x="18" y="39"/>
                    </a:lnTo>
                    <a:lnTo>
                      <a:pt x="24" y="30"/>
                    </a:lnTo>
                    <a:lnTo>
                      <a:pt x="31" y="21"/>
                    </a:lnTo>
                    <a:lnTo>
                      <a:pt x="36" y="13"/>
                    </a:lnTo>
                    <a:lnTo>
                      <a:pt x="42" y="9"/>
                    </a:lnTo>
                    <a:lnTo>
                      <a:pt x="47" y="8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50" name="Freeform 25"/>
              <p:cNvSpPr>
                <a:spLocks/>
              </p:cNvSpPr>
              <p:nvPr/>
            </p:nvSpPr>
            <p:spPr bwMode="auto">
              <a:xfrm>
                <a:off x="2533" y="527"/>
                <a:ext cx="30" cy="50"/>
              </a:xfrm>
              <a:custGeom>
                <a:avLst/>
                <a:gdLst>
                  <a:gd name="T0" fmla="*/ 30 w 30"/>
                  <a:gd name="T1" fmla="*/ 50 h 50"/>
                  <a:gd name="T2" fmla="*/ 30 w 30"/>
                  <a:gd name="T3" fmla="*/ 50 h 50"/>
                  <a:gd name="T4" fmla="*/ 30 w 30"/>
                  <a:gd name="T5" fmla="*/ 29 h 50"/>
                  <a:gd name="T6" fmla="*/ 24 w 30"/>
                  <a:gd name="T7" fmla="*/ 12 h 50"/>
                  <a:gd name="T8" fmla="*/ 12 w 30"/>
                  <a:gd name="T9" fmla="*/ 4 h 50"/>
                  <a:gd name="T10" fmla="*/ 0 w 30"/>
                  <a:gd name="T11" fmla="*/ 0 h 50"/>
                  <a:gd name="T12" fmla="*/ 0 w 30"/>
                  <a:gd name="T13" fmla="*/ 8 h 50"/>
                  <a:gd name="T14" fmla="*/ 9 w 30"/>
                  <a:gd name="T15" fmla="*/ 12 h 50"/>
                  <a:gd name="T16" fmla="*/ 17 w 30"/>
                  <a:gd name="T17" fmla="*/ 17 h 50"/>
                  <a:gd name="T18" fmla="*/ 23 w 30"/>
                  <a:gd name="T19" fmla="*/ 29 h 50"/>
                  <a:gd name="T20" fmla="*/ 23 w 30"/>
                  <a:gd name="T21" fmla="*/ 50 h 50"/>
                  <a:gd name="T22" fmla="*/ 23 w 30"/>
                  <a:gd name="T23" fmla="*/ 50 h 50"/>
                  <a:gd name="T24" fmla="*/ 30 w 30"/>
                  <a:gd name="T25" fmla="*/ 50 h 5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0"/>
                  <a:gd name="T40" fmla="*/ 0 h 50"/>
                  <a:gd name="T41" fmla="*/ 30 w 30"/>
                  <a:gd name="T42" fmla="*/ 50 h 5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0" h="50">
                    <a:moveTo>
                      <a:pt x="30" y="50"/>
                    </a:moveTo>
                    <a:lnTo>
                      <a:pt x="30" y="50"/>
                    </a:lnTo>
                    <a:lnTo>
                      <a:pt x="30" y="29"/>
                    </a:lnTo>
                    <a:lnTo>
                      <a:pt x="24" y="12"/>
                    </a:lnTo>
                    <a:lnTo>
                      <a:pt x="12" y="4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9" y="12"/>
                    </a:lnTo>
                    <a:lnTo>
                      <a:pt x="17" y="17"/>
                    </a:lnTo>
                    <a:lnTo>
                      <a:pt x="23" y="29"/>
                    </a:lnTo>
                    <a:lnTo>
                      <a:pt x="23" y="50"/>
                    </a:lnTo>
                    <a:lnTo>
                      <a:pt x="30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51" name="Freeform 26"/>
              <p:cNvSpPr>
                <a:spLocks/>
              </p:cNvSpPr>
              <p:nvPr/>
            </p:nvSpPr>
            <p:spPr bwMode="auto">
              <a:xfrm>
                <a:off x="2556" y="577"/>
                <a:ext cx="43" cy="29"/>
              </a:xfrm>
              <a:custGeom>
                <a:avLst/>
                <a:gdLst>
                  <a:gd name="T0" fmla="*/ 43 w 43"/>
                  <a:gd name="T1" fmla="*/ 19 h 29"/>
                  <a:gd name="T2" fmla="*/ 41 w 43"/>
                  <a:gd name="T3" fmla="*/ 19 h 29"/>
                  <a:gd name="T4" fmla="*/ 36 w 43"/>
                  <a:gd name="T5" fmla="*/ 20 h 29"/>
                  <a:gd name="T6" fmla="*/ 30 w 43"/>
                  <a:gd name="T7" fmla="*/ 19 h 29"/>
                  <a:gd name="T8" fmla="*/ 22 w 43"/>
                  <a:gd name="T9" fmla="*/ 20 h 29"/>
                  <a:gd name="T10" fmla="*/ 16 w 43"/>
                  <a:gd name="T11" fmla="*/ 18 h 29"/>
                  <a:gd name="T12" fmla="*/ 10 w 43"/>
                  <a:gd name="T13" fmla="*/ 15 h 29"/>
                  <a:gd name="T14" fmla="*/ 7 w 43"/>
                  <a:gd name="T15" fmla="*/ 10 h 29"/>
                  <a:gd name="T16" fmla="*/ 7 w 43"/>
                  <a:gd name="T17" fmla="*/ 0 h 29"/>
                  <a:gd name="T18" fmla="*/ 0 w 43"/>
                  <a:gd name="T19" fmla="*/ 0 h 29"/>
                  <a:gd name="T20" fmla="*/ 0 w 43"/>
                  <a:gd name="T21" fmla="*/ 10 h 29"/>
                  <a:gd name="T22" fmla="*/ 5 w 43"/>
                  <a:gd name="T23" fmla="*/ 20 h 29"/>
                  <a:gd name="T24" fmla="*/ 13 w 43"/>
                  <a:gd name="T25" fmla="*/ 25 h 29"/>
                  <a:gd name="T26" fmla="*/ 22 w 43"/>
                  <a:gd name="T27" fmla="*/ 28 h 29"/>
                  <a:gd name="T28" fmla="*/ 30 w 43"/>
                  <a:gd name="T29" fmla="*/ 29 h 29"/>
                  <a:gd name="T30" fmla="*/ 36 w 43"/>
                  <a:gd name="T31" fmla="*/ 28 h 29"/>
                  <a:gd name="T32" fmla="*/ 41 w 43"/>
                  <a:gd name="T33" fmla="*/ 27 h 29"/>
                  <a:gd name="T34" fmla="*/ 43 w 43"/>
                  <a:gd name="T35" fmla="*/ 27 h 29"/>
                  <a:gd name="T36" fmla="*/ 43 w 43"/>
                  <a:gd name="T37" fmla="*/ 19 h 2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3"/>
                  <a:gd name="T58" fmla="*/ 0 h 29"/>
                  <a:gd name="T59" fmla="*/ 43 w 43"/>
                  <a:gd name="T60" fmla="*/ 29 h 2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3" h="29">
                    <a:moveTo>
                      <a:pt x="43" y="19"/>
                    </a:moveTo>
                    <a:lnTo>
                      <a:pt x="41" y="19"/>
                    </a:lnTo>
                    <a:lnTo>
                      <a:pt x="36" y="20"/>
                    </a:lnTo>
                    <a:lnTo>
                      <a:pt x="30" y="19"/>
                    </a:lnTo>
                    <a:lnTo>
                      <a:pt x="22" y="20"/>
                    </a:lnTo>
                    <a:lnTo>
                      <a:pt x="16" y="18"/>
                    </a:lnTo>
                    <a:lnTo>
                      <a:pt x="10" y="15"/>
                    </a:lnTo>
                    <a:lnTo>
                      <a:pt x="7" y="1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5" y="20"/>
                    </a:lnTo>
                    <a:lnTo>
                      <a:pt x="13" y="25"/>
                    </a:lnTo>
                    <a:lnTo>
                      <a:pt x="22" y="28"/>
                    </a:lnTo>
                    <a:lnTo>
                      <a:pt x="30" y="29"/>
                    </a:lnTo>
                    <a:lnTo>
                      <a:pt x="36" y="28"/>
                    </a:lnTo>
                    <a:lnTo>
                      <a:pt x="41" y="27"/>
                    </a:lnTo>
                    <a:lnTo>
                      <a:pt x="43" y="27"/>
                    </a:lnTo>
                    <a:lnTo>
                      <a:pt x="43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52" name="Freeform 27"/>
              <p:cNvSpPr>
                <a:spLocks/>
              </p:cNvSpPr>
              <p:nvPr/>
            </p:nvSpPr>
            <p:spPr bwMode="auto">
              <a:xfrm>
                <a:off x="2438" y="531"/>
                <a:ext cx="197" cy="132"/>
              </a:xfrm>
              <a:custGeom>
                <a:avLst/>
                <a:gdLst>
                  <a:gd name="T0" fmla="*/ 21 w 197"/>
                  <a:gd name="T1" fmla="*/ 17 h 132"/>
                  <a:gd name="T2" fmla="*/ 23 w 197"/>
                  <a:gd name="T3" fmla="*/ 22 h 132"/>
                  <a:gd name="T4" fmla="*/ 31 w 197"/>
                  <a:gd name="T5" fmla="*/ 33 h 132"/>
                  <a:gd name="T6" fmla="*/ 40 w 197"/>
                  <a:gd name="T7" fmla="*/ 43 h 132"/>
                  <a:gd name="T8" fmla="*/ 48 w 197"/>
                  <a:gd name="T9" fmla="*/ 48 h 132"/>
                  <a:gd name="T10" fmla="*/ 51 w 197"/>
                  <a:gd name="T11" fmla="*/ 46 h 132"/>
                  <a:gd name="T12" fmla="*/ 56 w 197"/>
                  <a:gd name="T13" fmla="*/ 40 h 132"/>
                  <a:gd name="T14" fmla="*/ 62 w 197"/>
                  <a:gd name="T15" fmla="*/ 33 h 132"/>
                  <a:gd name="T16" fmla="*/ 68 w 197"/>
                  <a:gd name="T17" fmla="*/ 24 h 132"/>
                  <a:gd name="T18" fmla="*/ 75 w 197"/>
                  <a:gd name="T19" fmla="*/ 15 h 132"/>
                  <a:gd name="T20" fmla="*/ 81 w 197"/>
                  <a:gd name="T21" fmla="*/ 7 h 132"/>
                  <a:gd name="T22" fmla="*/ 89 w 197"/>
                  <a:gd name="T23" fmla="*/ 2 h 132"/>
                  <a:gd name="T24" fmla="*/ 95 w 197"/>
                  <a:gd name="T25" fmla="*/ 0 h 132"/>
                  <a:gd name="T26" fmla="*/ 106 w 197"/>
                  <a:gd name="T27" fmla="*/ 4 h 132"/>
                  <a:gd name="T28" fmla="*/ 115 w 197"/>
                  <a:gd name="T29" fmla="*/ 11 h 132"/>
                  <a:gd name="T30" fmla="*/ 121 w 197"/>
                  <a:gd name="T31" fmla="*/ 25 h 132"/>
                  <a:gd name="T32" fmla="*/ 121 w 197"/>
                  <a:gd name="T33" fmla="*/ 46 h 132"/>
                  <a:gd name="T34" fmla="*/ 121 w 197"/>
                  <a:gd name="T35" fmla="*/ 56 h 132"/>
                  <a:gd name="T36" fmla="*/ 125 w 197"/>
                  <a:gd name="T37" fmla="*/ 64 h 132"/>
                  <a:gd name="T38" fmla="*/ 132 w 197"/>
                  <a:gd name="T39" fmla="*/ 68 h 132"/>
                  <a:gd name="T40" fmla="*/ 140 w 197"/>
                  <a:gd name="T41" fmla="*/ 70 h 132"/>
                  <a:gd name="T42" fmla="*/ 148 w 197"/>
                  <a:gd name="T43" fmla="*/ 70 h 132"/>
                  <a:gd name="T44" fmla="*/ 154 w 197"/>
                  <a:gd name="T45" fmla="*/ 70 h 132"/>
                  <a:gd name="T46" fmla="*/ 159 w 197"/>
                  <a:gd name="T47" fmla="*/ 69 h 132"/>
                  <a:gd name="T48" fmla="*/ 161 w 197"/>
                  <a:gd name="T49" fmla="*/ 69 h 132"/>
                  <a:gd name="T50" fmla="*/ 164 w 197"/>
                  <a:gd name="T51" fmla="*/ 69 h 132"/>
                  <a:gd name="T52" fmla="*/ 170 w 197"/>
                  <a:gd name="T53" fmla="*/ 66 h 132"/>
                  <a:gd name="T54" fmla="*/ 181 w 197"/>
                  <a:gd name="T55" fmla="*/ 60 h 132"/>
                  <a:gd name="T56" fmla="*/ 197 w 197"/>
                  <a:gd name="T57" fmla="*/ 47 h 132"/>
                  <a:gd name="T58" fmla="*/ 195 w 197"/>
                  <a:gd name="T59" fmla="*/ 48 h 132"/>
                  <a:gd name="T60" fmla="*/ 193 w 197"/>
                  <a:gd name="T61" fmla="*/ 52 h 132"/>
                  <a:gd name="T62" fmla="*/ 188 w 197"/>
                  <a:gd name="T63" fmla="*/ 59 h 132"/>
                  <a:gd name="T64" fmla="*/ 182 w 197"/>
                  <a:gd name="T65" fmla="*/ 66 h 132"/>
                  <a:gd name="T66" fmla="*/ 175 w 197"/>
                  <a:gd name="T67" fmla="*/ 75 h 132"/>
                  <a:gd name="T68" fmla="*/ 168 w 197"/>
                  <a:gd name="T69" fmla="*/ 84 h 132"/>
                  <a:gd name="T70" fmla="*/ 159 w 197"/>
                  <a:gd name="T71" fmla="*/ 93 h 132"/>
                  <a:gd name="T72" fmla="*/ 151 w 197"/>
                  <a:gd name="T73" fmla="*/ 101 h 132"/>
                  <a:gd name="T74" fmla="*/ 141 w 197"/>
                  <a:gd name="T75" fmla="*/ 109 h 132"/>
                  <a:gd name="T76" fmla="*/ 132 w 197"/>
                  <a:gd name="T77" fmla="*/ 117 h 132"/>
                  <a:gd name="T78" fmla="*/ 123 w 197"/>
                  <a:gd name="T79" fmla="*/ 125 h 132"/>
                  <a:gd name="T80" fmla="*/ 113 w 197"/>
                  <a:gd name="T81" fmla="*/ 130 h 132"/>
                  <a:gd name="T82" fmla="*/ 102 w 197"/>
                  <a:gd name="T83" fmla="*/ 132 h 132"/>
                  <a:gd name="T84" fmla="*/ 92 w 197"/>
                  <a:gd name="T85" fmla="*/ 132 h 132"/>
                  <a:gd name="T86" fmla="*/ 81 w 197"/>
                  <a:gd name="T87" fmla="*/ 127 h 132"/>
                  <a:gd name="T88" fmla="*/ 71 w 197"/>
                  <a:gd name="T89" fmla="*/ 117 h 132"/>
                  <a:gd name="T90" fmla="*/ 60 w 197"/>
                  <a:gd name="T91" fmla="*/ 104 h 132"/>
                  <a:gd name="T92" fmla="*/ 50 w 197"/>
                  <a:gd name="T93" fmla="*/ 90 h 132"/>
                  <a:gd name="T94" fmla="*/ 41 w 197"/>
                  <a:gd name="T95" fmla="*/ 77 h 132"/>
                  <a:gd name="T96" fmla="*/ 33 w 197"/>
                  <a:gd name="T97" fmla="*/ 65 h 132"/>
                  <a:gd name="T98" fmla="*/ 25 w 197"/>
                  <a:gd name="T99" fmla="*/ 55 h 132"/>
                  <a:gd name="T100" fmla="*/ 17 w 197"/>
                  <a:gd name="T101" fmla="*/ 46 h 132"/>
                  <a:gd name="T102" fmla="*/ 9 w 197"/>
                  <a:gd name="T103" fmla="*/ 40 h 132"/>
                  <a:gd name="T104" fmla="*/ 0 w 197"/>
                  <a:gd name="T105" fmla="*/ 38 h 132"/>
                  <a:gd name="T106" fmla="*/ 21 w 197"/>
                  <a:gd name="T107" fmla="*/ 17 h 13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97"/>
                  <a:gd name="T163" fmla="*/ 0 h 132"/>
                  <a:gd name="T164" fmla="*/ 197 w 197"/>
                  <a:gd name="T165" fmla="*/ 132 h 13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97" h="132">
                    <a:moveTo>
                      <a:pt x="21" y="17"/>
                    </a:moveTo>
                    <a:lnTo>
                      <a:pt x="23" y="22"/>
                    </a:lnTo>
                    <a:lnTo>
                      <a:pt x="31" y="33"/>
                    </a:lnTo>
                    <a:lnTo>
                      <a:pt x="40" y="43"/>
                    </a:lnTo>
                    <a:lnTo>
                      <a:pt x="48" y="48"/>
                    </a:lnTo>
                    <a:lnTo>
                      <a:pt x="51" y="46"/>
                    </a:lnTo>
                    <a:lnTo>
                      <a:pt x="56" y="40"/>
                    </a:lnTo>
                    <a:lnTo>
                      <a:pt x="62" y="33"/>
                    </a:lnTo>
                    <a:lnTo>
                      <a:pt x="68" y="24"/>
                    </a:lnTo>
                    <a:lnTo>
                      <a:pt x="75" y="15"/>
                    </a:lnTo>
                    <a:lnTo>
                      <a:pt x="81" y="7"/>
                    </a:lnTo>
                    <a:lnTo>
                      <a:pt x="89" y="2"/>
                    </a:lnTo>
                    <a:lnTo>
                      <a:pt x="95" y="0"/>
                    </a:lnTo>
                    <a:lnTo>
                      <a:pt x="106" y="4"/>
                    </a:lnTo>
                    <a:lnTo>
                      <a:pt x="115" y="11"/>
                    </a:lnTo>
                    <a:lnTo>
                      <a:pt x="121" y="25"/>
                    </a:lnTo>
                    <a:lnTo>
                      <a:pt x="121" y="46"/>
                    </a:lnTo>
                    <a:lnTo>
                      <a:pt x="121" y="56"/>
                    </a:lnTo>
                    <a:lnTo>
                      <a:pt x="125" y="64"/>
                    </a:lnTo>
                    <a:lnTo>
                      <a:pt x="132" y="68"/>
                    </a:lnTo>
                    <a:lnTo>
                      <a:pt x="140" y="70"/>
                    </a:lnTo>
                    <a:lnTo>
                      <a:pt x="148" y="70"/>
                    </a:lnTo>
                    <a:lnTo>
                      <a:pt x="154" y="70"/>
                    </a:lnTo>
                    <a:lnTo>
                      <a:pt x="159" y="69"/>
                    </a:lnTo>
                    <a:lnTo>
                      <a:pt x="161" y="69"/>
                    </a:lnTo>
                    <a:lnTo>
                      <a:pt x="164" y="69"/>
                    </a:lnTo>
                    <a:lnTo>
                      <a:pt x="170" y="66"/>
                    </a:lnTo>
                    <a:lnTo>
                      <a:pt x="181" y="60"/>
                    </a:lnTo>
                    <a:lnTo>
                      <a:pt x="197" y="47"/>
                    </a:lnTo>
                    <a:lnTo>
                      <a:pt x="195" y="48"/>
                    </a:lnTo>
                    <a:lnTo>
                      <a:pt x="193" y="52"/>
                    </a:lnTo>
                    <a:lnTo>
                      <a:pt x="188" y="59"/>
                    </a:lnTo>
                    <a:lnTo>
                      <a:pt x="182" y="66"/>
                    </a:lnTo>
                    <a:lnTo>
                      <a:pt x="175" y="75"/>
                    </a:lnTo>
                    <a:lnTo>
                      <a:pt x="168" y="84"/>
                    </a:lnTo>
                    <a:lnTo>
                      <a:pt x="159" y="93"/>
                    </a:lnTo>
                    <a:lnTo>
                      <a:pt x="151" y="101"/>
                    </a:lnTo>
                    <a:lnTo>
                      <a:pt x="141" y="109"/>
                    </a:lnTo>
                    <a:lnTo>
                      <a:pt x="132" y="117"/>
                    </a:lnTo>
                    <a:lnTo>
                      <a:pt x="123" y="125"/>
                    </a:lnTo>
                    <a:lnTo>
                      <a:pt x="113" y="130"/>
                    </a:lnTo>
                    <a:lnTo>
                      <a:pt x="102" y="132"/>
                    </a:lnTo>
                    <a:lnTo>
                      <a:pt x="92" y="132"/>
                    </a:lnTo>
                    <a:lnTo>
                      <a:pt x="81" y="127"/>
                    </a:lnTo>
                    <a:lnTo>
                      <a:pt x="71" y="117"/>
                    </a:lnTo>
                    <a:lnTo>
                      <a:pt x="60" y="104"/>
                    </a:lnTo>
                    <a:lnTo>
                      <a:pt x="50" y="90"/>
                    </a:lnTo>
                    <a:lnTo>
                      <a:pt x="41" y="77"/>
                    </a:lnTo>
                    <a:lnTo>
                      <a:pt x="33" y="65"/>
                    </a:lnTo>
                    <a:lnTo>
                      <a:pt x="25" y="55"/>
                    </a:lnTo>
                    <a:lnTo>
                      <a:pt x="17" y="46"/>
                    </a:lnTo>
                    <a:lnTo>
                      <a:pt x="9" y="40"/>
                    </a:lnTo>
                    <a:lnTo>
                      <a:pt x="0" y="38"/>
                    </a:lnTo>
                    <a:lnTo>
                      <a:pt x="21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53" name="Freeform 28"/>
              <p:cNvSpPr>
                <a:spLocks/>
              </p:cNvSpPr>
              <p:nvPr/>
            </p:nvSpPr>
            <p:spPr bwMode="auto">
              <a:xfrm>
                <a:off x="495" y="574"/>
                <a:ext cx="1972" cy="3259"/>
              </a:xfrm>
              <a:custGeom>
                <a:avLst/>
                <a:gdLst>
                  <a:gd name="T0" fmla="*/ 0 w 1972"/>
                  <a:gd name="T1" fmla="*/ 3149 h 3259"/>
                  <a:gd name="T2" fmla="*/ 0 w 1972"/>
                  <a:gd name="T3" fmla="*/ 96 h 3259"/>
                  <a:gd name="T4" fmla="*/ 1 w 1972"/>
                  <a:gd name="T5" fmla="*/ 80 h 3259"/>
                  <a:gd name="T6" fmla="*/ 7 w 1972"/>
                  <a:gd name="T7" fmla="*/ 63 h 3259"/>
                  <a:gd name="T8" fmla="*/ 14 w 1972"/>
                  <a:gd name="T9" fmla="*/ 48 h 3259"/>
                  <a:gd name="T10" fmla="*/ 25 w 1972"/>
                  <a:gd name="T11" fmla="*/ 32 h 3259"/>
                  <a:gd name="T12" fmla="*/ 38 w 1972"/>
                  <a:gd name="T13" fmla="*/ 19 h 3259"/>
                  <a:gd name="T14" fmla="*/ 55 w 1972"/>
                  <a:gd name="T15" fmla="*/ 9 h 3259"/>
                  <a:gd name="T16" fmla="*/ 72 w 1972"/>
                  <a:gd name="T17" fmla="*/ 3 h 3259"/>
                  <a:gd name="T18" fmla="*/ 93 w 1972"/>
                  <a:gd name="T19" fmla="*/ 0 h 3259"/>
                  <a:gd name="T20" fmla="*/ 1892 w 1972"/>
                  <a:gd name="T21" fmla="*/ 0 h 3259"/>
                  <a:gd name="T22" fmla="*/ 1907 w 1972"/>
                  <a:gd name="T23" fmla="*/ 1 h 3259"/>
                  <a:gd name="T24" fmla="*/ 1920 w 1972"/>
                  <a:gd name="T25" fmla="*/ 6 h 3259"/>
                  <a:gd name="T26" fmla="*/ 1935 w 1972"/>
                  <a:gd name="T27" fmla="*/ 14 h 3259"/>
                  <a:gd name="T28" fmla="*/ 1947 w 1972"/>
                  <a:gd name="T29" fmla="*/ 25 h 3259"/>
                  <a:gd name="T30" fmla="*/ 1957 w 1972"/>
                  <a:gd name="T31" fmla="*/ 38 h 3259"/>
                  <a:gd name="T32" fmla="*/ 1965 w 1972"/>
                  <a:gd name="T33" fmla="*/ 52 h 3259"/>
                  <a:gd name="T34" fmla="*/ 1970 w 1972"/>
                  <a:gd name="T35" fmla="*/ 66 h 3259"/>
                  <a:gd name="T36" fmla="*/ 1972 w 1972"/>
                  <a:gd name="T37" fmla="*/ 82 h 3259"/>
                  <a:gd name="T38" fmla="*/ 1972 w 1972"/>
                  <a:gd name="T39" fmla="*/ 3164 h 3259"/>
                  <a:gd name="T40" fmla="*/ 1970 w 1972"/>
                  <a:gd name="T41" fmla="*/ 3179 h 3259"/>
                  <a:gd name="T42" fmla="*/ 1965 w 1972"/>
                  <a:gd name="T43" fmla="*/ 3195 h 3259"/>
                  <a:gd name="T44" fmla="*/ 1957 w 1972"/>
                  <a:gd name="T45" fmla="*/ 3210 h 3259"/>
                  <a:gd name="T46" fmla="*/ 1946 w 1972"/>
                  <a:gd name="T47" fmla="*/ 3226 h 3259"/>
                  <a:gd name="T48" fmla="*/ 1932 w 1972"/>
                  <a:gd name="T49" fmla="*/ 3239 h 3259"/>
                  <a:gd name="T50" fmla="*/ 1918 w 1972"/>
                  <a:gd name="T51" fmla="*/ 3250 h 3259"/>
                  <a:gd name="T52" fmla="*/ 1902 w 1972"/>
                  <a:gd name="T53" fmla="*/ 3257 h 3259"/>
                  <a:gd name="T54" fmla="*/ 1885 w 1972"/>
                  <a:gd name="T55" fmla="*/ 3259 h 3259"/>
                  <a:gd name="T56" fmla="*/ 109 w 1972"/>
                  <a:gd name="T57" fmla="*/ 3259 h 3259"/>
                  <a:gd name="T58" fmla="*/ 92 w 1972"/>
                  <a:gd name="T59" fmla="*/ 3258 h 3259"/>
                  <a:gd name="T60" fmla="*/ 72 w 1972"/>
                  <a:gd name="T61" fmla="*/ 3253 h 3259"/>
                  <a:gd name="T62" fmla="*/ 54 w 1972"/>
                  <a:gd name="T63" fmla="*/ 3244 h 3259"/>
                  <a:gd name="T64" fmla="*/ 37 w 1972"/>
                  <a:gd name="T65" fmla="*/ 3232 h 3259"/>
                  <a:gd name="T66" fmla="*/ 23 w 1972"/>
                  <a:gd name="T67" fmla="*/ 3217 h 3259"/>
                  <a:gd name="T68" fmla="*/ 11 w 1972"/>
                  <a:gd name="T69" fmla="*/ 3197 h 3259"/>
                  <a:gd name="T70" fmla="*/ 2 w 1972"/>
                  <a:gd name="T71" fmla="*/ 3175 h 3259"/>
                  <a:gd name="T72" fmla="*/ 0 w 1972"/>
                  <a:gd name="T73" fmla="*/ 3149 h 325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972"/>
                  <a:gd name="T112" fmla="*/ 0 h 3259"/>
                  <a:gd name="T113" fmla="*/ 1972 w 1972"/>
                  <a:gd name="T114" fmla="*/ 3259 h 325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972" h="3259">
                    <a:moveTo>
                      <a:pt x="0" y="3149"/>
                    </a:moveTo>
                    <a:lnTo>
                      <a:pt x="0" y="96"/>
                    </a:lnTo>
                    <a:lnTo>
                      <a:pt x="1" y="80"/>
                    </a:lnTo>
                    <a:lnTo>
                      <a:pt x="7" y="63"/>
                    </a:lnTo>
                    <a:lnTo>
                      <a:pt x="14" y="48"/>
                    </a:lnTo>
                    <a:lnTo>
                      <a:pt x="25" y="32"/>
                    </a:lnTo>
                    <a:lnTo>
                      <a:pt x="38" y="19"/>
                    </a:lnTo>
                    <a:lnTo>
                      <a:pt x="55" y="9"/>
                    </a:lnTo>
                    <a:lnTo>
                      <a:pt x="72" y="3"/>
                    </a:lnTo>
                    <a:lnTo>
                      <a:pt x="93" y="0"/>
                    </a:lnTo>
                    <a:lnTo>
                      <a:pt x="1892" y="0"/>
                    </a:lnTo>
                    <a:lnTo>
                      <a:pt x="1907" y="1"/>
                    </a:lnTo>
                    <a:lnTo>
                      <a:pt x="1920" y="6"/>
                    </a:lnTo>
                    <a:lnTo>
                      <a:pt x="1935" y="14"/>
                    </a:lnTo>
                    <a:lnTo>
                      <a:pt x="1947" y="25"/>
                    </a:lnTo>
                    <a:lnTo>
                      <a:pt x="1957" y="38"/>
                    </a:lnTo>
                    <a:lnTo>
                      <a:pt x="1965" y="52"/>
                    </a:lnTo>
                    <a:lnTo>
                      <a:pt x="1970" y="66"/>
                    </a:lnTo>
                    <a:lnTo>
                      <a:pt x="1972" y="82"/>
                    </a:lnTo>
                    <a:lnTo>
                      <a:pt x="1972" y="3164"/>
                    </a:lnTo>
                    <a:lnTo>
                      <a:pt x="1970" y="3179"/>
                    </a:lnTo>
                    <a:lnTo>
                      <a:pt x="1965" y="3195"/>
                    </a:lnTo>
                    <a:lnTo>
                      <a:pt x="1957" y="3210"/>
                    </a:lnTo>
                    <a:lnTo>
                      <a:pt x="1946" y="3226"/>
                    </a:lnTo>
                    <a:lnTo>
                      <a:pt x="1932" y="3239"/>
                    </a:lnTo>
                    <a:lnTo>
                      <a:pt x="1918" y="3250"/>
                    </a:lnTo>
                    <a:lnTo>
                      <a:pt x="1902" y="3257"/>
                    </a:lnTo>
                    <a:lnTo>
                      <a:pt x="1885" y="3259"/>
                    </a:lnTo>
                    <a:lnTo>
                      <a:pt x="109" y="3259"/>
                    </a:lnTo>
                    <a:lnTo>
                      <a:pt x="92" y="3258"/>
                    </a:lnTo>
                    <a:lnTo>
                      <a:pt x="72" y="3253"/>
                    </a:lnTo>
                    <a:lnTo>
                      <a:pt x="54" y="3244"/>
                    </a:lnTo>
                    <a:lnTo>
                      <a:pt x="37" y="3232"/>
                    </a:lnTo>
                    <a:lnTo>
                      <a:pt x="23" y="3217"/>
                    </a:lnTo>
                    <a:lnTo>
                      <a:pt x="11" y="3197"/>
                    </a:lnTo>
                    <a:lnTo>
                      <a:pt x="2" y="3175"/>
                    </a:lnTo>
                    <a:lnTo>
                      <a:pt x="0" y="3149"/>
                    </a:lnTo>
                    <a:close/>
                  </a:path>
                </a:pathLst>
              </a:custGeom>
              <a:solidFill>
                <a:srgbClr val="FFF2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54" name="Freeform 29"/>
              <p:cNvSpPr>
                <a:spLocks/>
              </p:cNvSpPr>
              <p:nvPr/>
            </p:nvSpPr>
            <p:spPr bwMode="auto">
              <a:xfrm>
                <a:off x="490" y="670"/>
                <a:ext cx="10" cy="3053"/>
              </a:xfrm>
              <a:custGeom>
                <a:avLst/>
                <a:gdLst>
                  <a:gd name="T0" fmla="*/ 0 w 10"/>
                  <a:gd name="T1" fmla="*/ 0 h 3053"/>
                  <a:gd name="T2" fmla="*/ 0 w 10"/>
                  <a:gd name="T3" fmla="*/ 0 h 3053"/>
                  <a:gd name="T4" fmla="*/ 0 w 10"/>
                  <a:gd name="T5" fmla="*/ 3053 h 3053"/>
                  <a:gd name="T6" fmla="*/ 10 w 10"/>
                  <a:gd name="T7" fmla="*/ 3053 h 3053"/>
                  <a:gd name="T8" fmla="*/ 10 w 10"/>
                  <a:gd name="T9" fmla="*/ 0 h 3053"/>
                  <a:gd name="T10" fmla="*/ 10 w 10"/>
                  <a:gd name="T11" fmla="*/ 0 h 3053"/>
                  <a:gd name="T12" fmla="*/ 0 w 10"/>
                  <a:gd name="T13" fmla="*/ 0 h 30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3053"/>
                  <a:gd name="T23" fmla="*/ 10 w 10"/>
                  <a:gd name="T24" fmla="*/ 3053 h 305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3053">
                    <a:moveTo>
                      <a:pt x="0" y="0"/>
                    </a:moveTo>
                    <a:lnTo>
                      <a:pt x="0" y="0"/>
                    </a:lnTo>
                    <a:lnTo>
                      <a:pt x="0" y="3053"/>
                    </a:lnTo>
                    <a:lnTo>
                      <a:pt x="10" y="3053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55" name="Freeform 30"/>
              <p:cNvSpPr>
                <a:spLocks/>
              </p:cNvSpPr>
              <p:nvPr/>
            </p:nvSpPr>
            <p:spPr bwMode="auto">
              <a:xfrm>
                <a:off x="490" y="569"/>
                <a:ext cx="98" cy="101"/>
              </a:xfrm>
              <a:custGeom>
                <a:avLst/>
                <a:gdLst>
                  <a:gd name="T0" fmla="*/ 98 w 98"/>
                  <a:gd name="T1" fmla="*/ 0 h 101"/>
                  <a:gd name="T2" fmla="*/ 98 w 98"/>
                  <a:gd name="T3" fmla="*/ 0 h 101"/>
                  <a:gd name="T4" fmla="*/ 77 w 98"/>
                  <a:gd name="T5" fmla="*/ 4 h 101"/>
                  <a:gd name="T6" fmla="*/ 59 w 98"/>
                  <a:gd name="T7" fmla="*/ 10 h 101"/>
                  <a:gd name="T8" fmla="*/ 41 w 98"/>
                  <a:gd name="T9" fmla="*/ 21 h 101"/>
                  <a:gd name="T10" fmla="*/ 28 w 98"/>
                  <a:gd name="T11" fmla="*/ 35 h 101"/>
                  <a:gd name="T12" fmla="*/ 16 w 98"/>
                  <a:gd name="T13" fmla="*/ 50 h 101"/>
                  <a:gd name="T14" fmla="*/ 8 w 98"/>
                  <a:gd name="T15" fmla="*/ 67 h 101"/>
                  <a:gd name="T16" fmla="*/ 2 w 98"/>
                  <a:gd name="T17" fmla="*/ 85 h 101"/>
                  <a:gd name="T18" fmla="*/ 0 w 98"/>
                  <a:gd name="T19" fmla="*/ 101 h 101"/>
                  <a:gd name="T20" fmla="*/ 10 w 98"/>
                  <a:gd name="T21" fmla="*/ 101 h 101"/>
                  <a:gd name="T22" fmla="*/ 10 w 98"/>
                  <a:gd name="T23" fmla="*/ 85 h 101"/>
                  <a:gd name="T24" fmla="*/ 16 w 98"/>
                  <a:gd name="T25" fmla="*/ 70 h 101"/>
                  <a:gd name="T26" fmla="*/ 23 w 98"/>
                  <a:gd name="T27" fmla="*/ 55 h 101"/>
                  <a:gd name="T28" fmla="*/ 33 w 98"/>
                  <a:gd name="T29" fmla="*/ 40 h 101"/>
                  <a:gd name="T30" fmla="*/ 46 w 98"/>
                  <a:gd name="T31" fmla="*/ 28 h 101"/>
                  <a:gd name="T32" fmla="*/ 62 w 98"/>
                  <a:gd name="T33" fmla="*/ 18 h 101"/>
                  <a:gd name="T34" fmla="*/ 77 w 98"/>
                  <a:gd name="T35" fmla="*/ 11 h 101"/>
                  <a:gd name="T36" fmla="*/ 98 w 98"/>
                  <a:gd name="T37" fmla="*/ 10 h 101"/>
                  <a:gd name="T38" fmla="*/ 98 w 98"/>
                  <a:gd name="T39" fmla="*/ 10 h 101"/>
                  <a:gd name="T40" fmla="*/ 98 w 98"/>
                  <a:gd name="T41" fmla="*/ 0 h 10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8"/>
                  <a:gd name="T64" fmla="*/ 0 h 101"/>
                  <a:gd name="T65" fmla="*/ 98 w 98"/>
                  <a:gd name="T66" fmla="*/ 101 h 10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8" h="101">
                    <a:moveTo>
                      <a:pt x="98" y="0"/>
                    </a:moveTo>
                    <a:lnTo>
                      <a:pt x="98" y="0"/>
                    </a:lnTo>
                    <a:lnTo>
                      <a:pt x="77" y="4"/>
                    </a:lnTo>
                    <a:lnTo>
                      <a:pt x="59" y="10"/>
                    </a:lnTo>
                    <a:lnTo>
                      <a:pt x="41" y="21"/>
                    </a:lnTo>
                    <a:lnTo>
                      <a:pt x="28" y="35"/>
                    </a:lnTo>
                    <a:lnTo>
                      <a:pt x="16" y="50"/>
                    </a:lnTo>
                    <a:lnTo>
                      <a:pt x="8" y="67"/>
                    </a:lnTo>
                    <a:lnTo>
                      <a:pt x="2" y="85"/>
                    </a:lnTo>
                    <a:lnTo>
                      <a:pt x="0" y="101"/>
                    </a:lnTo>
                    <a:lnTo>
                      <a:pt x="10" y="101"/>
                    </a:lnTo>
                    <a:lnTo>
                      <a:pt x="10" y="85"/>
                    </a:lnTo>
                    <a:lnTo>
                      <a:pt x="16" y="70"/>
                    </a:lnTo>
                    <a:lnTo>
                      <a:pt x="23" y="55"/>
                    </a:lnTo>
                    <a:lnTo>
                      <a:pt x="33" y="40"/>
                    </a:lnTo>
                    <a:lnTo>
                      <a:pt x="46" y="28"/>
                    </a:lnTo>
                    <a:lnTo>
                      <a:pt x="62" y="18"/>
                    </a:lnTo>
                    <a:lnTo>
                      <a:pt x="77" y="11"/>
                    </a:lnTo>
                    <a:lnTo>
                      <a:pt x="98" y="10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56" name="Freeform 31"/>
              <p:cNvSpPr>
                <a:spLocks/>
              </p:cNvSpPr>
              <p:nvPr/>
            </p:nvSpPr>
            <p:spPr bwMode="auto">
              <a:xfrm>
                <a:off x="588" y="569"/>
                <a:ext cx="1799" cy="10"/>
              </a:xfrm>
              <a:custGeom>
                <a:avLst/>
                <a:gdLst>
                  <a:gd name="T0" fmla="*/ 1799 w 1799"/>
                  <a:gd name="T1" fmla="*/ 0 h 10"/>
                  <a:gd name="T2" fmla="*/ 1799 w 1799"/>
                  <a:gd name="T3" fmla="*/ 0 h 10"/>
                  <a:gd name="T4" fmla="*/ 0 w 1799"/>
                  <a:gd name="T5" fmla="*/ 0 h 10"/>
                  <a:gd name="T6" fmla="*/ 0 w 1799"/>
                  <a:gd name="T7" fmla="*/ 10 h 10"/>
                  <a:gd name="T8" fmla="*/ 1799 w 1799"/>
                  <a:gd name="T9" fmla="*/ 10 h 10"/>
                  <a:gd name="T10" fmla="*/ 1799 w 1799"/>
                  <a:gd name="T11" fmla="*/ 10 h 10"/>
                  <a:gd name="T12" fmla="*/ 1799 w 1799"/>
                  <a:gd name="T13" fmla="*/ 0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99"/>
                  <a:gd name="T22" fmla="*/ 0 h 10"/>
                  <a:gd name="T23" fmla="*/ 1799 w 1799"/>
                  <a:gd name="T24" fmla="*/ 10 h 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99" h="10">
                    <a:moveTo>
                      <a:pt x="1799" y="0"/>
                    </a:moveTo>
                    <a:lnTo>
                      <a:pt x="1799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1799" y="10"/>
                    </a:lnTo>
                    <a:lnTo>
                      <a:pt x="179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57" name="Freeform 32"/>
              <p:cNvSpPr>
                <a:spLocks/>
              </p:cNvSpPr>
              <p:nvPr/>
            </p:nvSpPr>
            <p:spPr bwMode="auto">
              <a:xfrm>
                <a:off x="2387" y="569"/>
                <a:ext cx="85" cy="87"/>
              </a:xfrm>
              <a:custGeom>
                <a:avLst/>
                <a:gdLst>
                  <a:gd name="T0" fmla="*/ 85 w 85"/>
                  <a:gd name="T1" fmla="*/ 87 h 87"/>
                  <a:gd name="T2" fmla="*/ 85 w 85"/>
                  <a:gd name="T3" fmla="*/ 87 h 87"/>
                  <a:gd name="T4" fmla="*/ 82 w 85"/>
                  <a:gd name="T5" fmla="*/ 70 h 87"/>
                  <a:gd name="T6" fmla="*/ 77 w 85"/>
                  <a:gd name="T7" fmla="*/ 55 h 87"/>
                  <a:gd name="T8" fmla="*/ 68 w 85"/>
                  <a:gd name="T9" fmla="*/ 40 h 87"/>
                  <a:gd name="T10" fmla="*/ 57 w 85"/>
                  <a:gd name="T11" fmla="*/ 27 h 87"/>
                  <a:gd name="T12" fmla="*/ 45 w 85"/>
                  <a:gd name="T13" fmla="*/ 15 h 87"/>
                  <a:gd name="T14" fmla="*/ 29 w 85"/>
                  <a:gd name="T15" fmla="*/ 8 h 87"/>
                  <a:gd name="T16" fmla="*/ 15 w 85"/>
                  <a:gd name="T17" fmla="*/ 2 h 87"/>
                  <a:gd name="T18" fmla="*/ 0 w 85"/>
                  <a:gd name="T19" fmla="*/ 0 h 87"/>
                  <a:gd name="T20" fmla="*/ 0 w 85"/>
                  <a:gd name="T21" fmla="*/ 10 h 87"/>
                  <a:gd name="T22" fmla="*/ 15 w 85"/>
                  <a:gd name="T23" fmla="*/ 10 h 87"/>
                  <a:gd name="T24" fmla="*/ 27 w 85"/>
                  <a:gd name="T25" fmla="*/ 15 h 87"/>
                  <a:gd name="T26" fmla="*/ 40 w 85"/>
                  <a:gd name="T27" fmla="*/ 23 h 87"/>
                  <a:gd name="T28" fmla="*/ 52 w 85"/>
                  <a:gd name="T29" fmla="*/ 32 h 87"/>
                  <a:gd name="T30" fmla="*/ 61 w 85"/>
                  <a:gd name="T31" fmla="*/ 45 h 87"/>
                  <a:gd name="T32" fmla="*/ 69 w 85"/>
                  <a:gd name="T33" fmla="*/ 58 h 87"/>
                  <a:gd name="T34" fmla="*/ 74 w 85"/>
                  <a:gd name="T35" fmla="*/ 72 h 87"/>
                  <a:gd name="T36" fmla="*/ 76 w 85"/>
                  <a:gd name="T37" fmla="*/ 87 h 87"/>
                  <a:gd name="T38" fmla="*/ 76 w 85"/>
                  <a:gd name="T39" fmla="*/ 87 h 87"/>
                  <a:gd name="T40" fmla="*/ 85 w 85"/>
                  <a:gd name="T41" fmla="*/ 87 h 8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5"/>
                  <a:gd name="T64" fmla="*/ 0 h 87"/>
                  <a:gd name="T65" fmla="*/ 85 w 85"/>
                  <a:gd name="T66" fmla="*/ 87 h 8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5" h="87">
                    <a:moveTo>
                      <a:pt x="85" y="87"/>
                    </a:moveTo>
                    <a:lnTo>
                      <a:pt x="85" y="87"/>
                    </a:lnTo>
                    <a:lnTo>
                      <a:pt x="82" y="70"/>
                    </a:lnTo>
                    <a:lnTo>
                      <a:pt x="77" y="55"/>
                    </a:lnTo>
                    <a:lnTo>
                      <a:pt x="68" y="40"/>
                    </a:lnTo>
                    <a:lnTo>
                      <a:pt x="57" y="27"/>
                    </a:lnTo>
                    <a:lnTo>
                      <a:pt x="45" y="15"/>
                    </a:lnTo>
                    <a:lnTo>
                      <a:pt x="29" y="8"/>
                    </a:lnTo>
                    <a:lnTo>
                      <a:pt x="15" y="2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15" y="10"/>
                    </a:lnTo>
                    <a:lnTo>
                      <a:pt x="27" y="15"/>
                    </a:lnTo>
                    <a:lnTo>
                      <a:pt x="40" y="23"/>
                    </a:lnTo>
                    <a:lnTo>
                      <a:pt x="52" y="32"/>
                    </a:lnTo>
                    <a:lnTo>
                      <a:pt x="61" y="45"/>
                    </a:lnTo>
                    <a:lnTo>
                      <a:pt x="69" y="58"/>
                    </a:lnTo>
                    <a:lnTo>
                      <a:pt x="74" y="72"/>
                    </a:lnTo>
                    <a:lnTo>
                      <a:pt x="76" y="87"/>
                    </a:lnTo>
                    <a:lnTo>
                      <a:pt x="85" y="8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58" name="Freeform 33"/>
              <p:cNvSpPr>
                <a:spLocks/>
              </p:cNvSpPr>
              <p:nvPr/>
            </p:nvSpPr>
            <p:spPr bwMode="auto">
              <a:xfrm>
                <a:off x="2463" y="656"/>
                <a:ext cx="9" cy="3082"/>
              </a:xfrm>
              <a:custGeom>
                <a:avLst/>
                <a:gdLst>
                  <a:gd name="T0" fmla="*/ 9 w 9"/>
                  <a:gd name="T1" fmla="*/ 3082 h 3082"/>
                  <a:gd name="T2" fmla="*/ 9 w 9"/>
                  <a:gd name="T3" fmla="*/ 3082 h 3082"/>
                  <a:gd name="T4" fmla="*/ 9 w 9"/>
                  <a:gd name="T5" fmla="*/ 0 h 3082"/>
                  <a:gd name="T6" fmla="*/ 0 w 9"/>
                  <a:gd name="T7" fmla="*/ 0 h 3082"/>
                  <a:gd name="T8" fmla="*/ 0 w 9"/>
                  <a:gd name="T9" fmla="*/ 3082 h 3082"/>
                  <a:gd name="T10" fmla="*/ 0 w 9"/>
                  <a:gd name="T11" fmla="*/ 3082 h 3082"/>
                  <a:gd name="T12" fmla="*/ 9 w 9"/>
                  <a:gd name="T13" fmla="*/ 3082 h 30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3082"/>
                  <a:gd name="T23" fmla="*/ 9 w 9"/>
                  <a:gd name="T24" fmla="*/ 3082 h 308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3082">
                    <a:moveTo>
                      <a:pt x="9" y="3082"/>
                    </a:moveTo>
                    <a:lnTo>
                      <a:pt x="9" y="3082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3082"/>
                    </a:lnTo>
                    <a:lnTo>
                      <a:pt x="9" y="30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59" name="Freeform 34"/>
              <p:cNvSpPr>
                <a:spLocks/>
              </p:cNvSpPr>
              <p:nvPr/>
            </p:nvSpPr>
            <p:spPr bwMode="auto">
              <a:xfrm>
                <a:off x="2380" y="3738"/>
                <a:ext cx="92" cy="100"/>
              </a:xfrm>
              <a:custGeom>
                <a:avLst/>
                <a:gdLst>
                  <a:gd name="T0" fmla="*/ 0 w 92"/>
                  <a:gd name="T1" fmla="*/ 100 h 100"/>
                  <a:gd name="T2" fmla="*/ 0 w 92"/>
                  <a:gd name="T3" fmla="*/ 100 h 100"/>
                  <a:gd name="T4" fmla="*/ 18 w 92"/>
                  <a:gd name="T5" fmla="*/ 97 h 100"/>
                  <a:gd name="T6" fmla="*/ 34 w 92"/>
                  <a:gd name="T7" fmla="*/ 90 h 100"/>
                  <a:gd name="T8" fmla="*/ 50 w 92"/>
                  <a:gd name="T9" fmla="*/ 78 h 100"/>
                  <a:gd name="T10" fmla="*/ 63 w 92"/>
                  <a:gd name="T11" fmla="*/ 64 h 100"/>
                  <a:gd name="T12" fmla="*/ 75 w 92"/>
                  <a:gd name="T13" fmla="*/ 49 h 100"/>
                  <a:gd name="T14" fmla="*/ 84 w 92"/>
                  <a:gd name="T15" fmla="*/ 32 h 100"/>
                  <a:gd name="T16" fmla="*/ 89 w 92"/>
                  <a:gd name="T17" fmla="*/ 15 h 100"/>
                  <a:gd name="T18" fmla="*/ 92 w 92"/>
                  <a:gd name="T19" fmla="*/ 0 h 100"/>
                  <a:gd name="T20" fmla="*/ 83 w 92"/>
                  <a:gd name="T21" fmla="*/ 0 h 100"/>
                  <a:gd name="T22" fmla="*/ 81 w 92"/>
                  <a:gd name="T23" fmla="*/ 15 h 100"/>
                  <a:gd name="T24" fmla="*/ 76 w 92"/>
                  <a:gd name="T25" fmla="*/ 29 h 100"/>
                  <a:gd name="T26" fmla="*/ 68 w 92"/>
                  <a:gd name="T27" fmla="*/ 44 h 100"/>
                  <a:gd name="T28" fmla="*/ 58 w 92"/>
                  <a:gd name="T29" fmla="*/ 59 h 100"/>
                  <a:gd name="T30" fmla="*/ 45 w 92"/>
                  <a:gd name="T31" fmla="*/ 71 h 100"/>
                  <a:gd name="T32" fmla="*/ 32 w 92"/>
                  <a:gd name="T33" fmla="*/ 82 h 100"/>
                  <a:gd name="T34" fmla="*/ 16 w 92"/>
                  <a:gd name="T35" fmla="*/ 89 h 100"/>
                  <a:gd name="T36" fmla="*/ 0 w 92"/>
                  <a:gd name="T37" fmla="*/ 90 h 100"/>
                  <a:gd name="T38" fmla="*/ 0 w 92"/>
                  <a:gd name="T39" fmla="*/ 90 h 100"/>
                  <a:gd name="T40" fmla="*/ 0 w 92"/>
                  <a:gd name="T41" fmla="*/ 100 h 10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2"/>
                  <a:gd name="T64" fmla="*/ 0 h 100"/>
                  <a:gd name="T65" fmla="*/ 92 w 92"/>
                  <a:gd name="T66" fmla="*/ 100 h 10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2" h="100">
                    <a:moveTo>
                      <a:pt x="0" y="100"/>
                    </a:moveTo>
                    <a:lnTo>
                      <a:pt x="0" y="100"/>
                    </a:lnTo>
                    <a:lnTo>
                      <a:pt x="18" y="97"/>
                    </a:lnTo>
                    <a:lnTo>
                      <a:pt x="34" y="90"/>
                    </a:lnTo>
                    <a:lnTo>
                      <a:pt x="50" y="78"/>
                    </a:lnTo>
                    <a:lnTo>
                      <a:pt x="63" y="64"/>
                    </a:lnTo>
                    <a:lnTo>
                      <a:pt x="75" y="49"/>
                    </a:lnTo>
                    <a:lnTo>
                      <a:pt x="84" y="32"/>
                    </a:lnTo>
                    <a:lnTo>
                      <a:pt x="89" y="15"/>
                    </a:lnTo>
                    <a:lnTo>
                      <a:pt x="92" y="0"/>
                    </a:lnTo>
                    <a:lnTo>
                      <a:pt x="83" y="0"/>
                    </a:lnTo>
                    <a:lnTo>
                      <a:pt x="81" y="15"/>
                    </a:lnTo>
                    <a:lnTo>
                      <a:pt x="76" y="29"/>
                    </a:lnTo>
                    <a:lnTo>
                      <a:pt x="68" y="44"/>
                    </a:lnTo>
                    <a:lnTo>
                      <a:pt x="58" y="59"/>
                    </a:lnTo>
                    <a:lnTo>
                      <a:pt x="45" y="71"/>
                    </a:lnTo>
                    <a:lnTo>
                      <a:pt x="32" y="82"/>
                    </a:lnTo>
                    <a:lnTo>
                      <a:pt x="16" y="89"/>
                    </a:lnTo>
                    <a:lnTo>
                      <a:pt x="0" y="9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60" name="Freeform 35"/>
              <p:cNvSpPr>
                <a:spLocks/>
              </p:cNvSpPr>
              <p:nvPr/>
            </p:nvSpPr>
            <p:spPr bwMode="auto">
              <a:xfrm>
                <a:off x="604" y="3828"/>
                <a:ext cx="1776" cy="10"/>
              </a:xfrm>
              <a:custGeom>
                <a:avLst/>
                <a:gdLst>
                  <a:gd name="T0" fmla="*/ 0 w 1776"/>
                  <a:gd name="T1" fmla="*/ 10 h 10"/>
                  <a:gd name="T2" fmla="*/ 0 w 1776"/>
                  <a:gd name="T3" fmla="*/ 10 h 10"/>
                  <a:gd name="T4" fmla="*/ 1776 w 1776"/>
                  <a:gd name="T5" fmla="*/ 10 h 10"/>
                  <a:gd name="T6" fmla="*/ 1776 w 1776"/>
                  <a:gd name="T7" fmla="*/ 0 h 10"/>
                  <a:gd name="T8" fmla="*/ 0 w 1776"/>
                  <a:gd name="T9" fmla="*/ 0 h 10"/>
                  <a:gd name="T10" fmla="*/ 0 w 1776"/>
                  <a:gd name="T11" fmla="*/ 0 h 10"/>
                  <a:gd name="T12" fmla="*/ 0 w 1776"/>
                  <a:gd name="T13" fmla="*/ 10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76"/>
                  <a:gd name="T22" fmla="*/ 0 h 10"/>
                  <a:gd name="T23" fmla="*/ 1776 w 1776"/>
                  <a:gd name="T24" fmla="*/ 10 h 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76" h="10">
                    <a:moveTo>
                      <a:pt x="0" y="10"/>
                    </a:moveTo>
                    <a:lnTo>
                      <a:pt x="0" y="10"/>
                    </a:lnTo>
                    <a:lnTo>
                      <a:pt x="1776" y="10"/>
                    </a:lnTo>
                    <a:lnTo>
                      <a:pt x="1776" y="0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61" name="Freeform 36"/>
              <p:cNvSpPr>
                <a:spLocks/>
              </p:cNvSpPr>
              <p:nvPr/>
            </p:nvSpPr>
            <p:spPr bwMode="auto">
              <a:xfrm>
                <a:off x="490" y="3723"/>
                <a:ext cx="114" cy="115"/>
              </a:xfrm>
              <a:custGeom>
                <a:avLst/>
                <a:gdLst>
                  <a:gd name="T0" fmla="*/ 0 w 114"/>
                  <a:gd name="T1" fmla="*/ 0 h 115"/>
                  <a:gd name="T2" fmla="*/ 0 w 114"/>
                  <a:gd name="T3" fmla="*/ 0 h 115"/>
                  <a:gd name="T4" fmla="*/ 3 w 114"/>
                  <a:gd name="T5" fmla="*/ 26 h 115"/>
                  <a:gd name="T6" fmla="*/ 12 w 114"/>
                  <a:gd name="T7" fmla="*/ 49 h 115"/>
                  <a:gd name="T8" fmla="*/ 24 w 114"/>
                  <a:gd name="T9" fmla="*/ 70 h 115"/>
                  <a:gd name="T10" fmla="*/ 40 w 114"/>
                  <a:gd name="T11" fmla="*/ 87 h 115"/>
                  <a:gd name="T12" fmla="*/ 58 w 114"/>
                  <a:gd name="T13" fmla="*/ 99 h 115"/>
                  <a:gd name="T14" fmla="*/ 76 w 114"/>
                  <a:gd name="T15" fmla="*/ 108 h 115"/>
                  <a:gd name="T16" fmla="*/ 97 w 114"/>
                  <a:gd name="T17" fmla="*/ 113 h 115"/>
                  <a:gd name="T18" fmla="*/ 114 w 114"/>
                  <a:gd name="T19" fmla="*/ 115 h 115"/>
                  <a:gd name="T20" fmla="*/ 114 w 114"/>
                  <a:gd name="T21" fmla="*/ 105 h 115"/>
                  <a:gd name="T22" fmla="*/ 97 w 114"/>
                  <a:gd name="T23" fmla="*/ 105 h 115"/>
                  <a:gd name="T24" fmla="*/ 79 w 114"/>
                  <a:gd name="T25" fmla="*/ 100 h 115"/>
                  <a:gd name="T26" fmla="*/ 60 w 114"/>
                  <a:gd name="T27" fmla="*/ 91 h 115"/>
                  <a:gd name="T28" fmla="*/ 45 w 114"/>
                  <a:gd name="T29" fmla="*/ 79 h 115"/>
                  <a:gd name="T30" fmla="*/ 31 w 114"/>
                  <a:gd name="T31" fmla="*/ 65 h 115"/>
                  <a:gd name="T32" fmla="*/ 19 w 114"/>
                  <a:gd name="T33" fmla="*/ 47 h 115"/>
                  <a:gd name="T34" fmla="*/ 11 w 114"/>
                  <a:gd name="T35" fmla="*/ 26 h 115"/>
                  <a:gd name="T36" fmla="*/ 10 w 114"/>
                  <a:gd name="T37" fmla="*/ 0 h 115"/>
                  <a:gd name="T38" fmla="*/ 10 w 114"/>
                  <a:gd name="T39" fmla="*/ 0 h 115"/>
                  <a:gd name="T40" fmla="*/ 0 w 114"/>
                  <a:gd name="T41" fmla="*/ 0 h 11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4"/>
                  <a:gd name="T64" fmla="*/ 0 h 115"/>
                  <a:gd name="T65" fmla="*/ 114 w 114"/>
                  <a:gd name="T66" fmla="*/ 115 h 11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4" h="115">
                    <a:moveTo>
                      <a:pt x="0" y="0"/>
                    </a:moveTo>
                    <a:lnTo>
                      <a:pt x="0" y="0"/>
                    </a:lnTo>
                    <a:lnTo>
                      <a:pt x="3" y="26"/>
                    </a:lnTo>
                    <a:lnTo>
                      <a:pt x="12" y="49"/>
                    </a:lnTo>
                    <a:lnTo>
                      <a:pt x="24" y="70"/>
                    </a:lnTo>
                    <a:lnTo>
                      <a:pt x="40" y="87"/>
                    </a:lnTo>
                    <a:lnTo>
                      <a:pt x="58" y="99"/>
                    </a:lnTo>
                    <a:lnTo>
                      <a:pt x="76" y="108"/>
                    </a:lnTo>
                    <a:lnTo>
                      <a:pt x="97" y="113"/>
                    </a:lnTo>
                    <a:lnTo>
                      <a:pt x="114" y="115"/>
                    </a:lnTo>
                    <a:lnTo>
                      <a:pt x="114" y="105"/>
                    </a:lnTo>
                    <a:lnTo>
                      <a:pt x="97" y="105"/>
                    </a:lnTo>
                    <a:lnTo>
                      <a:pt x="79" y="100"/>
                    </a:lnTo>
                    <a:lnTo>
                      <a:pt x="60" y="91"/>
                    </a:lnTo>
                    <a:lnTo>
                      <a:pt x="45" y="79"/>
                    </a:lnTo>
                    <a:lnTo>
                      <a:pt x="31" y="65"/>
                    </a:lnTo>
                    <a:lnTo>
                      <a:pt x="19" y="47"/>
                    </a:lnTo>
                    <a:lnTo>
                      <a:pt x="11" y="26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62" name="Freeform 37"/>
              <p:cNvSpPr>
                <a:spLocks/>
              </p:cNvSpPr>
              <p:nvPr/>
            </p:nvSpPr>
            <p:spPr bwMode="auto">
              <a:xfrm>
                <a:off x="2578" y="574"/>
                <a:ext cx="1971" cy="3259"/>
              </a:xfrm>
              <a:custGeom>
                <a:avLst/>
                <a:gdLst>
                  <a:gd name="T0" fmla="*/ 0 w 1971"/>
                  <a:gd name="T1" fmla="*/ 3149 h 3259"/>
                  <a:gd name="T2" fmla="*/ 0 w 1971"/>
                  <a:gd name="T3" fmla="*/ 96 h 3259"/>
                  <a:gd name="T4" fmla="*/ 1 w 1971"/>
                  <a:gd name="T5" fmla="*/ 80 h 3259"/>
                  <a:gd name="T6" fmla="*/ 7 w 1971"/>
                  <a:gd name="T7" fmla="*/ 63 h 3259"/>
                  <a:gd name="T8" fmla="*/ 14 w 1971"/>
                  <a:gd name="T9" fmla="*/ 48 h 3259"/>
                  <a:gd name="T10" fmla="*/ 25 w 1971"/>
                  <a:gd name="T11" fmla="*/ 32 h 3259"/>
                  <a:gd name="T12" fmla="*/ 38 w 1971"/>
                  <a:gd name="T13" fmla="*/ 19 h 3259"/>
                  <a:gd name="T14" fmla="*/ 54 w 1971"/>
                  <a:gd name="T15" fmla="*/ 9 h 3259"/>
                  <a:gd name="T16" fmla="*/ 72 w 1971"/>
                  <a:gd name="T17" fmla="*/ 3 h 3259"/>
                  <a:gd name="T18" fmla="*/ 92 w 1971"/>
                  <a:gd name="T19" fmla="*/ 0 h 3259"/>
                  <a:gd name="T20" fmla="*/ 1891 w 1971"/>
                  <a:gd name="T21" fmla="*/ 0 h 3259"/>
                  <a:gd name="T22" fmla="*/ 1906 w 1971"/>
                  <a:gd name="T23" fmla="*/ 1 h 3259"/>
                  <a:gd name="T24" fmla="*/ 1919 w 1971"/>
                  <a:gd name="T25" fmla="*/ 6 h 3259"/>
                  <a:gd name="T26" fmla="*/ 1934 w 1971"/>
                  <a:gd name="T27" fmla="*/ 14 h 3259"/>
                  <a:gd name="T28" fmla="*/ 1946 w 1971"/>
                  <a:gd name="T29" fmla="*/ 25 h 3259"/>
                  <a:gd name="T30" fmla="*/ 1955 w 1971"/>
                  <a:gd name="T31" fmla="*/ 38 h 3259"/>
                  <a:gd name="T32" fmla="*/ 1964 w 1971"/>
                  <a:gd name="T33" fmla="*/ 52 h 3259"/>
                  <a:gd name="T34" fmla="*/ 1969 w 1971"/>
                  <a:gd name="T35" fmla="*/ 66 h 3259"/>
                  <a:gd name="T36" fmla="*/ 1971 w 1971"/>
                  <a:gd name="T37" fmla="*/ 82 h 3259"/>
                  <a:gd name="T38" fmla="*/ 1971 w 1971"/>
                  <a:gd name="T39" fmla="*/ 3164 h 3259"/>
                  <a:gd name="T40" fmla="*/ 1969 w 1971"/>
                  <a:gd name="T41" fmla="*/ 3179 h 3259"/>
                  <a:gd name="T42" fmla="*/ 1964 w 1971"/>
                  <a:gd name="T43" fmla="*/ 3195 h 3259"/>
                  <a:gd name="T44" fmla="*/ 1955 w 1971"/>
                  <a:gd name="T45" fmla="*/ 3210 h 3259"/>
                  <a:gd name="T46" fmla="*/ 1944 w 1971"/>
                  <a:gd name="T47" fmla="*/ 3226 h 3259"/>
                  <a:gd name="T48" fmla="*/ 1931 w 1971"/>
                  <a:gd name="T49" fmla="*/ 3239 h 3259"/>
                  <a:gd name="T50" fmla="*/ 1917 w 1971"/>
                  <a:gd name="T51" fmla="*/ 3250 h 3259"/>
                  <a:gd name="T52" fmla="*/ 1901 w 1971"/>
                  <a:gd name="T53" fmla="*/ 3257 h 3259"/>
                  <a:gd name="T54" fmla="*/ 1884 w 1971"/>
                  <a:gd name="T55" fmla="*/ 3259 h 3259"/>
                  <a:gd name="T56" fmla="*/ 107 w 1971"/>
                  <a:gd name="T57" fmla="*/ 3259 h 3259"/>
                  <a:gd name="T58" fmla="*/ 91 w 1971"/>
                  <a:gd name="T59" fmla="*/ 3258 h 3259"/>
                  <a:gd name="T60" fmla="*/ 71 w 1971"/>
                  <a:gd name="T61" fmla="*/ 3253 h 3259"/>
                  <a:gd name="T62" fmla="*/ 54 w 1971"/>
                  <a:gd name="T63" fmla="*/ 3244 h 3259"/>
                  <a:gd name="T64" fmla="*/ 37 w 1971"/>
                  <a:gd name="T65" fmla="*/ 3232 h 3259"/>
                  <a:gd name="T66" fmla="*/ 21 w 1971"/>
                  <a:gd name="T67" fmla="*/ 3217 h 3259"/>
                  <a:gd name="T68" fmla="*/ 11 w 1971"/>
                  <a:gd name="T69" fmla="*/ 3197 h 3259"/>
                  <a:gd name="T70" fmla="*/ 2 w 1971"/>
                  <a:gd name="T71" fmla="*/ 3175 h 3259"/>
                  <a:gd name="T72" fmla="*/ 0 w 1971"/>
                  <a:gd name="T73" fmla="*/ 3149 h 325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971"/>
                  <a:gd name="T112" fmla="*/ 0 h 3259"/>
                  <a:gd name="T113" fmla="*/ 1971 w 1971"/>
                  <a:gd name="T114" fmla="*/ 3259 h 325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971" h="3259">
                    <a:moveTo>
                      <a:pt x="0" y="3149"/>
                    </a:moveTo>
                    <a:lnTo>
                      <a:pt x="0" y="96"/>
                    </a:lnTo>
                    <a:lnTo>
                      <a:pt x="1" y="80"/>
                    </a:lnTo>
                    <a:lnTo>
                      <a:pt x="7" y="63"/>
                    </a:lnTo>
                    <a:lnTo>
                      <a:pt x="14" y="48"/>
                    </a:lnTo>
                    <a:lnTo>
                      <a:pt x="25" y="32"/>
                    </a:lnTo>
                    <a:lnTo>
                      <a:pt x="38" y="19"/>
                    </a:lnTo>
                    <a:lnTo>
                      <a:pt x="54" y="9"/>
                    </a:lnTo>
                    <a:lnTo>
                      <a:pt x="72" y="3"/>
                    </a:lnTo>
                    <a:lnTo>
                      <a:pt x="92" y="0"/>
                    </a:lnTo>
                    <a:lnTo>
                      <a:pt x="1891" y="0"/>
                    </a:lnTo>
                    <a:lnTo>
                      <a:pt x="1906" y="1"/>
                    </a:lnTo>
                    <a:lnTo>
                      <a:pt x="1919" y="6"/>
                    </a:lnTo>
                    <a:lnTo>
                      <a:pt x="1934" y="14"/>
                    </a:lnTo>
                    <a:lnTo>
                      <a:pt x="1946" y="25"/>
                    </a:lnTo>
                    <a:lnTo>
                      <a:pt x="1955" y="38"/>
                    </a:lnTo>
                    <a:lnTo>
                      <a:pt x="1964" y="52"/>
                    </a:lnTo>
                    <a:lnTo>
                      <a:pt x="1969" y="66"/>
                    </a:lnTo>
                    <a:lnTo>
                      <a:pt x="1971" y="82"/>
                    </a:lnTo>
                    <a:lnTo>
                      <a:pt x="1971" y="3164"/>
                    </a:lnTo>
                    <a:lnTo>
                      <a:pt x="1969" y="3179"/>
                    </a:lnTo>
                    <a:lnTo>
                      <a:pt x="1964" y="3195"/>
                    </a:lnTo>
                    <a:lnTo>
                      <a:pt x="1955" y="3210"/>
                    </a:lnTo>
                    <a:lnTo>
                      <a:pt x="1944" y="3226"/>
                    </a:lnTo>
                    <a:lnTo>
                      <a:pt x="1931" y="3239"/>
                    </a:lnTo>
                    <a:lnTo>
                      <a:pt x="1917" y="3250"/>
                    </a:lnTo>
                    <a:lnTo>
                      <a:pt x="1901" y="3257"/>
                    </a:lnTo>
                    <a:lnTo>
                      <a:pt x="1884" y="3259"/>
                    </a:lnTo>
                    <a:lnTo>
                      <a:pt x="107" y="3259"/>
                    </a:lnTo>
                    <a:lnTo>
                      <a:pt x="91" y="3258"/>
                    </a:lnTo>
                    <a:lnTo>
                      <a:pt x="71" y="3253"/>
                    </a:lnTo>
                    <a:lnTo>
                      <a:pt x="54" y="3244"/>
                    </a:lnTo>
                    <a:lnTo>
                      <a:pt x="37" y="3232"/>
                    </a:lnTo>
                    <a:lnTo>
                      <a:pt x="21" y="3217"/>
                    </a:lnTo>
                    <a:lnTo>
                      <a:pt x="11" y="3197"/>
                    </a:lnTo>
                    <a:lnTo>
                      <a:pt x="2" y="3175"/>
                    </a:lnTo>
                    <a:lnTo>
                      <a:pt x="0" y="3149"/>
                    </a:lnTo>
                    <a:close/>
                  </a:path>
                </a:pathLst>
              </a:custGeom>
              <a:solidFill>
                <a:srgbClr val="FFF2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63" name="Freeform 38"/>
              <p:cNvSpPr>
                <a:spLocks/>
              </p:cNvSpPr>
              <p:nvPr/>
            </p:nvSpPr>
            <p:spPr bwMode="auto">
              <a:xfrm>
                <a:off x="2573" y="670"/>
                <a:ext cx="9" cy="3053"/>
              </a:xfrm>
              <a:custGeom>
                <a:avLst/>
                <a:gdLst>
                  <a:gd name="T0" fmla="*/ 0 w 9"/>
                  <a:gd name="T1" fmla="*/ 0 h 3053"/>
                  <a:gd name="T2" fmla="*/ 0 w 9"/>
                  <a:gd name="T3" fmla="*/ 0 h 3053"/>
                  <a:gd name="T4" fmla="*/ 0 w 9"/>
                  <a:gd name="T5" fmla="*/ 3053 h 3053"/>
                  <a:gd name="T6" fmla="*/ 9 w 9"/>
                  <a:gd name="T7" fmla="*/ 3053 h 3053"/>
                  <a:gd name="T8" fmla="*/ 9 w 9"/>
                  <a:gd name="T9" fmla="*/ 0 h 3053"/>
                  <a:gd name="T10" fmla="*/ 9 w 9"/>
                  <a:gd name="T11" fmla="*/ 0 h 3053"/>
                  <a:gd name="T12" fmla="*/ 0 w 9"/>
                  <a:gd name="T13" fmla="*/ 0 h 30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3053"/>
                  <a:gd name="T23" fmla="*/ 9 w 9"/>
                  <a:gd name="T24" fmla="*/ 3053 h 305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3053">
                    <a:moveTo>
                      <a:pt x="0" y="0"/>
                    </a:moveTo>
                    <a:lnTo>
                      <a:pt x="0" y="0"/>
                    </a:lnTo>
                    <a:lnTo>
                      <a:pt x="0" y="3053"/>
                    </a:lnTo>
                    <a:lnTo>
                      <a:pt x="9" y="3053"/>
                    </a:ln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64" name="Freeform 39"/>
              <p:cNvSpPr>
                <a:spLocks/>
              </p:cNvSpPr>
              <p:nvPr/>
            </p:nvSpPr>
            <p:spPr bwMode="auto">
              <a:xfrm>
                <a:off x="2573" y="569"/>
                <a:ext cx="97" cy="101"/>
              </a:xfrm>
              <a:custGeom>
                <a:avLst/>
                <a:gdLst>
                  <a:gd name="T0" fmla="*/ 97 w 97"/>
                  <a:gd name="T1" fmla="*/ 0 h 101"/>
                  <a:gd name="T2" fmla="*/ 97 w 97"/>
                  <a:gd name="T3" fmla="*/ 0 h 101"/>
                  <a:gd name="T4" fmla="*/ 77 w 97"/>
                  <a:gd name="T5" fmla="*/ 4 h 101"/>
                  <a:gd name="T6" fmla="*/ 58 w 97"/>
                  <a:gd name="T7" fmla="*/ 10 h 101"/>
                  <a:gd name="T8" fmla="*/ 41 w 97"/>
                  <a:gd name="T9" fmla="*/ 21 h 101"/>
                  <a:gd name="T10" fmla="*/ 28 w 97"/>
                  <a:gd name="T11" fmla="*/ 35 h 101"/>
                  <a:gd name="T12" fmla="*/ 16 w 97"/>
                  <a:gd name="T13" fmla="*/ 50 h 101"/>
                  <a:gd name="T14" fmla="*/ 8 w 97"/>
                  <a:gd name="T15" fmla="*/ 67 h 101"/>
                  <a:gd name="T16" fmla="*/ 2 w 97"/>
                  <a:gd name="T17" fmla="*/ 85 h 101"/>
                  <a:gd name="T18" fmla="*/ 0 w 97"/>
                  <a:gd name="T19" fmla="*/ 101 h 101"/>
                  <a:gd name="T20" fmla="*/ 9 w 97"/>
                  <a:gd name="T21" fmla="*/ 101 h 101"/>
                  <a:gd name="T22" fmla="*/ 9 w 97"/>
                  <a:gd name="T23" fmla="*/ 85 h 101"/>
                  <a:gd name="T24" fmla="*/ 16 w 97"/>
                  <a:gd name="T25" fmla="*/ 70 h 101"/>
                  <a:gd name="T26" fmla="*/ 23 w 97"/>
                  <a:gd name="T27" fmla="*/ 55 h 101"/>
                  <a:gd name="T28" fmla="*/ 33 w 97"/>
                  <a:gd name="T29" fmla="*/ 40 h 101"/>
                  <a:gd name="T30" fmla="*/ 46 w 97"/>
                  <a:gd name="T31" fmla="*/ 28 h 101"/>
                  <a:gd name="T32" fmla="*/ 60 w 97"/>
                  <a:gd name="T33" fmla="*/ 18 h 101"/>
                  <a:gd name="T34" fmla="*/ 77 w 97"/>
                  <a:gd name="T35" fmla="*/ 11 h 101"/>
                  <a:gd name="T36" fmla="*/ 97 w 97"/>
                  <a:gd name="T37" fmla="*/ 10 h 101"/>
                  <a:gd name="T38" fmla="*/ 97 w 97"/>
                  <a:gd name="T39" fmla="*/ 10 h 101"/>
                  <a:gd name="T40" fmla="*/ 97 w 97"/>
                  <a:gd name="T41" fmla="*/ 0 h 10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7"/>
                  <a:gd name="T64" fmla="*/ 0 h 101"/>
                  <a:gd name="T65" fmla="*/ 97 w 97"/>
                  <a:gd name="T66" fmla="*/ 101 h 10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7" h="101">
                    <a:moveTo>
                      <a:pt x="97" y="0"/>
                    </a:moveTo>
                    <a:lnTo>
                      <a:pt x="97" y="0"/>
                    </a:lnTo>
                    <a:lnTo>
                      <a:pt x="77" y="4"/>
                    </a:lnTo>
                    <a:lnTo>
                      <a:pt x="58" y="10"/>
                    </a:lnTo>
                    <a:lnTo>
                      <a:pt x="41" y="21"/>
                    </a:lnTo>
                    <a:lnTo>
                      <a:pt x="28" y="35"/>
                    </a:lnTo>
                    <a:lnTo>
                      <a:pt x="16" y="50"/>
                    </a:lnTo>
                    <a:lnTo>
                      <a:pt x="8" y="67"/>
                    </a:lnTo>
                    <a:lnTo>
                      <a:pt x="2" y="85"/>
                    </a:lnTo>
                    <a:lnTo>
                      <a:pt x="0" y="101"/>
                    </a:lnTo>
                    <a:lnTo>
                      <a:pt x="9" y="101"/>
                    </a:lnTo>
                    <a:lnTo>
                      <a:pt x="9" y="85"/>
                    </a:lnTo>
                    <a:lnTo>
                      <a:pt x="16" y="70"/>
                    </a:lnTo>
                    <a:lnTo>
                      <a:pt x="23" y="55"/>
                    </a:lnTo>
                    <a:lnTo>
                      <a:pt x="33" y="40"/>
                    </a:lnTo>
                    <a:lnTo>
                      <a:pt x="46" y="28"/>
                    </a:lnTo>
                    <a:lnTo>
                      <a:pt x="60" y="18"/>
                    </a:lnTo>
                    <a:lnTo>
                      <a:pt x="77" y="11"/>
                    </a:lnTo>
                    <a:lnTo>
                      <a:pt x="97" y="1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65" name="Freeform 40"/>
              <p:cNvSpPr>
                <a:spLocks/>
              </p:cNvSpPr>
              <p:nvPr/>
            </p:nvSpPr>
            <p:spPr bwMode="auto">
              <a:xfrm>
                <a:off x="2670" y="569"/>
                <a:ext cx="1799" cy="10"/>
              </a:xfrm>
              <a:custGeom>
                <a:avLst/>
                <a:gdLst>
                  <a:gd name="T0" fmla="*/ 1799 w 1799"/>
                  <a:gd name="T1" fmla="*/ 0 h 10"/>
                  <a:gd name="T2" fmla="*/ 1799 w 1799"/>
                  <a:gd name="T3" fmla="*/ 0 h 10"/>
                  <a:gd name="T4" fmla="*/ 0 w 1799"/>
                  <a:gd name="T5" fmla="*/ 0 h 10"/>
                  <a:gd name="T6" fmla="*/ 0 w 1799"/>
                  <a:gd name="T7" fmla="*/ 10 h 10"/>
                  <a:gd name="T8" fmla="*/ 1799 w 1799"/>
                  <a:gd name="T9" fmla="*/ 10 h 10"/>
                  <a:gd name="T10" fmla="*/ 1799 w 1799"/>
                  <a:gd name="T11" fmla="*/ 10 h 10"/>
                  <a:gd name="T12" fmla="*/ 1799 w 1799"/>
                  <a:gd name="T13" fmla="*/ 0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99"/>
                  <a:gd name="T22" fmla="*/ 0 h 10"/>
                  <a:gd name="T23" fmla="*/ 1799 w 1799"/>
                  <a:gd name="T24" fmla="*/ 10 h 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99" h="10">
                    <a:moveTo>
                      <a:pt x="1799" y="0"/>
                    </a:moveTo>
                    <a:lnTo>
                      <a:pt x="1799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1799" y="10"/>
                    </a:lnTo>
                    <a:lnTo>
                      <a:pt x="179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66" name="Freeform 41"/>
              <p:cNvSpPr>
                <a:spLocks/>
              </p:cNvSpPr>
              <p:nvPr/>
            </p:nvSpPr>
            <p:spPr bwMode="auto">
              <a:xfrm>
                <a:off x="4469" y="569"/>
                <a:ext cx="85" cy="87"/>
              </a:xfrm>
              <a:custGeom>
                <a:avLst/>
                <a:gdLst>
                  <a:gd name="T0" fmla="*/ 85 w 85"/>
                  <a:gd name="T1" fmla="*/ 87 h 87"/>
                  <a:gd name="T2" fmla="*/ 85 w 85"/>
                  <a:gd name="T3" fmla="*/ 87 h 87"/>
                  <a:gd name="T4" fmla="*/ 81 w 85"/>
                  <a:gd name="T5" fmla="*/ 70 h 87"/>
                  <a:gd name="T6" fmla="*/ 76 w 85"/>
                  <a:gd name="T7" fmla="*/ 55 h 87"/>
                  <a:gd name="T8" fmla="*/ 68 w 85"/>
                  <a:gd name="T9" fmla="*/ 40 h 87"/>
                  <a:gd name="T10" fmla="*/ 57 w 85"/>
                  <a:gd name="T11" fmla="*/ 27 h 87"/>
                  <a:gd name="T12" fmla="*/ 45 w 85"/>
                  <a:gd name="T13" fmla="*/ 15 h 87"/>
                  <a:gd name="T14" fmla="*/ 29 w 85"/>
                  <a:gd name="T15" fmla="*/ 8 h 87"/>
                  <a:gd name="T16" fmla="*/ 15 w 85"/>
                  <a:gd name="T17" fmla="*/ 2 h 87"/>
                  <a:gd name="T18" fmla="*/ 0 w 85"/>
                  <a:gd name="T19" fmla="*/ 0 h 87"/>
                  <a:gd name="T20" fmla="*/ 0 w 85"/>
                  <a:gd name="T21" fmla="*/ 10 h 87"/>
                  <a:gd name="T22" fmla="*/ 15 w 85"/>
                  <a:gd name="T23" fmla="*/ 10 h 87"/>
                  <a:gd name="T24" fmla="*/ 27 w 85"/>
                  <a:gd name="T25" fmla="*/ 15 h 87"/>
                  <a:gd name="T26" fmla="*/ 40 w 85"/>
                  <a:gd name="T27" fmla="*/ 23 h 87"/>
                  <a:gd name="T28" fmla="*/ 52 w 85"/>
                  <a:gd name="T29" fmla="*/ 32 h 87"/>
                  <a:gd name="T30" fmla="*/ 61 w 85"/>
                  <a:gd name="T31" fmla="*/ 45 h 87"/>
                  <a:gd name="T32" fmla="*/ 69 w 85"/>
                  <a:gd name="T33" fmla="*/ 58 h 87"/>
                  <a:gd name="T34" fmla="*/ 74 w 85"/>
                  <a:gd name="T35" fmla="*/ 72 h 87"/>
                  <a:gd name="T36" fmla="*/ 75 w 85"/>
                  <a:gd name="T37" fmla="*/ 87 h 87"/>
                  <a:gd name="T38" fmla="*/ 75 w 85"/>
                  <a:gd name="T39" fmla="*/ 87 h 87"/>
                  <a:gd name="T40" fmla="*/ 85 w 85"/>
                  <a:gd name="T41" fmla="*/ 87 h 8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5"/>
                  <a:gd name="T64" fmla="*/ 0 h 87"/>
                  <a:gd name="T65" fmla="*/ 85 w 85"/>
                  <a:gd name="T66" fmla="*/ 87 h 8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5" h="87">
                    <a:moveTo>
                      <a:pt x="85" y="87"/>
                    </a:moveTo>
                    <a:lnTo>
                      <a:pt x="85" y="87"/>
                    </a:lnTo>
                    <a:lnTo>
                      <a:pt x="81" y="70"/>
                    </a:lnTo>
                    <a:lnTo>
                      <a:pt x="76" y="55"/>
                    </a:lnTo>
                    <a:lnTo>
                      <a:pt x="68" y="40"/>
                    </a:lnTo>
                    <a:lnTo>
                      <a:pt x="57" y="27"/>
                    </a:lnTo>
                    <a:lnTo>
                      <a:pt x="45" y="15"/>
                    </a:lnTo>
                    <a:lnTo>
                      <a:pt x="29" y="8"/>
                    </a:lnTo>
                    <a:lnTo>
                      <a:pt x="15" y="2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15" y="10"/>
                    </a:lnTo>
                    <a:lnTo>
                      <a:pt x="27" y="15"/>
                    </a:lnTo>
                    <a:lnTo>
                      <a:pt x="40" y="23"/>
                    </a:lnTo>
                    <a:lnTo>
                      <a:pt x="52" y="32"/>
                    </a:lnTo>
                    <a:lnTo>
                      <a:pt x="61" y="45"/>
                    </a:lnTo>
                    <a:lnTo>
                      <a:pt x="69" y="58"/>
                    </a:lnTo>
                    <a:lnTo>
                      <a:pt x="74" y="72"/>
                    </a:lnTo>
                    <a:lnTo>
                      <a:pt x="75" y="87"/>
                    </a:lnTo>
                    <a:lnTo>
                      <a:pt x="85" y="8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67" name="Freeform 42"/>
              <p:cNvSpPr>
                <a:spLocks/>
              </p:cNvSpPr>
              <p:nvPr/>
            </p:nvSpPr>
            <p:spPr bwMode="auto">
              <a:xfrm>
                <a:off x="4544" y="656"/>
                <a:ext cx="10" cy="3082"/>
              </a:xfrm>
              <a:custGeom>
                <a:avLst/>
                <a:gdLst>
                  <a:gd name="T0" fmla="*/ 10 w 10"/>
                  <a:gd name="T1" fmla="*/ 3082 h 3082"/>
                  <a:gd name="T2" fmla="*/ 10 w 10"/>
                  <a:gd name="T3" fmla="*/ 3082 h 3082"/>
                  <a:gd name="T4" fmla="*/ 10 w 10"/>
                  <a:gd name="T5" fmla="*/ 0 h 3082"/>
                  <a:gd name="T6" fmla="*/ 0 w 10"/>
                  <a:gd name="T7" fmla="*/ 0 h 3082"/>
                  <a:gd name="T8" fmla="*/ 0 w 10"/>
                  <a:gd name="T9" fmla="*/ 3082 h 3082"/>
                  <a:gd name="T10" fmla="*/ 0 w 10"/>
                  <a:gd name="T11" fmla="*/ 3082 h 3082"/>
                  <a:gd name="T12" fmla="*/ 10 w 10"/>
                  <a:gd name="T13" fmla="*/ 3082 h 30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3082"/>
                  <a:gd name="T23" fmla="*/ 10 w 10"/>
                  <a:gd name="T24" fmla="*/ 3082 h 308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3082">
                    <a:moveTo>
                      <a:pt x="10" y="3082"/>
                    </a:moveTo>
                    <a:lnTo>
                      <a:pt x="10" y="3082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3082"/>
                    </a:lnTo>
                    <a:lnTo>
                      <a:pt x="10" y="30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68" name="Freeform 43"/>
              <p:cNvSpPr>
                <a:spLocks/>
              </p:cNvSpPr>
              <p:nvPr/>
            </p:nvSpPr>
            <p:spPr bwMode="auto">
              <a:xfrm>
                <a:off x="4462" y="3738"/>
                <a:ext cx="92" cy="100"/>
              </a:xfrm>
              <a:custGeom>
                <a:avLst/>
                <a:gdLst>
                  <a:gd name="T0" fmla="*/ 0 w 92"/>
                  <a:gd name="T1" fmla="*/ 100 h 100"/>
                  <a:gd name="T2" fmla="*/ 0 w 92"/>
                  <a:gd name="T3" fmla="*/ 100 h 100"/>
                  <a:gd name="T4" fmla="*/ 18 w 92"/>
                  <a:gd name="T5" fmla="*/ 97 h 100"/>
                  <a:gd name="T6" fmla="*/ 34 w 92"/>
                  <a:gd name="T7" fmla="*/ 90 h 100"/>
                  <a:gd name="T8" fmla="*/ 50 w 92"/>
                  <a:gd name="T9" fmla="*/ 78 h 100"/>
                  <a:gd name="T10" fmla="*/ 63 w 92"/>
                  <a:gd name="T11" fmla="*/ 64 h 100"/>
                  <a:gd name="T12" fmla="*/ 75 w 92"/>
                  <a:gd name="T13" fmla="*/ 49 h 100"/>
                  <a:gd name="T14" fmla="*/ 83 w 92"/>
                  <a:gd name="T15" fmla="*/ 32 h 100"/>
                  <a:gd name="T16" fmla="*/ 88 w 92"/>
                  <a:gd name="T17" fmla="*/ 15 h 100"/>
                  <a:gd name="T18" fmla="*/ 92 w 92"/>
                  <a:gd name="T19" fmla="*/ 0 h 100"/>
                  <a:gd name="T20" fmla="*/ 82 w 92"/>
                  <a:gd name="T21" fmla="*/ 0 h 100"/>
                  <a:gd name="T22" fmla="*/ 81 w 92"/>
                  <a:gd name="T23" fmla="*/ 15 h 100"/>
                  <a:gd name="T24" fmla="*/ 76 w 92"/>
                  <a:gd name="T25" fmla="*/ 29 h 100"/>
                  <a:gd name="T26" fmla="*/ 68 w 92"/>
                  <a:gd name="T27" fmla="*/ 44 h 100"/>
                  <a:gd name="T28" fmla="*/ 58 w 92"/>
                  <a:gd name="T29" fmla="*/ 59 h 100"/>
                  <a:gd name="T30" fmla="*/ 45 w 92"/>
                  <a:gd name="T31" fmla="*/ 71 h 100"/>
                  <a:gd name="T32" fmla="*/ 31 w 92"/>
                  <a:gd name="T33" fmla="*/ 82 h 100"/>
                  <a:gd name="T34" fmla="*/ 16 w 92"/>
                  <a:gd name="T35" fmla="*/ 89 h 100"/>
                  <a:gd name="T36" fmla="*/ 0 w 92"/>
                  <a:gd name="T37" fmla="*/ 90 h 100"/>
                  <a:gd name="T38" fmla="*/ 0 w 92"/>
                  <a:gd name="T39" fmla="*/ 90 h 100"/>
                  <a:gd name="T40" fmla="*/ 0 w 92"/>
                  <a:gd name="T41" fmla="*/ 100 h 10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2"/>
                  <a:gd name="T64" fmla="*/ 0 h 100"/>
                  <a:gd name="T65" fmla="*/ 92 w 92"/>
                  <a:gd name="T66" fmla="*/ 100 h 10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2" h="100">
                    <a:moveTo>
                      <a:pt x="0" y="100"/>
                    </a:moveTo>
                    <a:lnTo>
                      <a:pt x="0" y="100"/>
                    </a:lnTo>
                    <a:lnTo>
                      <a:pt x="18" y="97"/>
                    </a:lnTo>
                    <a:lnTo>
                      <a:pt x="34" y="90"/>
                    </a:lnTo>
                    <a:lnTo>
                      <a:pt x="50" y="78"/>
                    </a:lnTo>
                    <a:lnTo>
                      <a:pt x="63" y="64"/>
                    </a:lnTo>
                    <a:lnTo>
                      <a:pt x="75" y="49"/>
                    </a:lnTo>
                    <a:lnTo>
                      <a:pt x="83" y="32"/>
                    </a:lnTo>
                    <a:lnTo>
                      <a:pt x="88" y="15"/>
                    </a:lnTo>
                    <a:lnTo>
                      <a:pt x="92" y="0"/>
                    </a:lnTo>
                    <a:lnTo>
                      <a:pt x="82" y="0"/>
                    </a:lnTo>
                    <a:lnTo>
                      <a:pt x="81" y="15"/>
                    </a:lnTo>
                    <a:lnTo>
                      <a:pt x="76" y="29"/>
                    </a:lnTo>
                    <a:lnTo>
                      <a:pt x="68" y="44"/>
                    </a:lnTo>
                    <a:lnTo>
                      <a:pt x="58" y="59"/>
                    </a:lnTo>
                    <a:lnTo>
                      <a:pt x="45" y="71"/>
                    </a:lnTo>
                    <a:lnTo>
                      <a:pt x="31" y="82"/>
                    </a:lnTo>
                    <a:lnTo>
                      <a:pt x="16" y="89"/>
                    </a:lnTo>
                    <a:lnTo>
                      <a:pt x="0" y="9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69" name="Freeform 44"/>
              <p:cNvSpPr>
                <a:spLocks/>
              </p:cNvSpPr>
              <p:nvPr/>
            </p:nvSpPr>
            <p:spPr bwMode="auto">
              <a:xfrm>
                <a:off x="2685" y="3828"/>
                <a:ext cx="1777" cy="10"/>
              </a:xfrm>
              <a:custGeom>
                <a:avLst/>
                <a:gdLst>
                  <a:gd name="T0" fmla="*/ 0 w 1777"/>
                  <a:gd name="T1" fmla="*/ 10 h 10"/>
                  <a:gd name="T2" fmla="*/ 0 w 1777"/>
                  <a:gd name="T3" fmla="*/ 10 h 10"/>
                  <a:gd name="T4" fmla="*/ 1777 w 1777"/>
                  <a:gd name="T5" fmla="*/ 10 h 10"/>
                  <a:gd name="T6" fmla="*/ 1777 w 1777"/>
                  <a:gd name="T7" fmla="*/ 0 h 10"/>
                  <a:gd name="T8" fmla="*/ 0 w 1777"/>
                  <a:gd name="T9" fmla="*/ 0 h 10"/>
                  <a:gd name="T10" fmla="*/ 0 w 1777"/>
                  <a:gd name="T11" fmla="*/ 0 h 10"/>
                  <a:gd name="T12" fmla="*/ 0 w 1777"/>
                  <a:gd name="T13" fmla="*/ 10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77"/>
                  <a:gd name="T22" fmla="*/ 0 h 10"/>
                  <a:gd name="T23" fmla="*/ 1777 w 1777"/>
                  <a:gd name="T24" fmla="*/ 10 h 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77" h="10">
                    <a:moveTo>
                      <a:pt x="0" y="10"/>
                    </a:moveTo>
                    <a:lnTo>
                      <a:pt x="0" y="10"/>
                    </a:lnTo>
                    <a:lnTo>
                      <a:pt x="1777" y="10"/>
                    </a:lnTo>
                    <a:lnTo>
                      <a:pt x="1777" y="0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70" name="Freeform 45"/>
              <p:cNvSpPr>
                <a:spLocks/>
              </p:cNvSpPr>
              <p:nvPr/>
            </p:nvSpPr>
            <p:spPr bwMode="auto">
              <a:xfrm>
                <a:off x="2573" y="3723"/>
                <a:ext cx="112" cy="115"/>
              </a:xfrm>
              <a:custGeom>
                <a:avLst/>
                <a:gdLst>
                  <a:gd name="T0" fmla="*/ 0 w 112"/>
                  <a:gd name="T1" fmla="*/ 0 h 115"/>
                  <a:gd name="T2" fmla="*/ 0 w 112"/>
                  <a:gd name="T3" fmla="*/ 0 h 115"/>
                  <a:gd name="T4" fmla="*/ 3 w 112"/>
                  <a:gd name="T5" fmla="*/ 26 h 115"/>
                  <a:gd name="T6" fmla="*/ 12 w 112"/>
                  <a:gd name="T7" fmla="*/ 49 h 115"/>
                  <a:gd name="T8" fmla="*/ 23 w 112"/>
                  <a:gd name="T9" fmla="*/ 70 h 115"/>
                  <a:gd name="T10" fmla="*/ 40 w 112"/>
                  <a:gd name="T11" fmla="*/ 87 h 115"/>
                  <a:gd name="T12" fmla="*/ 58 w 112"/>
                  <a:gd name="T13" fmla="*/ 99 h 115"/>
                  <a:gd name="T14" fmla="*/ 75 w 112"/>
                  <a:gd name="T15" fmla="*/ 108 h 115"/>
                  <a:gd name="T16" fmla="*/ 96 w 112"/>
                  <a:gd name="T17" fmla="*/ 113 h 115"/>
                  <a:gd name="T18" fmla="*/ 112 w 112"/>
                  <a:gd name="T19" fmla="*/ 115 h 115"/>
                  <a:gd name="T20" fmla="*/ 112 w 112"/>
                  <a:gd name="T21" fmla="*/ 105 h 115"/>
                  <a:gd name="T22" fmla="*/ 96 w 112"/>
                  <a:gd name="T23" fmla="*/ 105 h 115"/>
                  <a:gd name="T24" fmla="*/ 77 w 112"/>
                  <a:gd name="T25" fmla="*/ 100 h 115"/>
                  <a:gd name="T26" fmla="*/ 60 w 112"/>
                  <a:gd name="T27" fmla="*/ 91 h 115"/>
                  <a:gd name="T28" fmla="*/ 45 w 112"/>
                  <a:gd name="T29" fmla="*/ 79 h 115"/>
                  <a:gd name="T30" fmla="*/ 30 w 112"/>
                  <a:gd name="T31" fmla="*/ 65 h 115"/>
                  <a:gd name="T32" fmla="*/ 19 w 112"/>
                  <a:gd name="T33" fmla="*/ 47 h 115"/>
                  <a:gd name="T34" fmla="*/ 11 w 112"/>
                  <a:gd name="T35" fmla="*/ 26 h 115"/>
                  <a:gd name="T36" fmla="*/ 9 w 112"/>
                  <a:gd name="T37" fmla="*/ 0 h 115"/>
                  <a:gd name="T38" fmla="*/ 9 w 112"/>
                  <a:gd name="T39" fmla="*/ 0 h 115"/>
                  <a:gd name="T40" fmla="*/ 0 w 112"/>
                  <a:gd name="T41" fmla="*/ 0 h 11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2"/>
                  <a:gd name="T64" fmla="*/ 0 h 115"/>
                  <a:gd name="T65" fmla="*/ 112 w 112"/>
                  <a:gd name="T66" fmla="*/ 115 h 11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2" h="115">
                    <a:moveTo>
                      <a:pt x="0" y="0"/>
                    </a:moveTo>
                    <a:lnTo>
                      <a:pt x="0" y="0"/>
                    </a:lnTo>
                    <a:lnTo>
                      <a:pt x="3" y="26"/>
                    </a:lnTo>
                    <a:lnTo>
                      <a:pt x="12" y="49"/>
                    </a:lnTo>
                    <a:lnTo>
                      <a:pt x="23" y="70"/>
                    </a:lnTo>
                    <a:lnTo>
                      <a:pt x="40" y="87"/>
                    </a:lnTo>
                    <a:lnTo>
                      <a:pt x="58" y="99"/>
                    </a:lnTo>
                    <a:lnTo>
                      <a:pt x="75" y="108"/>
                    </a:lnTo>
                    <a:lnTo>
                      <a:pt x="96" y="113"/>
                    </a:lnTo>
                    <a:lnTo>
                      <a:pt x="112" y="115"/>
                    </a:lnTo>
                    <a:lnTo>
                      <a:pt x="112" y="105"/>
                    </a:lnTo>
                    <a:lnTo>
                      <a:pt x="96" y="105"/>
                    </a:lnTo>
                    <a:lnTo>
                      <a:pt x="77" y="100"/>
                    </a:lnTo>
                    <a:lnTo>
                      <a:pt x="60" y="91"/>
                    </a:lnTo>
                    <a:lnTo>
                      <a:pt x="45" y="79"/>
                    </a:lnTo>
                    <a:lnTo>
                      <a:pt x="30" y="65"/>
                    </a:lnTo>
                    <a:lnTo>
                      <a:pt x="19" y="47"/>
                    </a:lnTo>
                    <a:lnTo>
                      <a:pt x="11" y="26"/>
                    </a:ln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71" name="Freeform 46"/>
              <p:cNvSpPr>
                <a:spLocks/>
              </p:cNvSpPr>
              <p:nvPr/>
            </p:nvSpPr>
            <p:spPr bwMode="auto">
              <a:xfrm>
                <a:off x="2505" y="2173"/>
                <a:ext cx="57" cy="57"/>
              </a:xfrm>
              <a:custGeom>
                <a:avLst/>
                <a:gdLst>
                  <a:gd name="T0" fmla="*/ 57 w 57"/>
                  <a:gd name="T1" fmla="*/ 21 h 57"/>
                  <a:gd name="T2" fmla="*/ 57 w 57"/>
                  <a:gd name="T3" fmla="*/ 16 h 57"/>
                  <a:gd name="T4" fmla="*/ 56 w 57"/>
                  <a:gd name="T5" fmla="*/ 12 h 57"/>
                  <a:gd name="T6" fmla="*/ 52 w 57"/>
                  <a:gd name="T7" fmla="*/ 8 h 57"/>
                  <a:gd name="T8" fmla="*/ 47 w 57"/>
                  <a:gd name="T9" fmla="*/ 4 h 57"/>
                  <a:gd name="T10" fmla="*/ 41 w 57"/>
                  <a:gd name="T11" fmla="*/ 2 h 57"/>
                  <a:gd name="T12" fmla="*/ 34 w 57"/>
                  <a:gd name="T13" fmla="*/ 0 h 57"/>
                  <a:gd name="T14" fmla="*/ 27 w 57"/>
                  <a:gd name="T15" fmla="*/ 0 h 57"/>
                  <a:gd name="T16" fmla="*/ 18 w 57"/>
                  <a:gd name="T17" fmla="*/ 3 h 57"/>
                  <a:gd name="T18" fmla="*/ 11 w 57"/>
                  <a:gd name="T19" fmla="*/ 8 h 57"/>
                  <a:gd name="T20" fmla="*/ 5 w 57"/>
                  <a:gd name="T21" fmla="*/ 14 h 57"/>
                  <a:gd name="T22" fmla="*/ 1 w 57"/>
                  <a:gd name="T23" fmla="*/ 24 h 57"/>
                  <a:gd name="T24" fmla="*/ 0 w 57"/>
                  <a:gd name="T25" fmla="*/ 33 h 57"/>
                  <a:gd name="T26" fmla="*/ 1 w 57"/>
                  <a:gd name="T27" fmla="*/ 42 h 57"/>
                  <a:gd name="T28" fmla="*/ 6 w 57"/>
                  <a:gd name="T29" fmla="*/ 49 h 57"/>
                  <a:gd name="T30" fmla="*/ 13 w 57"/>
                  <a:gd name="T31" fmla="*/ 55 h 57"/>
                  <a:gd name="T32" fmla="*/ 25 w 57"/>
                  <a:gd name="T33" fmla="*/ 57 h 57"/>
                  <a:gd name="T34" fmla="*/ 41 w 57"/>
                  <a:gd name="T35" fmla="*/ 55 h 57"/>
                  <a:gd name="T36" fmla="*/ 41 w 57"/>
                  <a:gd name="T37" fmla="*/ 47 h 57"/>
                  <a:gd name="T38" fmla="*/ 34 w 57"/>
                  <a:gd name="T39" fmla="*/ 39 h 57"/>
                  <a:gd name="T40" fmla="*/ 30 w 57"/>
                  <a:gd name="T41" fmla="*/ 35 h 57"/>
                  <a:gd name="T42" fmla="*/ 29 w 57"/>
                  <a:gd name="T43" fmla="*/ 31 h 57"/>
                  <a:gd name="T44" fmla="*/ 28 w 57"/>
                  <a:gd name="T45" fmla="*/ 24 h 57"/>
                  <a:gd name="T46" fmla="*/ 30 w 57"/>
                  <a:gd name="T47" fmla="*/ 18 h 57"/>
                  <a:gd name="T48" fmla="*/ 40 w 57"/>
                  <a:gd name="T49" fmla="*/ 20 h 57"/>
                  <a:gd name="T50" fmla="*/ 51 w 57"/>
                  <a:gd name="T51" fmla="*/ 25 h 57"/>
                  <a:gd name="T52" fmla="*/ 56 w 57"/>
                  <a:gd name="T53" fmla="*/ 24 h 57"/>
                  <a:gd name="T54" fmla="*/ 57 w 57"/>
                  <a:gd name="T55" fmla="*/ 22 h 57"/>
                  <a:gd name="T56" fmla="*/ 57 w 57"/>
                  <a:gd name="T57" fmla="*/ 21 h 5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7"/>
                  <a:gd name="T88" fmla="*/ 0 h 57"/>
                  <a:gd name="T89" fmla="*/ 57 w 57"/>
                  <a:gd name="T90" fmla="*/ 57 h 5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7" h="57">
                    <a:moveTo>
                      <a:pt x="57" y="21"/>
                    </a:moveTo>
                    <a:lnTo>
                      <a:pt x="57" y="16"/>
                    </a:lnTo>
                    <a:lnTo>
                      <a:pt x="56" y="12"/>
                    </a:lnTo>
                    <a:lnTo>
                      <a:pt x="52" y="8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18" y="3"/>
                    </a:lnTo>
                    <a:lnTo>
                      <a:pt x="11" y="8"/>
                    </a:lnTo>
                    <a:lnTo>
                      <a:pt x="5" y="14"/>
                    </a:lnTo>
                    <a:lnTo>
                      <a:pt x="1" y="24"/>
                    </a:lnTo>
                    <a:lnTo>
                      <a:pt x="0" y="33"/>
                    </a:lnTo>
                    <a:lnTo>
                      <a:pt x="1" y="42"/>
                    </a:lnTo>
                    <a:lnTo>
                      <a:pt x="6" y="49"/>
                    </a:lnTo>
                    <a:lnTo>
                      <a:pt x="13" y="55"/>
                    </a:lnTo>
                    <a:lnTo>
                      <a:pt x="25" y="57"/>
                    </a:lnTo>
                    <a:lnTo>
                      <a:pt x="41" y="55"/>
                    </a:lnTo>
                    <a:lnTo>
                      <a:pt x="41" y="47"/>
                    </a:lnTo>
                    <a:lnTo>
                      <a:pt x="34" y="39"/>
                    </a:lnTo>
                    <a:lnTo>
                      <a:pt x="30" y="35"/>
                    </a:lnTo>
                    <a:lnTo>
                      <a:pt x="29" y="31"/>
                    </a:lnTo>
                    <a:lnTo>
                      <a:pt x="28" y="24"/>
                    </a:lnTo>
                    <a:lnTo>
                      <a:pt x="30" y="18"/>
                    </a:lnTo>
                    <a:lnTo>
                      <a:pt x="40" y="20"/>
                    </a:lnTo>
                    <a:lnTo>
                      <a:pt x="51" y="25"/>
                    </a:lnTo>
                    <a:lnTo>
                      <a:pt x="56" y="24"/>
                    </a:lnTo>
                    <a:lnTo>
                      <a:pt x="57" y="22"/>
                    </a:lnTo>
                    <a:lnTo>
                      <a:pt x="57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72" name="Freeform 47"/>
              <p:cNvSpPr>
                <a:spLocks/>
              </p:cNvSpPr>
              <p:nvPr/>
            </p:nvSpPr>
            <p:spPr bwMode="auto">
              <a:xfrm>
                <a:off x="2505" y="2768"/>
                <a:ext cx="57" cy="57"/>
              </a:xfrm>
              <a:custGeom>
                <a:avLst/>
                <a:gdLst>
                  <a:gd name="T0" fmla="*/ 57 w 57"/>
                  <a:gd name="T1" fmla="*/ 22 h 57"/>
                  <a:gd name="T2" fmla="*/ 57 w 57"/>
                  <a:gd name="T3" fmla="*/ 17 h 57"/>
                  <a:gd name="T4" fmla="*/ 56 w 57"/>
                  <a:gd name="T5" fmla="*/ 12 h 57"/>
                  <a:gd name="T6" fmla="*/ 52 w 57"/>
                  <a:gd name="T7" fmla="*/ 8 h 57"/>
                  <a:gd name="T8" fmla="*/ 47 w 57"/>
                  <a:gd name="T9" fmla="*/ 4 h 57"/>
                  <a:gd name="T10" fmla="*/ 41 w 57"/>
                  <a:gd name="T11" fmla="*/ 2 h 57"/>
                  <a:gd name="T12" fmla="*/ 34 w 57"/>
                  <a:gd name="T13" fmla="*/ 0 h 57"/>
                  <a:gd name="T14" fmla="*/ 27 w 57"/>
                  <a:gd name="T15" fmla="*/ 0 h 57"/>
                  <a:gd name="T16" fmla="*/ 18 w 57"/>
                  <a:gd name="T17" fmla="*/ 3 h 57"/>
                  <a:gd name="T18" fmla="*/ 11 w 57"/>
                  <a:gd name="T19" fmla="*/ 8 h 57"/>
                  <a:gd name="T20" fmla="*/ 5 w 57"/>
                  <a:gd name="T21" fmla="*/ 15 h 57"/>
                  <a:gd name="T22" fmla="*/ 1 w 57"/>
                  <a:gd name="T23" fmla="*/ 24 h 57"/>
                  <a:gd name="T24" fmla="*/ 0 w 57"/>
                  <a:gd name="T25" fmla="*/ 33 h 57"/>
                  <a:gd name="T26" fmla="*/ 1 w 57"/>
                  <a:gd name="T27" fmla="*/ 42 h 57"/>
                  <a:gd name="T28" fmla="*/ 6 w 57"/>
                  <a:gd name="T29" fmla="*/ 50 h 57"/>
                  <a:gd name="T30" fmla="*/ 13 w 57"/>
                  <a:gd name="T31" fmla="*/ 55 h 57"/>
                  <a:gd name="T32" fmla="*/ 25 w 57"/>
                  <a:gd name="T33" fmla="*/ 57 h 57"/>
                  <a:gd name="T34" fmla="*/ 41 w 57"/>
                  <a:gd name="T35" fmla="*/ 55 h 57"/>
                  <a:gd name="T36" fmla="*/ 41 w 57"/>
                  <a:gd name="T37" fmla="*/ 48 h 57"/>
                  <a:gd name="T38" fmla="*/ 34 w 57"/>
                  <a:gd name="T39" fmla="*/ 41 h 57"/>
                  <a:gd name="T40" fmla="*/ 30 w 57"/>
                  <a:gd name="T41" fmla="*/ 37 h 57"/>
                  <a:gd name="T42" fmla="*/ 29 w 57"/>
                  <a:gd name="T43" fmla="*/ 33 h 57"/>
                  <a:gd name="T44" fmla="*/ 28 w 57"/>
                  <a:gd name="T45" fmla="*/ 25 h 57"/>
                  <a:gd name="T46" fmla="*/ 30 w 57"/>
                  <a:gd name="T47" fmla="*/ 19 h 57"/>
                  <a:gd name="T48" fmla="*/ 40 w 57"/>
                  <a:gd name="T49" fmla="*/ 21 h 57"/>
                  <a:gd name="T50" fmla="*/ 51 w 57"/>
                  <a:gd name="T51" fmla="*/ 25 h 57"/>
                  <a:gd name="T52" fmla="*/ 56 w 57"/>
                  <a:gd name="T53" fmla="*/ 25 h 57"/>
                  <a:gd name="T54" fmla="*/ 57 w 57"/>
                  <a:gd name="T55" fmla="*/ 24 h 57"/>
                  <a:gd name="T56" fmla="*/ 57 w 57"/>
                  <a:gd name="T57" fmla="*/ 22 h 5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7"/>
                  <a:gd name="T88" fmla="*/ 0 h 57"/>
                  <a:gd name="T89" fmla="*/ 57 w 57"/>
                  <a:gd name="T90" fmla="*/ 57 h 5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7" h="57">
                    <a:moveTo>
                      <a:pt x="57" y="22"/>
                    </a:moveTo>
                    <a:lnTo>
                      <a:pt x="57" y="17"/>
                    </a:lnTo>
                    <a:lnTo>
                      <a:pt x="56" y="12"/>
                    </a:lnTo>
                    <a:lnTo>
                      <a:pt x="52" y="8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18" y="3"/>
                    </a:lnTo>
                    <a:lnTo>
                      <a:pt x="11" y="8"/>
                    </a:lnTo>
                    <a:lnTo>
                      <a:pt x="5" y="15"/>
                    </a:lnTo>
                    <a:lnTo>
                      <a:pt x="1" y="24"/>
                    </a:lnTo>
                    <a:lnTo>
                      <a:pt x="0" y="33"/>
                    </a:lnTo>
                    <a:lnTo>
                      <a:pt x="1" y="42"/>
                    </a:lnTo>
                    <a:lnTo>
                      <a:pt x="6" y="50"/>
                    </a:lnTo>
                    <a:lnTo>
                      <a:pt x="13" y="55"/>
                    </a:lnTo>
                    <a:lnTo>
                      <a:pt x="25" y="57"/>
                    </a:lnTo>
                    <a:lnTo>
                      <a:pt x="41" y="55"/>
                    </a:lnTo>
                    <a:lnTo>
                      <a:pt x="41" y="48"/>
                    </a:lnTo>
                    <a:lnTo>
                      <a:pt x="34" y="41"/>
                    </a:lnTo>
                    <a:lnTo>
                      <a:pt x="30" y="37"/>
                    </a:lnTo>
                    <a:lnTo>
                      <a:pt x="29" y="33"/>
                    </a:lnTo>
                    <a:lnTo>
                      <a:pt x="28" y="25"/>
                    </a:lnTo>
                    <a:lnTo>
                      <a:pt x="30" y="19"/>
                    </a:lnTo>
                    <a:lnTo>
                      <a:pt x="40" y="21"/>
                    </a:lnTo>
                    <a:lnTo>
                      <a:pt x="51" y="25"/>
                    </a:lnTo>
                    <a:lnTo>
                      <a:pt x="56" y="25"/>
                    </a:lnTo>
                    <a:lnTo>
                      <a:pt x="57" y="24"/>
                    </a:lnTo>
                    <a:lnTo>
                      <a:pt x="57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73" name="Freeform 48"/>
              <p:cNvSpPr>
                <a:spLocks/>
              </p:cNvSpPr>
              <p:nvPr/>
            </p:nvSpPr>
            <p:spPr bwMode="auto">
              <a:xfrm>
                <a:off x="2505" y="979"/>
                <a:ext cx="57" cy="58"/>
              </a:xfrm>
              <a:custGeom>
                <a:avLst/>
                <a:gdLst>
                  <a:gd name="T0" fmla="*/ 57 w 57"/>
                  <a:gd name="T1" fmla="*/ 22 h 58"/>
                  <a:gd name="T2" fmla="*/ 57 w 57"/>
                  <a:gd name="T3" fmla="*/ 17 h 58"/>
                  <a:gd name="T4" fmla="*/ 56 w 57"/>
                  <a:gd name="T5" fmla="*/ 13 h 58"/>
                  <a:gd name="T6" fmla="*/ 52 w 57"/>
                  <a:gd name="T7" fmla="*/ 8 h 58"/>
                  <a:gd name="T8" fmla="*/ 47 w 57"/>
                  <a:gd name="T9" fmla="*/ 4 h 58"/>
                  <a:gd name="T10" fmla="*/ 41 w 57"/>
                  <a:gd name="T11" fmla="*/ 1 h 58"/>
                  <a:gd name="T12" fmla="*/ 34 w 57"/>
                  <a:gd name="T13" fmla="*/ 0 h 58"/>
                  <a:gd name="T14" fmla="*/ 27 w 57"/>
                  <a:gd name="T15" fmla="*/ 0 h 58"/>
                  <a:gd name="T16" fmla="*/ 18 w 57"/>
                  <a:gd name="T17" fmla="*/ 3 h 58"/>
                  <a:gd name="T18" fmla="*/ 11 w 57"/>
                  <a:gd name="T19" fmla="*/ 8 h 58"/>
                  <a:gd name="T20" fmla="*/ 5 w 57"/>
                  <a:gd name="T21" fmla="*/ 16 h 58"/>
                  <a:gd name="T22" fmla="*/ 1 w 57"/>
                  <a:gd name="T23" fmla="*/ 25 h 58"/>
                  <a:gd name="T24" fmla="*/ 0 w 57"/>
                  <a:gd name="T25" fmla="*/ 34 h 58"/>
                  <a:gd name="T26" fmla="*/ 1 w 57"/>
                  <a:gd name="T27" fmla="*/ 43 h 58"/>
                  <a:gd name="T28" fmla="*/ 6 w 57"/>
                  <a:gd name="T29" fmla="*/ 50 h 58"/>
                  <a:gd name="T30" fmla="*/ 13 w 57"/>
                  <a:gd name="T31" fmla="*/ 56 h 58"/>
                  <a:gd name="T32" fmla="*/ 25 w 57"/>
                  <a:gd name="T33" fmla="*/ 58 h 58"/>
                  <a:gd name="T34" fmla="*/ 41 w 57"/>
                  <a:gd name="T35" fmla="*/ 56 h 58"/>
                  <a:gd name="T36" fmla="*/ 41 w 57"/>
                  <a:gd name="T37" fmla="*/ 48 h 58"/>
                  <a:gd name="T38" fmla="*/ 34 w 57"/>
                  <a:gd name="T39" fmla="*/ 40 h 58"/>
                  <a:gd name="T40" fmla="*/ 30 w 57"/>
                  <a:gd name="T41" fmla="*/ 36 h 58"/>
                  <a:gd name="T42" fmla="*/ 29 w 57"/>
                  <a:gd name="T43" fmla="*/ 32 h 58"/>
                  <a:gd name="T44" fmla="*/ 28 w 57"/>
                  <a:gd name="T45" fmla="*/ 25 h 58"/>
                  <a:gd name="T46" fmla="*/ 30 w 57"/>
                  <a:gd name="T47" fmla="*/ 19 h 58"/>
                  <a:gd name="T48" fmla="*/ 40 w 57"/>
                  <a:gd name="T49" fmla="*/ 21 h 58"/>
                  <a:gd name="T50" fmla="*/ 51 w 57"/>
                  <a:gd name="T51" fmla="*/ 26 h 58"/>
                  <a:gd name="T52" fmla="*/ 56 w 57"/>
                  <a:gd name="T53" fmla="*/ 25 h 58"/>
                  <a:gd name="T54" fmla="*/ 57 w 57"/>
                  <a:gd name="T55" fmla="*/ 23 h 58"/>
                  <a:gd name="T56" fmla="*/ 57 w 57"/>
                  <a:gd name="T57" fmla="*/ 22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7"/>
                  <a:gd name="T88" fmla="*/ 0 h 58"/>
                  <a:gd name="T89" fmla="*/ 57 w 57"/>
                  <a:gd name="T90" fmla="*/ 58 h 5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7" h="58">
                    <a:moveTo>
                      <a:pt x="57" y="22"/>
                    </a:moveTo>
                    <a:lnTo>
                      <a:pt x="57" y="17"/>
                    </a:lnTo>
                    <a:lnTo>
                      <a:pt x="56" y="13"/>
                    </a:lnTo>
                    <a:lnTo>
                      <a:pt x="52" y="8"/>
                    </a:lnTo>
                    <a:lnTo>
                      <a:pt x="47" y="4"/>
                    </a:lnTo>
                    <a:lnTo>
                      <a:pt x="41" y="1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18" y="3"/>
                    </a:lnTo>
                    <a:lnTo>
                      <a:pt x="11" y="8"/>
                    </a:lnTo>
                    <a:lnTo>
                      <a:pt x="5" y="16"/>
                    </a:lnTo>
                    <a:lnTo>
                      <a:pt x="1" y="25"/>
                    </a:lnTo>
                    <a:lnTo>
                      <a:pt x="0" y="34"/>
                    </a:lnTo>
                    <a:lnTo>
                      <a:pt x="1" y="43"/>
                    </a:lnTo>
                    <a:lnTo>
                      <a:pt x="6" y="50"/>
                    </a:lnTo>
                    <a:lnTo>
                      <a:pt x="13" y="56"/>
                    </a:lnTo>
                    <a:lnTo>
                      <a:pt x="25" y="58"/>
                    </a:lnTo>
                    <a:lnTo>
                      <a:pt x="41" y="56"/>
                    </a:lnTo>
                    <a:lnTo>
                      <a:pt x="41" y="48"/>
                    </a:lnTo>
                    <a:lnTo>
                      <a:pt x="34" y="40"/>
                    </a:lnTo>
                    <a:lnTo>
                      <a:pt x="30" y="36"/>
                    </a:lnTo>
                    <a:lnTo>
                      <a:pt x="29" y="32"/>
                    </a:lnTo>
                    <a:lnTo>
                      <a:pt x="28" y="25"/>
                    </a:lnTo>
                    <a:lnTo>
                      <a:pt x="30" y="19"/>
                    </a:lnTo>
                    <a:lnTo>
                      <a:pt x="40" y="21"/>
                    </a:lnTo>
                    <a:lnTo>
                      <a:pt x="51" y="26"/>
                    </a:lnTo>
                    <a:lnTo>
                      <a:pt x="56" y="25"/>
                    </a:lnTo>
                    <a:lnTo>
                      <a:pt x="57" y="23"/>
                    </a:lnTo>
                    <a:lnTo>
                      <a:pt x="57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74" name="Freeform 49"/>
              <p:cNvSpPr>
                <a:spLocks/>
              </p:cNvSpPr>
              <p:nvPr/>
            </p:nvSpPr>
            <p:spPr bwMode="auto">
              <a:xfrm>
                <a:off x="2505" y="3365"/>
                <a:ext cx="57" cy="57"/>
              </a:xfrm>
              <a:custGeom>
                <a:avLst/>
                <a:gdLst>
                  <a:gd name="T0" fmla="*/ 57 w 57"/>
                  <a:gd name="T1" fmla="*/ 22 h 57"/>
                  <a:gd name="T2" fmla="*/ 57 w 57"/>
                  <a:gd name="T3" fmla="*/ 17 h 57"/>
                  <a:gd name="T4" fmla="*/ 56 w 57"/>
                  <a:gd name="T5" fmla="*/ 12 h 57"/>
                  <a:gd name="T6" fmla="*/ 52 w 57"/>
                  <a:gd name="T7" fmla="*/ 8 h 57"/>
                  <a:gd name="T8" fmla="*/ 47 w 57"/>
                  <a:gd name="T9" fmla="*/ 4 h 57"/>
                  <a:gd name="T10" fmla="*/ 41 w 57"/>
                  <a:gd name="T11" fmla="*/ 1 h 57"/>
                  <a:gd name="T12" fmla="*/ 34 w 57"/>
                  <a:gd name="T13" fmla="*/ 0 h 57"/>
                  <a:gd name="T14" fmla="*/ 27 w 57"/>
                  <a:gd name="T15" fmla="*/ 0 h 57"/>
                  <a:gd name="T16" fmla="*/ 18 w 57"/>
                  <a:gd name="T17" fmla="*/ 3 h 57"/>
                  <a:gd name="T18" fmla="*/ 11 w 57"/>
                  <a:gd name="T19" fmla="*/ 8 h 57"/>
                  <a:gd name="T20" fmla="*/ 5 w 57"/>
                  <a:gd name="T21" fmla="*/ 14 h 57"/>
                  <a:gd name="T22" fmla="*/ 1 w 57"/>
                  <a:gd name="T23" fmla="*/ 23 h 57"/>
                  <a:gd name="T24" fmla="*/ 0 w 57"/>
                  <a:gd name="T25" fmla="*/ 32 h 57"/>
                  <a:gd name="T26" fmla="*/ 1 w 57"/>
                  <a:gd name="T27" fmla="*/ 41 h 57"/>
                  <a:gd name="T28" fmla="*/ 6 w 57"/>
                  <a:gd name="T29" fmla="*/ 49 h 57"/>
                  <a:gd name="T30" fmla="*/ 13 w 57"/>
                  <a:gd name="T31" fmla="*/ 54 h 57"/>
                  <a:gd name="T32" fmla="*/ 25 w 57"/>
                  <a:gd name="T33" fmla="*/ 57 h 57"/>
                  <a:gd name="T34" fmla="*/ 41 w 57"/>
                  <a:gd name="T35" fmla="*/ 54 h 57"/>
                  <a:gd name="T36" fmla="*/ 41 w 57"/>
                  <a:gd name="T37" fmla="*/ 48 h 57"/>
                  <a:gd name="T38" fmla="*/ 34 w 57"/>
                  <a:gd name="T39" fmla="*/ 40 h 57"/>
                  <a:gd name="T40" fmla="*/ 30 w 57"/>
                  <a:gd name="T41" fmla="*/ 36 h 57"/>
                  <a:gd name="T42" fmla="*/ 29 w 57"/>
                  <a:gd name="T43" fmla="*/ 32 h 57"/>
                  <a:gd name="T44" fmla="*/ 28 w 57"/>
                  <a:gd name="T45" fmla="*/ 25 h 57"/>
                  <a:gd name="T46" fmla="*/ 30 w 57"/>
                  <a:gd name="T47" fmla="*/ 18 h 57"/>
                  <a:gd name="T48" fmla="*/ 40 w 57"/>
                  <a:gd name="T49" fmla="*/ 21 h 57"/>
                  <a:gd name="T50" fmla="*/ 51 w 57"/>
                  <a:gd name="T51" fmla="*/ 25 h 57"/>
                  <a:gd name="T52" fmla="*/ 56 w 57"/>
                  <a:gd name="T53" fmla="*/ 25 h 57"/>
                  <a:gd name="T54" fmla="*/ 57 w 57"/>
                  <a:gd name="T55" fmla="*/ 23 h 57"/>
                  <a:gd name="T56" fmla="*/ 57 w 57"/>
                  <a:gd name="T57" fmla="*/ 22 h 5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7"/>
                  <a:gd name="T88" fmla="*/ 0 h 57"/>
                  <a:gd name="T89" fmla="*/ 57 w 57"/>
                  <a:gd name="T90" fmla="*/ 57 h 5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7" h="57">
                    <a:moveTo>
                      <a:pt x="57" y="22"/>
                    </a:moveTo>
                    <a:lnTo>
                      <a:pt x="57" y="17"/>
                    </a:lnTo>
                    <a:lnTo>
                      <a:pt x="56" y="12"/>
                    </a:lnTo>
                    <a:lnTo>
                      <a:pt x="52" y="8"/>
                    </a:lnTo>
                    <a:lnTo>
                      <a:pt x="47" y="4"/>
                    </a:lnTo>
                    <a:lnTo>
                      <a:pt x="41" y="1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18" y="3"/>
                    </a:lnTo>
                    <a:lnTo>
                      <a:pt x="11" y="8"/>
                    </a:lnTo>
                    <a:lnTo>
                      <a:pt x="5" y="14"/>
                    </a:lnTo>
                    <a:lnTo>
                      <a:pt x="1" y="23"/>
                    </a:lnTo>
                    <a:lnTo>
                      <a:pt x="0" y="32"/>
                    </a:lnTo>
                    <a:lnTo>
                      <a:pt x="1" y="41"/>
                    </a:lnTo>
                    <a:lnTo>
                      <a:pt x="6" y="49"/>
                    </a:lnTo>
                    <a:lnTo>
                      <a:pt x="13" y="54"/>
                    </a:lnTo>
                    <a:lnTo>
                      <a:pt x="25" y="57"/>
                    </a:lnTo>
                    <a:lnTo>
                      <a:pt x="41" y="54"/>
                    </a:lnTo>
                    <a:lnTo>
                      <a:pt x="41" y="48"/>
                    </a:lnTo>
                    <a:lnTo>
                      <a:pt x="34" y="40"/>
                    </a:lnTo>
                    <a:lnTo>
                      <a:pt x="30" y="36"/>
                    </a:lnTo>
                    <a:lnTo>
                      <a:pt x="29" y="32"/>
                    </a:lnTo>
                    <a:lnTo>
                      <a:pt x="28" y="25"/>
                    </a:lnTo>
                    <a:lnTo>
                      <a:pt x="30" y="18"/>
                    </a:lnTo>
                    <a:lnTo>
                      <a:pt x="40" y="21"/>
                    </a:lnTo>
                    <a:lnTo>
                      <a:pt x="51" y="25"/>
                    </a:lnTo>
                    <a:lnTo>
                      <a:pt x="56" y="25"/>
                    </a:lnTo>
                    <a:lnTo>
                      <a:pt x="57" y="23"/>
                    </a:lnTo>
                    <a:lnTo>
                      <a:pt x="57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75" name="Freeform 50"/>
              <p:cNvSpPr>
                <a:spLocks/>
              </p:cNvSpPr>
              <p:nvPr/>
            </p:nvSpPr>
            <p:spPr bwMode="auto">
              <a:xfrm>
                <a:off x="4549" y="3404"/>
                <a:ext cx="113" cy="305"/>
              </a:xfrm>
              <a:custGeom>
                <a:avLst/>
                <a:gdLst>
                  <a:gd name="T0" fmla="*/ 0 w 113"/>
                  <a:gd name="T1" fmla="*/ 305 h 305"/>
                  <a:gd name="T2" fmla="*/ 5 w 113"/>
                  <a:gd name="T3" fmla="*/ 300 h 305"/>
                  <a:gd name="T4" fmla="*/ 11 w 113"/>
                  <a:gd name="T5" fmla="*/ 296 h 305"/>
                  <a:gd name="T6" fmla="*/ 17 w 113"/>
                  <a:gd name="T7" fmla="*/ 293 h 305"/>
                  <a:gd name="T8" fmla="*/ 23 w 113"/>
                  <a:gd name="T9" fmla="*/ 291 h 305"/>
                  <a:gd name="T10" fmla="*/ 29 w 113"/>
                  <a:gd name="T11" fmla="*/ 288 h 305"/>
                  <a:gd name="T12" fmla="*/ 38 w 113"/>
                  <a:gd name="T13" fmla="*/ 287 h 305"/>
                  <a:gd name="T14" fmla="*/ 45 w 113"/>
                  <a:gd name="T15" fmla="*/ 284 h 305"/>
                  <a:gd name="T16" fmla="*/ 55 w 113"/>
                  <a:gd name="T17" fmla="*/ 283 h 305"/>
                  <a:gd name="T18" fmla="*/ 64 w 113"/>
                  <a:gd name="T19" fmla="*/ 282 h 305"/>
                  <a:gd name="T20" fmla="*/ 74 w 113"/>
                  <a:gd name="T21" fmla="*/ 279 h 305"/>
                  <a:gd name="T22" fmla="*/ 84 w 113"/>
                  <a:gd name="T23" fmla="*/ 278 h 305"/>
                  <a:gd name="T24" fmla="*/ 93 w 113"/>
                  <a:gd name="T25" fmla="*/ 275 h 305"/>
                  <a:gd name="T26" fmla="*/ 101 w 113"/>
                  <a:gd name="T27" fmla="*/ 273 h 305"/>
                  <a:gd name="T28" fmla="*/ 107 w 113"/>
                  <a:gd name="T29" fmla="*/ 268 h 305"/>
                  <a:gd name="T30" fmla="*/ 112 w 113"/>
                  <a:gd name="T31" fmla="*/ 262 h 305"/>
                  <a:gd name="T32" fmla="*/ 113 w 113"/>
                  <a:gd name="T33" fmla="*/ 255 h 305"/>
                  <a:gd name="T34" fmla="*/ 113 w 113"/>
                  <a:gd name="T35" fmla="*/ 49 h 305"/>
                  <a:gd name="T36" fmla="*/ 112 w 113"/>
                  <a:gd name="T37" fmla="*/ 41 h 305"/>
                  <a:gd name="T38" fmla="*/ 107 w 113"/>
                  <a:gd name="T39" fmla="*/ 36 h 305"/>
                  <a:gd name="T40" fmla="*/ 101 w 113"/>
                  <a:gd name="T41" fmla="*/ 31 h 305"/>
                  <a:gd name="T42" fmla="*/ 93 w 113"/>
                  <a:gd name="T43" fmla="*/ 28 h 305"/>
                  <a:gd name="T44" fmla="*/ 84 w 113"/>
                  <a:gd name="T45" fmla="*/ 26 h 305"/>
                  <a:gd name="T46" fmla="*/ 74 w 113"/>
                  <a:gd name="T47" fmla="*/ 24 h 305"/>
                  <a:gd name="T48" fmla="*/ 64 w 113"/>
                  <a:gd name="T49" fmla="*/ 22 h 305"/>
                  <a:gd name="T50" fmla="*/ 55 w 113"/>
                  <a:gd name="T51" fmla="*/ 20 h 305"/>
                  <a:gd name="T52" fmla="*/ 45 w 113"/>
                  <a:gd name="T53" fmla="*/ 19 h 305"/>
                  <a:gd name="T54" fmla="*/ 38 w 113"/>
                  <a:gd name="T55" fmla="*/ 17 h 305"/>
                  <a:gd name="T56" fmla="*/ 29 w 113"/>
                  <a:gd name="T57" fmla="*/ 15 h 305"/>
                  <a:gd name="T58" fmla="*/ 23 w 113"/>
                  <a:gd name="T59" fmla="*/ 14 h 305"/>
                  <a:gd name="T60" fmla="*/ 17 w 113"/>
                  <a:gd name="T61" fmla="*/ 11 h 305"/>
                  <a:gd name="T62" fmla="*/ 11 w 113"/>
                  <a:gd name="T63" fmla="*/ 9 h 305"/>
                  <a:gd name="T64" fmla="*/ 5 w 113"/>
                  <a:gd name="T65" fmla="*/ 5 h 305"/>
                  <a:gd name="T66" fmla="*/ 0 w 113"/>
                  <a:gd name="T67" fmla="*/ 0 h 305"/>
                  <a:gd name="T68" fmla="*/ 0 w 113"/>
                  <a:gd name="T69" fmla="*/ 305 h 30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3"/>
                  <a:gd name="T106" fmla="*/ 0 h 305"/>
                  <a:gd name="T107" fmla="*/ 113 w 113"/>
                  <a:gd name="T108" fmla="*/ 305 h 30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3" h="305">
                    <a:moveTo>
                      <a:pt x="0" y="305"/>
                    </a:moveTo>
                    <a:lnTo>
                      <a:pt x="5" y="300"/>
                    </a:lnTo>
                    <a:lnTo>
                      <a:pt x="11" y="296"/>
                    </a:lnTo>
                    <a:lnTo>
                      <a:pt x="17" y="293"/>
                    </a:lnTo>
                    <a:lnTo>
                      <a:pt x="23" y="291"/>
                    </a:lnTo>
                    <a:lnTo>
                      <a:pt x="29" y="288"/>
                    </a:lnTo>
                    <a:lnTo>
                      <a:pt x="38" y="287"/>
                    </a:lnTo>
                    <a:lnTo>
                      <a:pt x="45" y="284"/>
                    </a:lnTo>
                    <a:lnTo>
                      <a:pt x="55" y="283"/>
                    </a:lnTo>
                    <a:lnTo>
                      <a:pt x="64" y="282"/>
                    </a:lnTo>
                    <a:lnTo>
                      <a:pt x="74" y="279"/>
                    </a:lnTo>
                    <a:lnTo>
                      <a:pt x="84" y="278"/>
                    </a:lnTo>
                    <a:lnTo>
                      <a:pt x="93" y="275"/>
                    </a:lnTo>
                    <a:lnTo>
                      <a:pt x="101" y="273"/>
                    </a:lnTo>
                    <a:lnTo>
                      <a:pt x="107" y="268"/>
                    </a:lnTo>
                    <a:lnTo>
                      <a:pt x="112" y="262"/>
                    </a:lnTo>
                    <a:lnTo>
                      <a:pt x="113" y="255"/>
                    </a:lnTo>
                    <a:lnTo>
                      <a:pt x="113" y="49"/>
                    </a:lnTo>
                    <a:lnTo>
                      <a:pt x="112" y="41"/>
                    </a:lnTo>
                    <a:lnTo>
                      <a:pt x="107" y="36"/>
                    </a:lnTo>
                    <a:lnTo>
                      <a:pt x="101" y="31"/>
                    </a:lnTo>
                    <a:lnTo>
                      <a:pt x="93" y="28"/>
                    </a:lnTo>
                    <a:lnTo>
                      <a:pt x="84" y="26"/>
                    </a:lnTo>
                    <a:lnTo>
                      <a:pt x="74" y="24"/>
                    </a:lnTo>
                    <a:lnTo>
                      <a:pt x="64" y="22"/>
                    </a:lnTo>
                    <a:lnTo>
                      <a:pt x="55" y="20"/>
                    </a:lnTo>
                    <a:lnTo>
                      <a:pt x="45" y="19"/>
                    </a:lnTo>
                    <a:lnTo>
                      <a:pt x="38" y="17"/>
                    </a:lnTo>
                    <a:lnTo>
                      <a:pt x="29" y="15"/>
                    </a:lnTo>
                    <a:lnTo>
                      <a:pt x="23" y="14"/>
                    </a:lnTo>
                    <a:lnTo>
                      <a:pt x="17" y="11"/>
                    </a:lnTo>
                    <a:lnTo>
                      <a:pt x="11" y="9"/>
                    </a:lnTo>
                    <a:lnTo>
                      <a:pt x="5" y="5"/>
                    </a:lnTo>
                    <a:lnTo>
                      <a:pt x="0" y="0"/>
                    </a:lnTo>
                    <a:lnTo>
                      <a:pt x="0" y="305"/>
                    </a:lnTo>
                    <a:close/>
                  </a:path>
                </a:pathLst>
              </a:custGeom>
              <a:solidFill>
                <a:srgbClr val="6600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76" name="Freeform 51"/>
              <p:cNvSpPr>
                <a:spLocks/>
              </p:cNvSpPr>
              <p:nvPr/>
            </p:nvSpPr>
            <p:spPr bwMode="auto">
              <a:xfrm>
                <a:off x="4547" y="3683"/>
                <a:ext cx="57" cy="29"/>
              </a:xfrm>
              <a:custGeom>
                <a:avLst/>
                <a:gdLst>
                  <a:gd name="T0" fmla="*/ 57 w 57"/>
                  <a:gd name="T1" fmla="*/ 0 h 29"/>
                  <a:gd name="T2" fmla="*/ 57 w 57"/>
                  <a:gd name="T3" fmla="*/ 0 h 29"/>
                  <a:gd name="T4" fmla="*/ 47 w 57"/>
                  <a:gd name="T5" fmla="*/ 2 h 29"/>
                  <a:gd name="T6" fmla="*/ 40 w 57"/>
                  <a:gd name="T7" fmla="*/ 4 h 29"/>
                  <a:gd name="T8" fmla="*/ 31 w 57"/>
                  <a:gd name="T9" fmla="*/ 5 h 29"/>
                  <a:gd name="T10" fmla="*/ 24 w 57"/>
                  <a:gd name="T11" fmla="*/ 8 h 29"/>
                  <a:gd name="T12" fmla="*/ 18 w 57"/>
                  <a:gd name="T13" fmla="*/ 11 h 29"/>
                  <a:gd name="T14" fmla="*/ 12 w 57"/>
                  <a:gd name="T15" fmla="*/ 13 h 29"/>
                  <a:gd name="T16" fmla="*/ 5 w 57"/>
                  <a:gd name="T17" fmla="*/ 17 h 29"/>
                  <a:gd name="T18" fmla="*/ 0 w 57"/>
                  <a:gd name="T19" fmla="*/ 24 h 29"/>
                  <a:gd name="T20" fmla="*/ 5 w 57"/>
                  <a:gd name="T21" fmla="*/ 29 h 29"/>
                  <a:gd name="T22" fmla="*/ 9 w 57"/>
                  <a:gd name="T23" fmla="*/ 25 h 29"/>
                  <a:gd name="T24" fmla="*/ 14 w 57"/>
                  <a:gd name="T25" fmla="*/ 21 h 29"/>
                  <a:gd name="T26" fmla="*/ 20 w 57"/>
                  <a:gd name="T27" fmla="*/ 18 h 29"/>
                  <a:gd name="T28" fmla="*/ 26 w 57"/>
                  <a:gd name="T29" fmla="*/ 16 h 29"/>
                  <a:gd name="T30" fmla="*/ 31 w 57"/>
                  <a:gd name="T31" fmla="*/ 13 h 29"/>
                  <a:gd name="T32" fmla="*/ 40 w 57"/>
                  <a:gd name="T33" fmla="*/ 12 h 29"/>
                  <a:gd name="T34" fmla="*/ 47 w 57"/>
                  <a:gd name="T35" fmla="*/ 9 h 29"/>
                  <a:gd name="T36" fmla="*/ 57 w 57"/>
                  <a:gd name="T37" fmla="*/ 8 h 29"/>
                  <a:gd name="T38" fmla="*/ 57 w 57"/>
                  <a:gd name="T39" fmla="*/ 8 h 29"/>
                  <a:gd name="T40" fmla="*/ 57 w 57"/>
                  <a:gd name="T41" fmla="*/ 0 h 2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7"/>
                  <a:gd name="T64" fmla="*/ 0 h 29"/>
                  <a:gd name="T65" fmla="*/ 57 w 57"/>
                  <a:gd name="T66" fmla="*/ 29 h 2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7" h="29">
                    <a:moveTo>
                      <a:pt x="57" y="0"/>
                    </a:moveTo>
                    <a:lnTo>
                      <a:pt x="57" y="0"/>
                    </a:lnTo>
                    <a:lnTo>
                      <a:pt x="47" y="2"/>
                    </a:lnTo>
                    <a:lnTo>
                      <a:pt x="40" y="4"/>
                    </a:lnTo>
                    <a:lnTo>
                      <a:pt x="31" y="5"/>
                    </a:lnTo>
                    <a:lnTo>
                      <a:pt x="24" y="8"/>
                    </a:lnTo>
                    <a:lnTo>
                      <a:pt x="18" y="11"/>
                    </a:lnTo>
                    <a:lnTo>
                      <a:pt x="12" y="13"/>
                    </a:lnTo>
                    <a:lnTo>
                      <a:pt x="5" y="17"/>
                    </a:lnTo>
                    <a:lnTo>
                      <a:pt x="0" y="24"/>
                    </a:lnTo>
                    <a:lnTo>
                      <a:pt x="5" y="29"/>
                    </a:lnTo>
                    <a:lnTo>
                      <a:pt x="9" y="25"/>
                    </a:lnTo>
                    <a:lnTo>
                      <a:pt x="14" y="21"/>
                    </a:lnTo>
                    <a:lnTo>
                      <a:pt x="20" y="18"/>
                    </a:lnTo>
                    <a:lnTo>
                      <a:pt x="26" y="16"/>
                    </a:lnTo>
                    <a:lnTo>
                      <a:pt x="31" y="13"/>
                    </a:lnTo>
                    <a:lnTo>
                      <a:pt x="40" y="12"/>
                    </a:lnTo>
                    <a:lnTo>
                      <a:pt x="47" y="9"/>
                    </a:lnTo>
                    <a:lnTo>
                      <a:pt x="57" y="8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77" name="Freeform 52"/>
              <p:cNvSpPr>
                <a:spLocks/>
              </p:cNvSpPr>
              <p:nvPr/>
            </p:nvSpPr>
            <p:spPr bwMode="auto">
              <a:xfrm>
                <a:off x="4604" y="3659"/>
                <a:ext cx="63" cy="32"/>
              </a:xfrm>
              <a:custGeom>
                <a:avLst/>
                <a:gdLst>
                  <a:gd name="T0" fmla="*/ 53 w 63"/>
                  <a:gd name="T1" fmla="*/ 0 h 32"/>
                  <a:gd name="T2" fmla="*/ 53 w 63"/>
                  <a:gd name="T3" fmla="*/ 0 h 32"/>
                  <a:gd name="T4" fmla="*/ 53 w 63"/>
                  <a:gd name="T5" fmla="*/ 6 h 32"/>
                  <a:gd name="T6" fmla="*/ 49 w 63"/>
                  <a:gd name="T7" fmla="*/ 10 h 32"/>
                  <a:gd name="T8" fmla="*/ 44 w 63"/>
                  <a:gd name="T9" fmla="*/ 14 h 32"/>
                  <a:gd name="T10" fmla="*/ 37 w 63"/>
                  <a:gd name="T11" fmla="*/ 16 h 32"/>
                  <a:gd name="T12" fmla="*/ 29 w 63"/>
                  <a:gd name="T13" fmla="*/ 19 h 32"/>
                  <a:gd name="T14" fmla="*/ 19 w 63"/>
                  <a:gd name="T15" fmla="*/ 20 h 32"/>
                  <a:gd name="T16" fmla="*/ 9 w 63"/>
                  <a:gd name="T17" fmla="*/ 23 h 32"/>
                  <a:gd name="T18" fmla="*/ 0 w 63"/>
                  <a:gd name="T19" fmla="*/ 24 h 32"/>
                  <a:gd name="T20" fmla="*/ 0 w 63"/>
                  <a:gd name="T21" fmla="*/ 32 h 32"/>
                  <a:gd name="T22" fmla="*/ 9 w 63"/>
                  <a:gd name="T23" fmla="*/ 31 h 32"/>
                  <a:gd name="T24" fmla="*/ 19 w 63"/>
                  <a:gd name="T25" fmla="*/ 28 h 32"/>
                  <a:gd name="T26" fmla="*/ 29 w 63"/>
                  <a:gd name="T27" fmla="*/ 27 h 32"/>
                  <a:gd name="T28" fmla="*/ 40 w 63"/>
                  <a:gd name="T29" fmla="*/ 24 h 32"/>
                  <a:gd name="T30" fmla="*/ 47 w 63"/>
                  <a:gd name="T31" fmla="*/ 22 h 32"/>
                  <a:gd name="T32" fmla="*/ 54 w 63"/>
                  <a:gd name="T33" fmla="*/ 15 h 32"/>
                  <a:gd name="T34" fmla="*/ 60 w 63"/>
                  <a:gd name="T35" fmla="*/ 9 h 32"/>
                  <a:gd name="T36" fmla="*/ 63 w 63"/>
                  <a:gd name="T37" fmla="*/ 0 h 32"/>
                  <a:gd name="T38" fmla="*/ 63 w 63"/>
                  <a:gd name="T39" fmla="*/ 0 h 32"/>
                  <a:gd name="T40" fmla="*/ 53 w 63"/>
                  <a:gd name="T41" fmla="*/ 0 h 3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3"/>
                  <a:gd name="T64" fmla="*/ 0 h 32"/>
                  <a:gd name="T65" fmla="*/ 63 w 63"/>
                  <a:gd name="T66" fmla="*/ 32 h 3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3" h="32">
                    <a:moveTo>
                      <a:pt x="53" y="0"/>
                    </a:moveTo>
                    <a:lnTo>
                      <a:pt x="53" y="0"/>
                    </a:lnTo>
                    <a:lnTo>
                      <a:pt x="53" y="6"/>
                    </a:lnTo>
                    <a:lnTo>
                      <a:pt x="49" y="10"/>
                    </a:lnTo>
                    <a:lnTo>
                      <a:pt x="44" y="14"/>
                    </a:lnTo>
                    <a:lnTo>
                      <a:pt x="37" y="16"/>
                    </a:lnTo>
                    <a:lnTo>
                      <a:pt x="29" y="19"/>
                    </a:lnTo>
                    <a:lnTo>
                      <a:pt x="19" y="20"/>
                    </a:lnTo>
                    <a:lnTo>
                      <a:pt x="9" y="23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9" y="31"/>
                    </a:lnTo>
                    <a:lnTo>
                      <a:pt x="19" y="28"/>
                    </a:lnTo>
                    <a:lnTo>
                      <a:pt x="29" y="27"/>
                    </a:lnTo>
                    <a:lnTo>
                      <a:pt x="40" y="24"/>
                    </a:lnTo>
                    <a:lnTo>
                      <a:pt x="47" y="22"/>
                    </a:lnTo>
                    <a:lnTo>
                      <a:pt x="54" y="15"/>
                    </a:lnTo>
                    <a:lnTo>
                      <a:pt x="60" y="9"/>
                    </a:lnTo>
                    <a:lnTo>
                      <a:pt x="63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78" name="Freeform 53"/>
              <p:cNvSpPr>
                <a:spLocks/>
              </p:cNvSpPr>
              <p:nvPr/>
            </p:nvSpPr>
            <p:spPr bwMode="auto">
              <a:xfrm>
                <a:off x="4657" y="3453"/>
                <a:ext cx="10" cy="206"/>
              </a:xfrm>
              <a:custGeom>
                <a:avLst/>
                <a:gdLst>
                  <a:gd name="T0" fmla="*/ 0 w 10"/>
                  <a:gd name="T1" fmla="*/ 0 h 206"/>
                  <a:gd name="T2" fmla="*/ 0 w 10"/>
                  <a:gd name="T3" fmla="*/ 0 h 206"/>
                  <a:gd name="T4" fmla="*/ 0 w 10"/>
                  <a:gd name="T5" fmla="*/ 206 h 206"/>
                  <a:gd name="T6" fmla="*/ 10 w 10"/>
                  <a:gd name="T7" fmla="*/ 206 h 206"/>
                  <a:gd name="T8" fmla="*/ 10 w 10"/>
                  <a:gd name="T9" fmla="*/ 0 h 206"/>
                  <a:gd name="T10" fmla="*/ 10 w 10"/>
                  <a:gd name="T11" fmla="*/ 0 h 206"/>
                  <a:gd name="T12" fmla="*/ 0 w 10"/>
                  <a:gd name="T13" fmla="*/ 0 h 2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206"/>
                  <a:gd name="T23" fmla="*/ 10 w 10"/>
                  <a:gd name="T24" fmla="*/ 206 h 20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206">
                    <a:moveTo>
                      <a:pt x="0" y="0"/>
                    </a:moveTo>
                    <a:lnTo>
                      <a:pt x="0" y="0"/>
                    </a:lnTo>
                    <a:lnTo>
                      <a:pt x="0" y="206"/>
                    </a:lnTo>
                    <a:lnTo>
                      <a:pt x="10" y="206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79" name="Freeform 54"/>
              <p:cNvSpPr>
                <a:spLocks/>
              </p:cNvSpPr>
              <p:nvPr/>
            </p:nvSpPr>
            <p:spPr bwMode="auto">
              <a:xfrm>
                <a:off x="4604" y="3421"/>
                <a:ext cx="63" cy="32"/>
              </a:xfrm>
              <a:custGeom>
                <a:avLst/>
                <a:gdLst>
                  <a:gd name="T0" fmla="*/ 0 w 63"/>
                  <a:gd name="T1" fmla="*/ 7 h 32"/>
                  <a:gd name="T2" fmla="*/ 0 w 63"/>
                  <a:gd name="T3" fmla="*/ 7 h 32"/>
                  <a:gd name="T4" fmla="*/ 9 w 63"/>
                  <a:gd name="T5" fmla="*/ 9 h 32"/>
                  <a:gd name="T6" fmla="*/ 19 w 63"/>
                  <a:gd name="T7" fmla="*/ 11 h 32"/>
                  <a:gd name="T8" fmla="*/ 29 w 63"/>
                  <a:gd name="T9" fmla="*/ 12 h 32"/>
                  <a:gd name="T10" fmla="*/ 37 w 63"/>
                  <a:gd name="T11" fmla="*/ 15 h 32"/>
                  <a:gd name="T12" fmla="*/ 44 w 63"/>
                  <a:gd name="T13" fmla="*/ 18 h 32"/>
                  <a:gd name="T14" fmla="*/ 49 w 63"/>
                  <a:gd name="T15" fmla="*/ 22 h 32"/>
                  <a:gd name="T16" fmla="*/ 53 w 63"/>
                  <a:gd name="T17" fmla="*/ 25 h 32"/>
                  <a:gd name="T18" fmla="*/ 53 w 63"/>
                  <a:gd name="T19" fmla="*/ 32 h 32"/>
                  <a:gd name="T20" fmla="*/ 63 w 63"/>
                  <a:gd name="T21" fmla="*/ 32 h 32"/>
                  <a:gd name="T22" fmla="*/ 60 w 63"/>
                  <a:gd name="T23" fmla="*/ 23 h 32"/>
                  <a:gd name="T24" fmla="*/ 54 w 63"/>
                  <a:gd name="T25" fmla="*/ 16 h 32"/>
                  <a:gd name="T26" fmla="*/ 47 w 63"/>
                  <a:gd name="T27" fmla="*/ 10 h 32"/>
                  <a:gd name="T28" fmla="*/ 40 w 63"/>
                  <a:gd name="T29" fmla="*/ 7 h 32"/>
                  <a:gd name="T30" fmla="*/ 29 w 63"/>
                  <a:gd name="T31" fmla="*/ 5 h 32"/>
                  <a:gd name="T32" fmla="*/ 19 w 63"/>
                  <a:gd name="T33" fmla="*/ 3 h 32"/>
                  <a:gd name="T34" fmla="*/ 9 w 63"/>
                  <a:gd name="T35" fmla="*/ 1 h 32"/>
                  <a:gd name="T36" fmla="*/ 0 w 63"/>
                  <a:gd name="T37" fmla="*/ 0 h 32"/>
                  <a:gd name="T38" fmla="*/ 0 w 63"/>
                  <a:gd name="T39" fmla="*/ 0 h 32"/>
                  <a:gd name="T40" fmla="*/ 0 w 63"/>
                  <a:gd name="T41" fmla="*/ 7 h 3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3"/>
                  <a:gd name="T64" fmla="*/ 0 h 32"/>
                  <a:gd name="T65" fmla="*/ 63 w 63"/>
                  <a:gd name="T66" fmla="*/ 32 h 3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3" h="32">
                    <a:moveTo>
                      <a:pt x="0" y="7"/>
                    </a:moveTo>
                    <a:lnTo>
                      <a:pt x="0" y="7"/>
                    </a:lnTo>
                    <a:lnTo>
                      <a:pt x="9" y="9"/>
                    </a:lnTo>
                    <a:lnTo>
                      <a:pt x="19" y="11"/>
                    </a:lnTo>
                    <a:lnTo>
                      <a:pt x="29" y="12"/>
                    </a:lnTo>
                    <a:lnTo>
                      <a:pt x="37" y="15"/>
                    </a:lnTo>
                    <a:lnTo>
                      <a:pt x="44" y="18"/>
                    </a:lnTo>
                    <a:lnTo>
                      <a:pt x="49" y="22"/>
                    </a:lnTo>
                    <a:lnTo>
                      <a:pt x="53" y="25"/>
                    </a:lnTo>
                    <a:lnTo>
                      <a:pt x="53" y="32"/>
                    </a:lnTo>
                    <a:lnTo>
                      <a:pt x="63" y="32"/>
                    </a:lnTo>
                    <a:lnTo>
                      <a:pt x="60" y="23"/>
                    </a:lnTo>
                    <a:lnTo>
                      <a:pt x="54" y="16"/>
                    </a:lnTo>
                    <a:lnTo>
                      <a:pt x="47" y="10"/>
                    </a:lnTo>
                    <a:lnTo>
                      <a:pt x="40" y="7"/>
                    </a:lnTo>
                    <a:lnTo>
                      <a:pt x="29" y="5"/>
                    </a:lnTo>
                    <a:lnTo>
                      <a:pt x="19" y="3"/>
                    </a:lnTo>
                    <a:lnTo>
                      <a:pt x="9" y="1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80" name="Freeform 55"/>
              <p:cNvSpPr>
                <a:spLocks/>
              </p:cNvSpPr>
              <p:nvPr/>
            </p:nvSpPr>
            <p:spPr bwMode="auto">
              <a:xfrm>
                <a:off x="4544" y="3392"/>
                <a:ext cx="60" cy="36"/>
              </a:xfrm>
              <a:custGeom>
                <a:avLst/>
                <a:gdLst>
                  <a:gd name="T0" fmla="*/ 10 w 60"/>
                  <a:gd name="T1" fmla="*/ 12 h 36"/>
                  <a:gd name="T2" fmla="*/ 3 w 60"/>
                  <a:gd name="T3" fmla="*/ 14 h 36"/>
                  <a:gd name="T4" fmla="*/ 8 w 60"/>
                  <a:gd name="T5" fmla="*/ 21 h 36"/>
                  <a:gd name="T6" fmla="*/ 15 w 60"/>
                  <a:gd name="T7" fmla="*/ 25 h 36"/>
                  <a:gd name="T8" fmla="*/ 21 w 60"/>
                  <a:gd name="T9" fmla="*/ 27 h 36"/>
                  <a:gd name="T10" fmla="*/ 27 w 60"/>
                  <a:gd name="T11" fmla="*/ 30 h 36"/>
                  <a:gd name="T12" fmla="*/ 34 w 60"/>
                  <a:gd name="T13" fmla="*/ 31 h 36"/>
                  <a:gd name="T14" fmla="*/ 43 w 60"/>
                  <a:gd name="T15" fmla="*/ 32 h 36"/>
                  <a:gd name="T16" fmla="*/ 50 w 60"/>
                  <a:gd name="T17" fmla="*/ 35 h 36"/>
                  <a:gd name="T18" fmla="*/ 60 w 60"/>
                  <a:gd name="T19" fmla="*/ 36 h 36"/>
                  <a:gd name="T20" fmla="*/ 60 w 60"/>
                  <a:gd name="T21" fmla="*/ 29 h 36"/>
                  <a:gd name="T22" fmla="*/ 50 w 60"/>
                  <a:gd name="T23" fmla="*/ 27 h 36"/>
                  <a:gd name="T24" fmla="*/ 43 w 60"/>
                  <a:gd name="T25" fmla="*/ 25 h 36"/>
                  <a:gd name="T26" fmla="*/ 34 w 60"/>
                  <a:gd name="T27" fmla="*/ 23 h 36"/>
                  <a:gd name="T28" fmla="*/ 29 w 60"/>
                  <a:gd name="T29" fmla="*/ 22 h 36"/>
                  <a:gd name="T30" fmla="*/ 23 w 60"/>
                  <a:gd name="T31" fmla="*/ 20 h 36"/>
                  <a:gd name="T32" fmla="*/ 17 w 60"/>
                  <a:gd name="T33" fmla="*/ 17 h 36"/>
                  <a:gd name="T34" fmla="*/ 12 w 60"/>
                  <a:gd name="T35" fmla="*/ 13 h 36"/>
                  <a:gd name="T36" fmla="*/ 8 w 60"/>
                  <a:gd name="T37" fmla="*/ 9 h 36"/>
                  <a:gd name="T38" fmla="*/ 0 w 60"/>
                  <a:gd name="T39" fmla="*/ 12 h 36"/>
                  <a:gd name="T40" fmla="*/ 8 w 60"/>
                  <a:gd name="T41" fmla="*/ 9 h 36"/>
                  <a:gd name="T42" fmla="*/ 0 w 60"/>
                  <a:gd name="T43" fmla="*/ 0 h 36"/>
                  <a:gd name="T44" fmla="*/ 0 w 60"/>
                  <a:gd name="T45" fmla="*/ 12 h 36"/>
                  <a:gd name="T46" fmla="*/ 10 w 60"/>
                  <a:gd name="T47" fmla="*/ 12 h 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6"/>
                  <a:gd name="T74" fmla="*/ 60 w 60"/>
                  <a:gd name="T75" fmla="*/ 36 h 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6">
                    <a:moveTo>
                      <a:pt x="10" y="12"/>
                    </a:moveTo>
                    <a:lnTo>
                      <a:pt x="3" y="14"/>
                    </a:lnTo>
                    <a:lnTo>
                      <a:pt x="8" y="21"/>
                    </a:lnTo>
                    <a:lnTo>
                      <a:pt x="15" y="25"/>
                    </a:lnTo>
                    <a:lnTo>
                      <a:pt x="21" y="27"/>
                    </a:lnTo>
                    <a:lnTo>
                      <a:pt x="27" y="30"/>
                    </a:lnTo>
                    <a:lnTo>
                      <a:pt x="34" y="31"/>
                    </a:lnTo>
                    <a:lnTo>
                      <a:pt x="43" y="32"/>
                    </a:lnTo>
                    <a:lnTo>
                      <a:pt x="50" y="35"/>
                    </a:lnTo>
                    <a:lnTo>
                      <a:pt x="60" y="36"/>
                    </a:lnTo>
                    <a:lnTo>
                      <a:pt x="60" y="29"/>
                    </a:lnTo>
                    <a:lnTo>
                      <a:pt x="50" y="27"/>
                    </a:lnTo>
                    <a:lnTo>
                      <a:pt x="43" y="25"/>
                    </a:lnTo>
                    <a:lnTo>
                      <a:pt x="34" y="23"/>
                    </a:lnTo>
                    <a:lnTo>
                      <a:pt x="29" y="22"/>
                    </a:lnTo>
                    <a:lnTo>
                      <a:pt x="23" y="20"/>
                    </a:lnTo>
                    <a:lnTo>
                      <a:pt x="17" y="17"/>
                    </a:lnTo>
                    <a:lnTo>
                      <a:pt x="12" y="13"/>
                    </a:lnTo>
                    <a:lnTo>
                      <a:pt x="8" y="9"/>
                    </a:lnTo>
                    <a:lnTo>
                      <a:pt x="0" y="12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81" name="Freeform 56"/>
              <p:cNvSpPr>
                <a:spLocks/>
              </p:cNvSpPr>
              <p:nvPr/>
            </p:nvSpPr>
            <p:spPr bwMode="auto">
              <a:xfrm>
                <a:off x="4544" y="3404"/>
                <a:ext cx="10" cy="317"/>
              </a:xfrm>
              <a:custGeom>
                <a:avLst/>
                <a:gdLst>
                  <a:gd name="T0" fmla="*/ 3 w 10"/>
                  <a:gd name="T1" fmla="*/ 303 h 317"/>
                  <a:gd name="T2" fmla="*/ 10 w 10"/>
                  <a:gd name="T3" fmla="*/ 305 h 317"/>
                  <a:gd name="T4" fmla="*/ 10 w 10"/>
                  <a:gd name="T5" fmla="*/ 0 h 317"/>
                  <a:gd name="T6" fmla="*/ 0 w 10"/>
                  <a:gd name="T7" fmla="*/ 0 h 317"/>
                  <a:gd name="T8" fmla="*/ 0 w 10"/>
                  <a:gd name="T9" fmla="*/ 305 h 317"/>
                  <a:gd name="T10" fmla="*/ 8 w 10"/>
                  <a:gd name="T11" fmla="*/ 308 h 317"/>
                  <a:gd name="T12" fmla="*/ 0 w 10"/>
                  <a:gd name="T13" fmla="*/ 305 h 317"/>
                  <a:gd name="T14" fmla="*/ 0 w 10"/>
                  <a:gd name="T15" fmla="*/ 317 h 317"/>
                  <a:gd name="T16" fmla="*/ 8 w 10"/>
                  <a:gd name="T17" fmla="*/ 308 h 317"/>
                  <a:gd name="T18" fmla="*/ 3 w 10"/>
                  <a:gd name="T19" fmla="*/ 303 h 3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317"/>
                  <a:gd name="T32" fmla="*/ 10 w 10"/>
                  <a:gd name="T33" fmla="*/ 317 h 3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317">
                    <a:moveTo>
                      <a:pt x="3" y="303"/>
                    </a:moveTo>
                    <a:lnTo>
                      <a:pt x="10" y="305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305"/>
                    </a:lnTo>
                    <a:lnTo>
                      <a:pt x="8" y="308"/>
                    </a:lnTo>
                    <a:lnTo>
                      <a:pt x="0" y="305"/>
                    </a:lnTo>
                    <a:lnTo>
                      <a:pt x="0" y="317"/>
                    </a:lnTo>
                    <a:lnTo>
                      <a:pt x="8" y="308"/>
                    </a:lnTo>
                    <a:lnTo>
                      <a:pt x="3" y="30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82" name="Freeform 57"/>
              <p:cNvSpPr>
                <a:spLocks/>
              </p:cNvSpPr>
              <p:nvPr/>
            </p:nvSpPr>
            <p:spPr bwMode="auto">
              <a:xfrm>
                <a:off x="4549" y="3122"/>
                <a:ext cx="113" cy="305"/>
              </a:xfrm>
              <a:custGeom>
                <a:avLst/>
                <a:gdLst>
                  <a:gd name="T0" fmla="*/ 0 w 113"/>
                  <a:gd name="T1" fmla="*/ 305 h 305"/>
                  <a:gd name="T2" fmla="*/ 5 w 113"/>
                  <a:gd name="T3" fmla="*/ 300 h 305"/>
                  <a:gd name="T4" fmla="*/ 11 w 113"/>
                  <a:gd name="T5" fmla="*/ 296 h 305"/>
                  <a:gd name="T6" fmla="*/ 17 w 113"/>
                  <a:gd name="T7" fmla="*/ 293 h 305"/>
                  <a:gd name="T8" fmla="*/ 23 w 113"/>
                  <a:gd name="T9" fmla="*/ 291 h 305"/>
                  <a:gd name="T10" fmla="*/ 29 w 113"/>
                  <a:gd name="T11" fmla="*/ 288 h 305"/>
                  <a:gd name="T12" fmla="*/ 38 w 113"/>
                  <a:gd name="T13" fmla="*/ 287 h 305"/>
                  <a:gd name="T14" fmla="*/ 45 w 113"/>
                  <a:gd name="T15" fmla="*/ 284 h 305"/>
                  <a:gd name="T16" fmla="*/ 55 w 113"/>
                  <a:gd name="T17" fmla="*/ 283 h 305"/>
                  <a:gd name="T18" fmla="*/ 64 w 113"/>
                  <a:gd name="T19" fmla="*/ 282 h 305"/>
                  <a:gd name="T20" fmla="*/ 74 w 113"/>
                  <a:gd name="T21" fmla="*/ 280 h 305"/>
                  <a:gd name="T22" fmla="*/ 84 w 113"/>
                  <a:gd name="T23" fmla="*/ 279 h 305"/>
                  <a:gd name="T24" fmla="*/ 93 w 113"/>
                  <a:gd name="T25" fmla="*/ 277 h 305"/>
                  <a:gd name="T26" fmla="*/ 101 w 113"/>
                  <a:gd name="T27" fmla="*/ 274 h 305"/>
                  <a:gd name="T28" fmla="*/ 107 w 113"/>
                  <a:gd name="T29" fmla="*/ 269 h 305"/>
                  <a:gd name="T30" fmla="*/ 112 w 113"/>
                  <a:gd name="T31" fmla="*/ 262 h 305"/>
                  <a:gd name="T32" fmla="*/ 113 w 113"/>
                  <a:gd name="T33" fmla="*/ 255 h 305"/>
                  <a:gd name="T34" fmla="*/ 113 w 113"/>
                  <a:gd name="T35" fmla="*/ 50 h 305"/>
                  <a:gd name="T36" fmla="*/ 112 w 113"/>
                  <a:gd name="T37" fmla="*/ 42 h 305"/>
                  <a:gd name="T38" fmla="*/ 107 w 113"/>
                  <a:gd name="T39" fmla="*/ 36 h 305"/>
                  <a:gd name="T40" fmla="*/ 101 w 113"/>
                  <a:gd name="T41" fmla="*/ 31 h 305"/>
                  <a:gd name="T42" fmla="*/ 93 w 113"/>
                  <a:gd name="T43" fmla="*/ 28 h 305"/>
                  <a:gd name="T44" fmla="*/ 84 w 113"/>
                  <a:gd name="T45" fmla="*/ 26 h 305"/>
                  <a:gd name="T46" fmla="*/ 74 w 113"/>
                  <a:gd name="T47" fmla="*/ 24 h 305"/>
                  <a:gd name="T48" fmla="*/ 64 w 113"/>
                  <a:gd name="T49" fmla="*/ 23 h 305"/>
                  <a:gd name="T50" fmla="*/ 55 w 113"/>
                  <a:gd name="T51" fmla="*/ 22 h 305"/>
                  <a:gd name="T52" fmla="*/ 45 w 113"/>
                  <a:gd name="T53" fmla="*/ 20 h 305"/>
                  <a:gd name="T54" fmla="*/ 38 w 113"/>
                  <a:gd name="T55" fmla="*/ 18 h 305"/>
                  <a:gd name="T56" fmla="*/ 29 w 113"/>
                  <a:gd name="T57" fmla="*/ 16 h 305"/>
                  <a:gd name="T58" fmla="*/ 23 w 113"/>
                  <a:gd name="T59" fmla="*/ 14 h 305"/>
                  <a:gd name="T60" fmla="*/ 17 w 113"/>
                  <a:gd name="T61" fmla="*/ 11 h 305"/>
                  <a:gd name="T62" fmla="*/ 11 w 113"/>
                  <a:gd name="T63" fmla="*/ 9 h 305"/>
                  <a:gd name="T64" fmla="*/ 5 w 113"/>
                  <a:gd name="T65" fmla="*/ 5 h 305"/>
                  <a:gd name="T66" fmla="*/ 0 w 113"/>
                  <a:gd name="T67" fmla="*/ 0 h 305"/>
                  <a:gd name="T68" fmla="*/ 0 w 113"/>
                  <a:gd name="T69" fmla="*/ 305 h 30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3"/>
                  <a:gd name="T106" fmla="*/ 0 h 305"/>
                  <a:gd name="T107" fmla="*/ 113 w 113"/>
                  <a:gd name="T108" fmla="*/ 305 h 30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3" h="305">
                    <a:moveTo>
                      <a:pt x="0" y="305"/>
                    </a:moveTo>
                    <a:lnTo>
                      <a:pt x="5" y="300"/>
                    </a:lnTo>
                    <a:lnTo>
                      <a:pt x="11" y="296"/>
                    </a:lnTo>
                    <a:lnTo>
                      <a:pt x="17" y="293"/>
                    </a:lnTo>
                    <a:lnTo>
                      <a:pt x="23" y="291"/>
                    </a:lnTo>
                    <a:lnTo>
                      <a:pt x="29" y="288"/>
                    </a:lnTo>
                    <a:lnTo>
                      <a:pt x="38" y="287"/>
                    </a:lnTo>
                    <a:lnTo>
                      <a:pt x="45" y="284"/>
                    </a:lnTo>
                    <a:lnTo>
                      <a:pt x="55" y="283"/>
                    </a:lnTo>
                    <a:lnTo>
                      <a:pt x="64" y="282"/>
                    </a:lnTo>
                    <a:lnTo>
                      <a:pt x="74" y="280"/>
                    </a:lnTo>
                    <a:lnTo>
                      <a:pt x="84" y="279"/>
                    </a:lnTo>
                    <a:lnTo>
                      <a:pt x="93" y="277"/>
                    </a:lnTo>
                    <a:lnTo>
                      <a:pt x="101" y="274"/>
                    </a:lnTo>
                    <a:lnTo>
                      <a:pt x="107" y="269"/>
                    </a:lnTo>
                    <a:lnTo>
                      <a:pt x="112" y="262"/>
                    </a:lnTo>
                    <a:lnTo>
                      <a:pt x="113" y="255"/>
                    </a:lnTo>
                    <a:lnTo>
                      <a:pt x="113" y="50"/>
                    </a:lnTo>
                    <a:lnTo>
                      <a:pt x="112" y="42"/>
                    </a:lnTo>
                    <a:lnTo>
                      <a:pt x="107" y="36"/>
                    </a:lnTo>
                    <a:lnTo>
                      <a:pt x="101" y="31"/>
                    </a:lnTo>
                    <a:lnTo>
                      <a:pt x="93" y="28"/>
                    </a:lnTo>
                    <a:lnTo>
                      <a:pt x="84" y="26"/>
                    </a:lnTo>
                    <a:lnTo>
                      <a:pt x="74" y="24"/>
                    </a:lnTo>
                    <a:lnTo>
                      <a:pt x="64" y="23"/>
                    </a:lnTo>
                    <a:lnTo>
                      <a:pt x="55" y="22"/>
                    </a:lnTo>
                    <a:lnTo>
                      <a:pt x="45" y="20"/>
                    </a:lnTo>
                    <a:lnTo>
                      <a:pt x="38" y="18"/>
                    </a:lnTo>
                    <a:lnTo>
                      <a:pt x="29" y="16"/>
                    </a:lnTo>
                    <a:lnTo>
                      <a:pt x="23" y="14"/>
                    </a:lnTo>
                    <a:lnTo>
                      <a:pt x="17" y="11"/>
                    </a:lnTo>
                    <a:lnTo>
                      <a:pt x="11" y="9"/>
                    </a:lnTo>
                    <a:lnTo>
                      <a:pt x="5" y="5"/>
                    </a:lnTo>
                    <a:lnTo>
                      <a:pt x="0" y="0"/>
                    </a:lnTo>
                    <a:lnTo>
                      <a:pt x="0" y="305"/>
                    </a:lnTo>
                    <a:close/>
                  </a:path>
                </a:pathLst>
              </a:custGeom>
              <a:solidFill>
                <a:srgbClr val="8E00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83" name="Freeform 58"/>
              <p:cNvSpPr>
                <a:spLocks/>
              </p:cNvSpPr>
              <p:nvPr/>
            </p:nvSpPr>
            <p:spPr bwMode="auto">
              <a:xfrm>
                <a:off x="4547" y="3401"/>
                <a:ext cx="57" cy="29"/>
              </a:xfrm>
              <a:custGeom>
                <a:avLst/>
                <a:gdLst>
                  <a:gd name="T0" fmla="*/ 57 w 57"/>
                  <a:gd name="T1" fmla="*/ 0 h 29"/>
                  <a:gd name="T2" fmla="*/ 57 w 57"/>
                  <a:gd name="T3" fmla="*/ 0 h 29"/>
                  <a:gd name="T4" fmla="*/ 47 w 57"/>
                  <a:gd name="T5" fmla="*/ 1 h 29"/>
                  <a:gd name="T6" fmla="*/ 40 w 57"/>
                  <a:gd name="T7" fmla="*/ 4 h 29"/>
                  <a:gd name="T8" fmla="*/ 31 w 57"/>
                  <a:gd name="T9" fmla="*/ 5 h 29"/>
                  <a:gd name="T10" fmla="*/ 24 w 57"/>
                  <a:gd name="T11" fmla="*/ 8 h 29"/>
                  <a:gd name="T12" fmla="*/ 18 w 57"/>
                  <a:gd name="T13" fmla="*/ 11 h 29"/>
                  <a:gd name="T14" fmla="*/ 12 w 57"/>
                  <a:gd name="T15" fmla="*/ 13 h 29"/>
                  <a:gd name="T16" fmla="*/ 5 w 57"/>
                  <a:gd name="T17" fmla="*/ 17 h 29"/>
                  <a:gd name="T18" fmla="*/ 0 w 57"/>
                  <a:gd name="T19" fmla="*/ 23 h 29"/>
                  <a:gd name="T20" fmla="*/ 5 w 57"/>
                  <a:gd name="T21" fmla="*/ 29 h 29"/>
                  <a:gd name="T22" fmla="*/ 9 w 57"/>
                  <a:gd name="T23" fmla="*/ 25 h 29"/>
                  <a:gd name="T24" fmla="*/ 14 w 57"/>
                  <a:gd name="T25" fmla="*/ 21 h 29"/>
                  <a:gd name="T26" fmla="*/ 20 w 57"/>
                  <a:gd name="T27" fmla="*/ 18 h 29"/>
                  <a:gd name="T28" fmla="*/ 26 w 57"/>
                  <a:gd name="T29" fmla="*/ 16 h 29"/>
                  <a:gd name="T30" fmla="*/ 31 w 57"/>
                  <a:gd name="T31" fmla="*/ 13 h 29"/>
                  <a:gd name="T32" fmla="*/ 40 w 57"/>
                  <a:gd name="T33" fmla="*/ 12 h 29"/>
                  <a:gd name="T34" fmla="*/ 47 w 57"/>
                  <a:gd name="T35" fmla="*/ 9 h 29"/>
                  <a:gd name="T36" fmla="*/ 57 w 57"/>
                  <a:gd name="T37" fmla="*/ 8 h 29"/>
                  <a:gd name="T38" fmla="*/ 57 w 57"/>
                  <a:gd name="T39" fmla="*/ 8 h 29"/>
                  <a:gd name="T40" fmla="*/ 57 w 57"/>
                  <a:gd name="T41" fmla="*/ 0 h 2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7"/>
                  <a:gd name="T64" fmla="*/ 0 h 29"/>
                  <a:gd name="T65" fmla="*/ 57 w 57"/>
                  <a:gd name="T66" fmla="*/ 29 h 2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7" h="29">
                    <a:moveTo>
                      <a:pt x="57" y="0"/>
                    </a:moveTo>
                    <a:lnTo>
                      <a:pt x="57" y="0"/>
                    </a:lnTo>
                    <a:lnTo>
                      <a:pt x="47" y="1"/>
                    </a:lnTo>
                    <a:lnTo>
                      <a:pt x="40" y="4"/>
                    </a:lnTo>
                    <a:lnTo>
                      <a:pt x="31" y="5"/>
                    </a:lnTo>
                    <a:lnTo>
                      <a:pt x="24" y="8"/>
                    </a:lnTo>
                    <a:lnTo>
                      <a:pt x="18" y="11"/>
                    </a:lnTo>
                    <a:lnTo>
                      <a:pt x="12" y="13"/>
                    </a:lnTo>
                    <a:lnTo>
                      <a:pt x="5" y="17"/>
                    </a:lnTo>
                    <a:lnTo>
                      <a:pt x="0" y="23"/>
                    </a:lnTo>
                    <a:lnTo>
                      <a:pt x="5" y="29"/>
                    </a:lnTo>
                    <a:lnTo>
                      <a:pt x="9" y="25"/>
                    </a:lnTo>
                    <a:lnTo>
                      <a:pt x="14" y="21"/>
                    </a:lnTo>
                    <a:lnTo>
                      <a:pt x="20" y="18"/>
                    </a:lnTo>
                    <a:lnTo>
                      <a:pt x="26" y="16"/>
                    </a:lnTo>
                    <a:lnTo>
                      <a:pt x="31" y="13"/>
                    </a:lnTo>
                    <a:lnTo>
                      <a:pt x="40" y="12"/>
                    </a:lnTo>
                    <a:lnTo>
                      <a:pt x="47" y="9"/>
                    </a:lnTo>
                    <a:lnTo>
                      <a:pt x="57" y="8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84" name="Freeform 59"/>
              <p:cNvSpPr>
                <a:spLocks/>
              </p:cNvSpPr>
              <p:nvPr/>
            </p:nvSpPr>
            <p:spPr bwMode="auto">
              <a:xfrm>
                <a:off x="4604" y="3377"/>
                <a:ext cx="63" cy="32"/>
              </a:xfrm>
              <a:custGeom>
                <a:avLst/>
                <a:gdLst>
                  <a:gd name="T0" fmla="*/ 53 w 63"/>
                  <a:gd name="T1" fmla="*/ 0 h 32"/>
                  <a:gd name="T2" fmla="*/ 53 w 63"/>
                  <a:gd name="T3" fmla="*/ 0 h 32"/>
                  <a:gd name="T4" fmla="*/ 53 w 63"/>
                  <a:gd name="T5" fmla="*/ 6 h 32"/>
                  <a:gd name="T6" fmla="*/ 49 w 63"/>
                  <a:gd name="T7" fmla="*/ 11 h 32"/>
                  <a:gd name="T8" fmla="*/ 44 w 63"/>
                  <a:gd name="T9" fmla="*/ 15 h 32"/>
                  <a:gd name="T10" fmla="*/ 37 w 63"/>
                  <a:gd name="T11" fmla="*/ 18 h 32"/>
                  <a:gd name="T12" fmla="*/ 29 w 63"/>
                  <a:gd name="T13" fmla="*/ 20 h 32"/>
                  <a:gd name="T14" fmla="*/ 19 w 63"/>
                  <a:gd name="T15" fmla="*/ 22 h 32"/>
                  <a:gd name="T16" fmla="*/ 9 w 63"/>
                  <a:gd name="T17" fmla="*/ 23 h 32"/>
                  <a:gd name="T18" fmla="*/ 0 w 63"/>
                  <a:gd name="T19" fmla="*/ 24 h 32"/>
                  <a:gd name="T20" fmla="*/ 0 w 63"/>
                  <a:gd name="T21" fmla="*/ 32 h 32"/>
                  <a:gd name="T22" fmla="*/ 9 w 63"/>
                  <a:gd name="T23" fmla="*/ 31 h 32"/>
                  <a:gd name="T24" fmla="*/ 19 w 63"/>
                  <a:gd name="T25" fmla="*/ 29 h 32"/>
                  <a:gd name="T26" fmla="*/ 29 w 63"/>
                  <a:gd name="T27" fmla="*/ 28 h 32"/>
                  <a:gd name="T28" fmla="*/ 40 w 63"/>
                  <a:gd name="T29" fmla="*/ 25 h 32"/>
                  <a:gd name="T30" fmla="*/ 47 w 63"/>
                  <a:gd name="T31" fmla="*/ 23 h 32"/>
                  <a:gd name="T32" fmla="*/ 54 w 63"/>
                  <a:gd name="T33" fmla="*/ 16 h 32"/>
                  <a:gd name="T34" fmla="*/ 60 w 63"/>
                  <a:gd name="T35" fmla="*/ 9 h 32"/>
                  <a:gd name="T36" fmla="*/ 63 w 63"/>
                  <a:gd name="T37" fmla="*/ 0 h 32"/>
                  <a:gd name="T38" fmla="*/ 63 w 63"/>
                  <a:gd name="T39" fmla="*/ 0 h 32"/>
                  <a:gd name="T40" fmla="*/ 53 w 63"/>
                  <a:gd name="T41" fmla="*/ 0 h 3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3"/>
                  <a:gd name="T64" fmla="*/ 0 h 32"/>
                  <a:gd name="T65" fmla="*/ 63 w 63"/>
                  <a:gd name="T66" fmla="*/ 32 h 3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3" h="32">
                    <a:moveTo>
                      <a:pt x="53" y="0"/>
                    </a:moveTo>
                    <a:lnTo>
                      <a:pt x="53" y="0"/>
                    </a:lnTo>
                    <a:lnTo>
                      <a:pt x="53" y="6"/>
                    </a:lnTo>
                    <a:lnTo>
                      <a:pt x="49" y="11"/>
                    </a:lnTo>
                    <a:lnTo>
                      <a:pt x="44" y="15"/>
                    </a:lnTo>
                    <a:lnTo>
                      <a:pt x="37" y="18"/>
                    </a:lnTo>
                    <a:lnTo>
                      <a:pt x="29" y="20"/>
                    </a:lnTo>
                    <a:lnTo>
                      <a:pt x="19" y="22"/>
                    </a:lnTo>
                    <a:lnTo>
                      <a:pt x="9" y="23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9" y="31"/>
                    </a:lnTo>
                    <a:lnTo>
                      <a:pt x="19" y="29"/>
                    </a:lnTo>
                    <a:lnTo>
                      <a:pt x="29" y="28"/>
                    </a:lnTo>
                    <a:lnTo>
                      <a:pt x="40" y="25"/>
                    </a:lnTo>
                    <a:lnTo>
                      <a:pt x="47" y="23"/>
                    </a:lnTo>
                    <a:lnTo>
                      <a:pt x="54" y="16"/>
                    </a:lnTo>
                    <a:lnTo>
                      <a:pt x="60" y="9"/>
                    </a:lnTo>
                    <a:lnTo>
                      <a:pt x="63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85" name="Freeform 60"/>
              <p:cNvSpPr>
                <a:spLocks/>
              </p:cNvSpPr>
              <p:nvPr/>
            </p:nvSpPr>
            <p:spPr bwMode="auto">
              <a:xfrm>
                <a:off x="4657" y="3172"/>
                <a:ext cx="10" cy="205"/>
              </a:xfrm>
              <a:custGeom>
                <a:avLst/>
                <a:gdLst>
                  <a:gd name="T0" fmla="*/ 0 w 10"/>
                  <a:gd name="T1" fmla="*/ 0 h 205"/>
                  <a:gd name="T2" fmla="*/ 0 w 10"/>
                  <a:gd name="T3" fmla="*/ 0 h 205"/>
                  <a:gd name="T4" fmla="*/ 0 w 10"/>
                  <a:gd name="T5" fmla="*/ 205 h 205"/>
                  <a:gd name="T6" fmla="*/ 10 w 10"/>
                  <a:gd name="T7" fmla="*/ 205 h 205"/>
                  <a:gd name="T8" fmla="*/ 10 w 10"/>
                  <a:gd name="T9" fmla="*/ 0 h 205"/>
                  <a:gd name="T10" fmla="*/ 10 w 10"/>
                  <a:gd name="T11" fmla="*/ 0 h 205"/>
                  <a:gd name="T12" fmla="*/ 0 w 10"/>
                  <a:gd name="T13" fmla="*/ 0 h 20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205"/>
                  <a:gd name="T23" fmla="*/ 10 w 10"/>
                  <a:gd name="T24" fmla="*/ 205 h 20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205">
                    <a:moveTo>
                      <a:pt x="0" y="0"/>
                    </a:moveTo>
                    <a:lnTo>
                      <a:pt x="0" y="0"/>
                    </a:lnTo>
                    <a:lnTo>
                      <a:pt x="0" y="205"/>
                    </a:lnTo>
                    <a:lnTo>
                      <a:pt x="10" y="205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86" name="Freeform 61"/>
              <p:cNvSpPr>
                <a:spLocks/>
              </p:cNvSpPr>
              <p:nvPr/>
            </p:nvSpPr>
            <p:spPr bwMode="auto">
              <a:xfrm>
                <a:off x="4604" y="3140"/>
                <a:ext cx="63" cy="32"/>
              </a:xfrm>
              <a:custGeom>
                <a:avLst/>
                <a:gdLst>
                  <a:gd name="T0" fmla="*/ 0 w 63"/>
                  <a:gd name="T1" fmla="*/ 8 h 32"/>
                  <a:gd name="T2" fmla="*/ 0 w 63"/>
                  <a:gd name="T3" fmla="*/ 8 h 32"/>
                  <a:gd name="T4" fmla="*/ 9 w 63"/>
                  <a:gd name="T5" fmla="*/ 9 h 32"/>
                  <a:gd name="T6" fmla="*/ 19 w 63"/>
                  <a:gd name="T7" fmla="*/ 10 h 32"/>
                  <a:gd name="T8" fmla="*/ 29 w 63"/>
                  <a:gd name="T9" fmla="*/ 11 h 32"/>
                  <a:gd name="T10" fmla="*/ 37 w 63"/>
                  <a:gd name="T11" fmla="*/ 14 h 32"/>
                  <a:gd name="T12" fmla="*/ 44 w 63"/>
                  <a:gd name="T13" fmla="*/ 17 h 32"/>
                  <a:gd name="T14" fmla="*/ 49 w 63"/>
                  <a:gd name="T15" fmla="*/ 20 h 32"/>
                  <a:gd name="T16" fmla="*/ 53 w 63"/>
                  <a:gd name="T17" fmla="*/ 26 h 32"/>
                  <a:gd name="T18" fmla="*/ 53 w 63"/>
                  <a:gd name="T19" fmla="*/ 32 h 32"/>
                  <a:gd name="T20" fmla="*/ 63 w 63"/>
                  <a:gd name="T21" fmla="*/ 32 h 32"/>
                  <a:gd name="T22" fmla="*/ 60 w 63"/>
                  <a:gd name="T23" fmla="*/ 23 h 32"/>
                  <a:gd name="T24" fmla="*/ 54 w 63"/>
                  <a:gd name="T25" fmla="*/ 15 h 32"/>
                  <a:gd name="T26" fmla="*/ 47 w 63"/>
                  <a:gd name="T27" fmla="*/ 9 h 32"/>
                  <a:gd name="T28" fmla="*/ 40 w 63"/>
                  <a:gd name="T29" fmla="*/ 6 h 32"/>
                  <a:gd name="T30" fmla="*/ 29 w 63"/>
                  <a:gd name="T31" fmla="*/ 4 h 32"/>
                  <a:gd name="T32" fmla="*/ 19 w 63"/>
                  <a:gd name="T33" fmla="*/ 2 h 32"/>
                  <a:gd name="T34" fmla="*/ 9 w 63"/>
                  <a:gd name="T35" fmla="*/ 1 h 32"/>
                  <a:gd name="T36" fmla="*/ 0 w 63"/>
                  <a:gd name="T37" fmla="*/ 0 h 32"/>
                  <a:gd name="T38" fmla="*/ 0 w 63"/>
                  <a:gd name="T39" fmla="*/ 0 h 32"/>
                  <a:gd name="T40" fmla="*/ 0 w 63"/>
                  <a:gd name="T41" fmla="*/ 8 h 3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3"/>
                  <a:gd name="T64" fmla="*/ 0 h 32"/>
                  <a:gd name="T65" fmla="*/ 63 w 63"/>
                  <a:gd name="T66" fmla="*/ 32 h 3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3" h="32">
                    <a:moveTo>
                      <a:pt x="0" y="8"/>
                    </a:moveTo>
                    <a:lnTo>
                      <a:pt x="0" y="8"/>
                    </a:lnTo>
                    <a:lnTo>
                      <a:pt x="9" y="9"/>
                    </a:lnTo>
                    <a:lnTo>
                      <a:pt x="19" y="10"/>
                    </a:lnTo>
                    <a:lnTo>
                      <a:pt x="29" y="11"/>
                    </a:lnTo>
                    <a:lnTo>
                      <a:pt x="37" y="14"/>
                    </a:lnTo>
                    <a:lnTo>
                      <a:pt x="44" y="17"/>
                    </a:lnTo>
                    <a:lnTo>
                      <a:pt x="49" y="20"/>
                    </a:lnTo>
                    <a:lnTo>
                      <a:pt x="53" y="26"/>
                    </a:lnTo>
                    <a:lnTo>
                      <a:pt x="53" y="32"/>
                    </a:lnTo>
                    <a:lnTo>
                      <a:pt x="63" y="32"/>
                    </a:lnTo>
                    <a:lnTo>
                      <a:pt x="60" y="23"/>
                    </a:lnTo>
                    <a:lnTo>
                      <a:pt x="54" y="15"/>
                    </a:lnTo>
                    <a:lnTo>
                      <a:pt x="47" y="9"/>
                    </a:lnTo>
                    <a:lnTo>
                      <a:pt x="40" y="6"/>
                    </a:lnTo>
                    <a:lnTo>
                      <a:pt x="29" y="4"/>
                    </a:lnTo>
                    <a:lnTo>
                      <a:pt x="19" y="2"/>
                    </a:lnTo>
                    <a:lnTo>
                      <a:pt x="9" y="1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87" name="Freeform 62"/>
              <p:cNvSpPr>
                <a:spLocks/>
              </p:cNvSpPr>
              <p:nvPr/>
            </p:nvSpPr>
            <p:spPr bwMode="auto">
              <a:xfrm>
                <a:off x="4544" y="3110"/>
                <a:ext cx="60" cy="38"/>
              </a:xfrm>
              <a:custGeom>
                <a:avLst/>
                <a:gdLst>
                  <a:gd name="T0" fmla="*/ 10 w 60"/>
                  <a:gd name="T1" fmla="*/ 12 h 38"/>
                  <a:gd name="T2" fmla="*/ 3 w 60"/>
                  <a:gd name="T3" fmla="*/ 14 h 38"/>
                  <a:gd name="T4" fmla="*/ 8 w 60"/>
                  <a:gd name="T5" fmla="*/ 21 h 38"/>
                  <a:gd name="T6" fmla="*/ 15 w 60"/>
                  <a:gd name="T7" fmla="*/ 25 h 38"/>
                  <a:gd name="T8" fmla="*/ 21 w 60"/>
                  <a:gd name="T9" fmla="*/ 27 h 38"/>
                  <a:gd name="T10" fmla="*/ 27 w 60"/>
                  <a:gd name="T11" fmla="*/ 30 h 38"/>
                  <a:gd name="T12" fmla="*/ 34 w 60"/>
                  <a:gd name="T13" fmla="*/ 32 h 38"/>
                  <a:gd name="T14" fmla="*/ 43 w 60"/>
                  <a:gd name="T15" fmla="*/ 34 h 38"/>
                  <a:gd name="T16" fmla="*/ 50 w 60"/>
                  <a:gd name="T17" fmla="*/ 36 h 38"/>
                  <a:gd name="T18" fmla="*/ 60 w 60"/>
                  <a:gd name="T19" fmla="*/ 38 h 38"/>
                  <a:gd name="T20" fmla="*/ 60 w 60"/>
                  <a:gd name="T21" fmla="*/ 30 h 38"/>
                  <a:gd name="T22" fmla="*/ 50 w 60"/>
                  <a:gd name="T23" fmla="*/ 28 h 38"/>
                  <a:gd name="T24" fmla="*/ 43 w 60"/>
                  <a:gd name="T25" fmla="*/ 26 h 38"/>
                  <a:gd name="T26" fmla="*/ 34 w 60"/>
                  <a:gd name="T27" fmla="*/ 25 h 38"/>
                  <a:gd name="T28" fmla="*/ 29 w 60"/>
                  <a:gd name="T29" fmla="*/ 22 h 38"/>
                  <a:gd name="T30" fmla="*/ 23 w 60"/>
                  <a:gd name="T31" fmla="*/ 19 h 38"/>
                  <a:gd name="T32" fmla="*/ 17 w 60"/>
                  <a:gd name="T33" fmla="*/ 17 h 38"/>
                  <a:gd name="T34" fmla="*/ 12 w 60"/>
                  <a:gd name="T35" fmla="*/ 13 h 38"/>
                  <a:gd name="T36" fmla="*/ 8 w 60"/>
                  <a:gd name="T37" fmla="*/ 9 h 38"/>
                  <a:gd name="T38" fmla="*/ 0 w 60"/>
                  <a:gd name="T39" fmla="*/ 12 h 38"/>
                  <a:gd name="T40" fmla="*/ 8 w 60"/>
                  <a:gd name="T41" fmla="*/ 9 h 38"/>
                  <a:gd name="T42" fmla="*/ 0 w 60"/>
                  <a:gd name="T43" fmla="*/ 0 h 38"/>
                  <a:gd name="T44" fmla="*/ 0 w 60"/>
                  <a:gd name="T45" fmla="*/ 12 h 38"/>
                  <a:gd name="T46" fmla="*/ 10 w 60"/>
                  <a:gd name="T47" fmla="*/ 12 h 3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8"/>
                  <a:gd name="T74" fmla="*/ 60 w 60"/>
                  <a:gd name="T75" fmla="*/ 38 h 3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8">
                    <a:moveTo>
                      <a:pt x="10" y="12"/>
                    </a:moveTo>
                    <a:lnTo>
                      <a:pt x="3" y="14"/>
                    </a:lnTo>
                    <a:lnTo>
                      <a:pt x="8" y="21"/>
                    </a:lnTo>
                    <a:lnTo>
                      <a:pt x="15" y="25"/>
                    </a:lnTo>
                    <a:lnTo>
                      <a:pt x="21" y="27"/>
                    </a:lnTo>
                    <a:lnTo>
                      <a:pt x="27" y="30"/>
                    </a:lnTo>
                    <a:lnTo>
                      <a:pt x="34" y="32"/>
                    </a:lnTo>
                    <a:lnTo>
                      <a:pt x="43" y="34"/>
                    </a:lnTo>
                    <a:lnTo>
                      <a:pt x="50" y="36"/>
                    </a:lnTo>
                    <a:lnTo>
                      <a:pt x="60" y="38"/>
                    </a:lnTo>
                    <a:lnTo>
                      <a:pt x="60" y="30"/>
                    </a:lnTo>
                    <a:lnTo>
                      <a:pt x="50" y="28"/>
                    </a:lnTo>
                    <a:lnTo>
                      <a:pt x="43" y="26"/>
                    </a:lnTo>
                    <a:lnTo>
                      <a:pt x="34" y="25"/>
                    </a:lnTo>
                    <a:lnTo>
                      <a:pt x="29" y="22"/>
                    </a:lnTo>
                    <a:lnTo>
                      <a:pt x="23" y="19"/>
                    </a:lnTo>
                    <a:lnTo>
                      <a:pt x="17" y="17"/>
                    </a:lnTo>
                    <a:lnTo>
                      <a:pt x="12" y="13"/>
                    </a:lnTo>
                    <a:lnTo>
                      <a:pt x="8" y="9"/>
                    </a:lnTo>
                    <a:lnTo>
                      <a:pt x="0" y="12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88" name="Freeform 63"/>
              <p:cNvSpPr>
                <a:spLocks/>
              </p:cNvSpPr>
              <p:nvPr/>
            </p:nvSpPr>
            <p:spPr bwMode="auto">
              <a:xfrm>
                <a:off x="4544" y="3122"/>
                <a:ext cx="10" cy="317"/>
              </a:xfrm>
              <a:custGeom>
                <a:avLst/>
                <a:gdLst>
                  <a:gd name="T0" fmla="*/ 3 w 10"/>
                  <a:gd name="T1" fmla="*/ 302 h 317"/>
                  <a:gd name="T2" fmla="*/ 10 w 10"/>
                  <a:gd name="T3" fmla="*/ 305 h 317"/>
                  <a:gd name="T4" fmla="*/ 10 w 10"/>
                  <a:gd name="T5" fmla="*/ 0 h 317"/>
                  <a:gd name="T6" fmla="*/ 0 w 10"/>
                  <a:gd name="T7" fmla="*/ 0 h 317"/>
                  <a:gd name="T8" fmla="*/ 0 w 10"/>
                  <a:gd name="T9" fmla="*/ 305 h 317"/>
                  <a:gd name="T10" fmla="*/ 8 w 10"/>
                  <a:gd name="T11" fmla="*/ 308 h 317"/>
                  <a:gd name="T12" fmla="*/ 0 w 10"/>
                  <a:gd name="T13" fmla="*/ 305 h 317"/>
                  <a:gd name="T14" fmla="*/ 0 w 10"/>
                  <a:gd name="T15" fmla="*/ 317 h 317"/>
                  <a:gd name="T16" fmla="*/ 8 w 10"/>
                  <a:gd name="T17" fmla="*/ 308 h 317"/>
                  <a:gd name="T18" fmla="*/ 3 w 10"/>
                  <a:gd name="T19" fmla="*/ 302 h 3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317"/>
                  <a:gd name="T32" fmla="*/ 10 w 10"/>
                  <a:gd name="T33" fmla="*/ 317 h 3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317">
                    <a:moveTo>
                      <a:pt x="3" y="302"/>
                    </a:moveTo>
                    <a:lnTo>
                      <a:pt x="10" y="305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305"/>
                    </a:lnTo>
                    <a:lnTo>
                      <a:pt x="8" y="308"/>
                    </a:lnTo>
                    <a:lnTo>
                      <a:pt x="0" y="305"/>
                    </a:lnTo>
                    <a:lnTo>
                      <a:pt x="0" y="317"/>
                    </a:lnTo>
                    <a:lnTo>
                      <a:pt x="8" y="308"/>
                    </a:lnTo>
                    <a:lnTo>
                      <a:pt x="3" y="3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89" name="Freeform 64"/>
              <p:cNvSpPr>
                <a:spLocks/>
              </p:cNvSpPr>
              <p:nvPr/>
            </p:nvSpPr>
            <p:spPr bwMode="auto">
              <a:xfrm>
                <a:off x="4549" y="2842"/>
                <a:ext cx="113" cy="306"/>
              </a:xfrm>
              <a:custGeom>
                <a:avLst/>
                <a:gdLst>
                  <a:gd name="T0" fmla="*/ 0 w 113"/>
                  <a:gd name="T1" fmla="*/ 306 h 306"/>
                  <a:gd name="T2" fmla="*/ 5 w 113"/>
                  <a:gd name="T3" fmla="*/ 300 h 306"/>
                  <a:gd name="T4" fmla="*/ 11 w 113"/>
                  <a:gd name="T5" fmla="*/ 296 h 306"/>
                  <a:gd name="T6" fmla="*/ 17 w 113"/>
                  <a:gd name="T7" fmla="*/ 294 h 306"/>
                  <a:gd name="T8" fmla="*/ 23 w 113"/>
                  <a:gd name="T9" fmla="*/ 291 h 306"/>
                  <a:gd name="T10" fmla="*/ 29 w 113"/>
                  <a:gd name="T11" fmla="*/ 289 h 306"/>
                  <a:gd name="T12" fmla="*/ 38 w 113"/>
                  <a:gd name="T13" fmla="*/ 287 h 306"/>
                  <a:gd name="T14" fmla="*/ 45 w 113"/>
                  <a:gd name="T15" fmla="*/ 286 h 306"/>
                  <a:gd name="T16" fmla="*/ 55 w 113"/>
                  <a:gd name="T17" fmla="*/ 285 h 306"/>
                  <a:gd name="T18" fmla="*/ 64 w 113"/>
                  <a:gd name="T19" fmla="*/ 284 h 306"/>
                  <a:gd name="T20" fmla="*/ 74 w 113"/>
                  <a:gd name="T21" fmla="*/ 281 h 306"/>
                  <a:gd name="T22" fmla="*/ 84 w 113"/>
                  <a:gd name="T23" fmla="*/ 280 h 306"/>
                  <a:gd name="T24" fmla="*/ 93 w 113"/>
                  <a:gd name="T25" fmla="*/ 277 h 306"/>
                  <a:gd name="T26" fmla="*/ 101 w 113"/>
                  <a:gd name="T27" fmla="*/ 274 h 306"/>
                  <a:gd name="T28" fmla="*/ 107 w 113"/>
                  <a:gd name="T29" fmla="*/ 269 h 306"/>
                  <a:gd name="T30" fmla="*/ 112 w 113"/>
                  <a:gd name="T31" fmla="*/ 263 h 306"/>
                  <a:gd name="T32" fmla="*/ 113 w 113"/>
                  <a:gd name="T33" fmla="*/ 255 h 306"/>
                  <a:gd name="T34" fmla="*/ 113 w 113"/>
                  <a:gd name="T35" fmla="*/ 51 h 306"/>
                  <a:gd name="T36" fmla="*/ 112 w 113"/>
                  <a:gd name="T37" fmla="*/ 43 h 306"/>
                  <a:gd name="T38" fmla="*/ 107 w 113"/>
                  <a:gd name="T39" fmla="*/ 36 h 306"/>
                  <a:gd name="T40" fmla="*/ 101 w 113"/>
                  <a:gd name="T41" fmla="*/ 31 h 306"/>
                  <a:gd name="T42" fmla="*/ 93 w 113"/>
                  <a:gd name="T43" fmla="*/ 29 h 306"/>
                  <a:gd name="T44" fmla="*/ 84 w 113"/>
                  <a:gd name="T45" fmla="*/ 26 h 306"/>
                  <a:gd name="T46" fmla="*/ 74 w 113"/>
                  <a:gd name="T47" fmla="*/ 25 h 306"/>
                  <a:gd name="T48" fmla="*/ 64 w 113"/>
                  <a:gd name="T49" fmla="*/ 23 h 306"/>
                  <a:gd name="T50" fmla="*/ 55 w 113"/>
                  <a:gd name="T51" fmla="*/ 22 h 306"/>
                  <a:gd name="T52" fmla="*/ 45 w 113"/>
                  <a:gd name="T53" fmla="*/ 21 h 306"/>
                  <a:gd name="T54" fmla="*/ 38 w 113"/>
                  <a:gd name="T55" fmla="*/ 18 h 306"/>
                  <a:gd name="T56" fmla="*/ 29 w 113"/>
                  <a:gd name="T57" fmla="*/ 17 h 306"/>
                  <a:gd name="T58" fmla="*/ 23 w 113"/>
                  <a:gd name="T59" fmla="*/ 14 h 306"/>
                  <a:gd name="T60" fmla="*/ 17 w 113"/>
                  <a:gd name="T61" fmla="*/ 12 h 306"/>
                  <a:gd name="T62" fmla="*/ 11 w 113"/>
                  <a:gd name="T63" fmla="*/ 9 h 306"/>
                  <a:gd name="T64" fmla="*/ 5 w 113"/>
                  <a:gd name="T65" fmla="*/ 5 h 306"/>
                  <a:gd name="T66" fmla="*/ 0 w 113"/>
                  <a:gd name="T67" fmla="*/ 0 h 306"/>
                  <a:gd name="T68" fmla="*/ 0 w 113"/>
                  <a:gd name="T69" fmla="*/ 306 h 30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3"/>
                  <a:gd name="T106" fmla="*/ 0 h 306"/>
                  <a:gd name="T107" fmla="*/ 113 w 113"/>
                  <a:gd name="T108" fmla="*/ 306 h 30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3" h="306">
                    <a:moveTo>
                      <a:pt x="0" y="306"/>
                    </a:moveTo>
                    <a:lnTo>
                      <a:pt x="5" y="300"/>
                    </a:lnTo>
                    <a:lnTo>
                      <a:pt x="11" y="296"/>
                    </a:lnTo>
                    <a:lnTo>
                      <a:pt x="17" y="294"/>
                    </a:lnTo>
                    <a:lnTo>
                      <a:pt x="23" y="291"/>
                    </a:lnTo>
                    <a:lnTo>
                      <a:pt x="29" y="289"/>
                    </a:lnTo>
                    <a:lnTo>
                      <a:pt x="38" y="287"/>
                    </a:lnTo>
                    <a:lnTo>
                      <a:pt x="45" y="286"/>
                    </a:lnTo>
                    <a:lnTo>
                      <a:pt x="55" y="285"/>
                    </a:lnTo>
                    <a:lnTo>
                      <a:pt x="64" y="284"/>
                    </a:lnTo>
                    <a:lnTo>
                      <a:pt x="74" y="281"/>
                    </a:lnTo>
                    <a:lnTo>
                      <a:pt x="84" y="280"/>
                    </a:lnTo>
                    <a:lnTo>
                      <a:pt x="93" y="277"/>
                    </a:lnTo>
                    <a:lnTo>
                      <a:pt x="101" y="274"/>
                    </a:lnTo>
                    <a:lnTo>
                      <a:pt x="107" y="269"/>
                    </a:lnTo>
                    <a:lnTo>
                      <a:pt x="112" y="263"/>
                    </a:lnTo>
                    <a:lnTo>
                      <a:pt x="113" y="255"/>
                    </a:lnTo>
                    <a:lnTo>
                      <a:pt x="113" y="51"/>
                    </a:lnTo>
                    <a:lnTo>
                      <a:pt x="112" y="43"/>
                    </a:lnTo>
                    <a:lnTo>
                      <a:pt x="107" y="36"/>
                    </a:lnTo>
                    <a:lnTo>
                      <a:pt x="101" y="31"/>
                    </a:lnTo>
                    <a:lnTo>
                      <a:pt x="93" y="29"/>
                    </a:lnTo>
                    <a:lnTo>
                      <a:pt x="84" y="26"/>
                    </a:lnTo>
                    <a:lnTo>
                      <a:pt x="74" y="25"/>
                    </a:lnTo>
                    <a:lnTo>
                      <a:pt x="64" y="23"/>
                    </a:lnTo>
                    <a:lnTo>
                      <a:pt x="55" y="22"/>
                    </a:lnTo>
                    <a:lnTo>
                      <a:pt x="45" y="21"/>
                    </a:lnTo>
                    <a:lnTo>
                      <a:pt x="38" y="18"/>
                    </a:lnTo>
                    <a:lnTo>
                      <a:pt x="29" y="17"/>
                    </a:lnTo>
                    <a:lnTo>
                      <a:pt x="23" y="14"/>
                    </a:lnTo>
                    <a:lnTo>
                      <a:pt x="17" y="12"/>
                    </a:lnTo>
                    <a:lnTo>
                      <a:pt x="11" y="9"/>
                    </a:lnTo>
                    <a:lnTo>
                      <a:pt x="5" y="5"/>
                    </a:lnTo>
                    <a:lnTo>
                      <a:pt x="0" y="0"/>
                    </a:lnTo>
                    <a:lnTo>
                      <a:pt x="0" y="306"/>
                    </a:lnTo>
                    <a:close/>
                  </a:path>
                </a:pathLst>
              </a:custGeom>
              <a:solidFill>
                <a:srgbClr val="333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90" name="Freeform 65"/>
              <p:cNvSpPr>
                <a:spLocks/>
              </p:cNvSpPr>
              <p:nvPr/>
            </p:nvSpPr>
            <p:spPr bwMode="auto">
              <a:xfrm>
                <a:off x="4547" y="3123"/>
                <a:ext cx="57" cy="27"/>
              </a:xfrm>
              <a:custGeom>
                <a:avLst/>
                <a:gdLst>
                  <a:gd name="T0" fmla="*/ 57 w 57"/>
                  <a:gd name="T1" fmla="*/ 0 h 27"/>
                  <a:gd name="T2" fmla="*/ 57 w 57"/>
                  <a:gd name="T3" fmla="*/ 0 h 27"/>
                  <a:gd name="T4" fmla="*/ 47 w 57"/>
                  <a:gd name="T5" fmla="*/ 1 h 27"/>
                  <a:gd name="T6" fmla="*/ 40 w 57"/>
                  <a:gd name="T7" fmla="*/ 3 h 27"/>
                  <a:gd name="T8" fmla="*/ 31 w 57"/>
                  <a:gd name="T9" fmla="*/ 4 h 27"/>
                  <a:gd name="T10" fmla="*/ 24 w 57"/>
                  <a:gd name="T11" fmla="*/ 6 h 27"/>
                  <a:gd name="T12" fmla="*/ 18 w 57"/>
                  <a:gd name="T13" fmla="*/ 9 h 27"/>
                  <a:gd name="T14" fmla="*/ 12 w 57"/>
                  <a:gd name="T15" fmla="*/ 12 h 27"/>
                  <a:gd name="T16" fmla="*/ 5 w 57"/>
                  <a:gd name="T17" fmla="*/ 15 h 27"/>
                  <a:gd name="T18" fmla="*/ 0 w 57"/>
                  <a:gd name="T19" fmla="*/ 22 h 27"/>
                  <a:gd name="T20" fmla="*/ 5 w 57"/>
                  <a:gd name="T21" fmla="*/ 27 h 27"/>
                  <a:gd name="T22" fmla="*/ 9 w 57"/>
                  <a:gd name="T23" fmla="*/ 23 h 27"/>
                  <a:gd name="T24" fmla="*/ 14 w 57"/>
                  <a:gd name="T25" fmla="*/ 19 h 27"/>
                  <a:gd name="T26" fmla="*/ 20 w 57"/>
                  <a:gd name="T27" fmla="*/ 17 h 27"/>
                  <a:gd name="T28" fmla="*/ 26 w 57"/>
                  <a:gd name="T29" fmla="*/ 14 h 27"/>
                  <a:gd name="T30" fmla="*/ 31 w 57"/>
                  <a:gd name="T31" fmla="*/ 12 h 27"/>
                  <a:gd name="T32" fmla="*/ 40 w 57"/>
                  <a:gd name="T33" fmla="*/ 10 h 27"/>
                  <a:gd name="T34" fmla="*/ 47 w 57"/>
                  <a:gd name="T35" fmla="*/ 9 h 27"/>
                  <a:gd name="T36" fmla="*/ 57 w 57"/>
                  <a:gd name="T37" fmla="*/ 8 h 27"/>
                  <a:gd name="T38" fmla="*/ 57 w 57"/>
                  <a:gd name="T39" fmla="*/ 8 h 27"/>
                  <a:gd name="T40" fmla="*/ 57 w 57"/>
                  <a:gd name="T41" fmla="*/ 0 h 2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7"/>
                  <a:gd name="T64" fmla="*/ 0 h 27"/>
                  <a:gd name="T65" fmla="*/ 57 w 57"/>
                  <a:gd name="T66" fmla="*/ 27 h 2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7" h="27">
                    <a:moveTo>
                      <a:pt x="57" y="0"/>
                    </a:moveTo>
                    <a:lnTo>
                      <a:pt x="57" y="0"/>
                    </a:lnTo>
                    <a:lnTo>
                      <a:pt x="47" y="1"/>
                    </a:lnTo>
                    <a:lnTo>
                      <a:pt x="40" y="3"/>
                    </a:lnTo>
                    <a:lnTo>
                      <a:pt x="31" y="4"/>
                    </a:lnTo>
                    <a:lnTo>
                      <a:pt x="24" y="6"/>
                    </a:lnTo>
                    <a:lnTo>
                      <a:pt x="18" y="9"/>
                    </a:lnTo>
                    <a:lnTo>
                      <a:pt x="12" y="12"/>
                    </a:lnTo>
                    <a:lnTo>
                      <a:pt x="5" y="15"/>
                    </a:lnTo>
                    <a:lnTo>
                      <a:pt x="0" y="22"/>
                    </a:lnTo>
                    <a:lnTo>
                      <a:pt x="5" y="27"/>
                    </a:lnTo>
                    <a:lnTo>
                      <a:pt x="9" y="23"/>
                    </a:lnTo>
                    <a:lnTo>
                      <a:pt x="14" y="19"/>
                    </a:lnTo>
                    <a:lnTo>
                      <a:pt x="20" y="17"/>
                    </a:lnTo>
                    <a:lnTo>
                      <a:pt x="26" y="14"/>
                    </a:lnTo>
                    <a:lnTo>
                      <a:pt x="31" y="12"/>
                    </a:lnTo>
                    <a:lnTo>
                      <a:pt x="40" y="10"/>
                    </a:lnTo>
                    <a:lnTo>
                      <a:pt x="47" y="9"/>
                    </a:lnTo>
                    <a:lnTo>
                      <a:pt x="57" y="8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91" name="Freeform 66"/>
              <p:cNvSpPr>
                <a:spLocks/>
              </p:cNvSpPr>
              <p:nvPr/>
            </p:nvSpPr>
            <p:spPr bwMode="auto">
              <a:xfrm>
                <a:off x="4604" y="3097"/>
                <a:ext cx="63" cy="34"/>
              </a:xfrm>
              <a:custGeom>
                <a:avLst/>
                <a:gdLst>
                  <a:gd name="T0" fmla="*/ 53 w 63"/>
                  <a:gd name="T1" fmla="*/ 0 h 34"/>
                  <a:gd name="T2" fmla="*/ 53 w 63"/>
                  <a:gd name="T3" fmla="*/ 0 h 34"/>
                  <a:gd name="T4" fmla="*/ 53 w 63"/>
                  <a:gd name="T5" fmla="*/ 7 h 34"/>
                  <a:gd name="T6" fmla="*/ 49 w 63"/>
                  <a:gd name="T7" fmla="*/ 12 h 34"/>
                  <a:gd name="T8" fmla="*/ 44 w 63"/>
                  <a:gd name="T9" fmla="*/ 16 h 34"/>
                  <a:gd name="T10" fmla="*/ 37 w 63"/>
                  <a:gd name="T11" fmla="*/ 18 h 34"/>
                  <a:gd name="T12" fmla="*/ 29 w 63"/>
                  <a:gd name="T13" fmla="*/ 21 h 34"/>
                  <a:gd name="T14" fmla="*/ 19 w 63"/>
                  <a:gd name="T15" fmla="*/ 22 h 34"/>
                  <a:gd name="T16" fmla="*/ 9 w 63"/>
                  <a:gd name="T17" fmla="*/ 25 h 34"/>
                  <a:gd name="T18" fmla="*/ 0 w 63"/>
                  <a:gd name="T19" fmla="*/ 26 h 34"/>
                  <a:gd name="T20" fmla="*/ 0 w 63"/>
                  <a:gd name="T21" fmla="*/ 34 h 34"/>
                  <a:gd name="T22" fmla="*/ 9 w 63"/>
                  <a:gd name="T23" fmla="*/ 32 h 34"/>
                  <a:gd name="T24" fmla="*/ 19 w 63"/>
                  <a:gd name="T25" fmla="*/ 30 h 34"/>
                  <a:gd name="T26" fmla="*/ 29 w 63"/>
                  <a:gd name="T27" fmla="*/ 29 h 34"/>
                  <a:gd name="T28" fmla="*/ 40 w 63"/>
                  <a:gd name="T29" fmla="*/ 26 h 34"/>
                  <a:gd name="T30" fmla="*/ 47 w 63"/>
                  <a:gd name="T31" fmla="*/ 23 h 34"/>
                  <a:gd name="T32" fmla="*/ 54 w 63"/>
                  <a:gd name="T33" fmla="*/ 17 h 34"/>
                  <a:gd name="T34" fmla="*/ 60 w 63"/>
                  <a:gd name="T35" fmla="*/ 9 h 34"/>
                  <a:gd name="T36" fmla="*/ 63 w 63"/>
                  <a:gd name="T37" fmla="*/ 0 h 34"/>
                  <a:gd name="T38" fmla="*/ 63 w 63"/>
                  <a:gd name="T39" fmla="*/ 0 h 34"/>
                  <a:gd name="T40" fmla="*/ 53 w 63"/>
                  <a:gd name="T41" fmla="*/ 0 h 3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3"/>
                  <a:gd name="T64" fmla="*/ 0 h 34"/>
                  <a:gd name="T65" fmla="*/ 63 w 63"/>
                  <a:gd name="T66" fmla="*/ 34 h 3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3" h="34">
                    <a:moveTo>
                      <a:pt x="53" y="0"/>
                    </a:moveTo>
                    <a:lnTo>
                      <a:pt x="53" y="0"/>
                    </a:lnTo>
                    <a:lnTo>
                      <a:pt x="53" y="7"/>
                    </a:lnTo>
                    <a:lnTo>
                      <a:pt x="49" y="12"/>
                    </a:lnTo>
                    <a:lnTo>
                      <a:pt x="44" y="16"/>
                    </a:lnTo>
                    <a:lnTo>
                      <a:pt x="37" y="18"/>
                    </a:lnTo>
                    <a:lnTo>
                      <a:pt x="29" y="21"/>
                    </a:lnTo>
                    <a:lnTo>
                      <a:pt x="19" y="22"/>
                    </a:lnTo>
                    <a:lnTo>
                      <a:pt x="9" y="25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9" y="32"/>
                    </a:lnTo>
                    <a:lnTo>
                      <a:pt x="19" y="30"/>
                    </a:lnTo>
                    <a:lnTo>
                      <a:pt x="29" y="29"/>
                    </a:lnTo>
                    <a:lnTo>
                      <a:pt x="40" y="26"/>
                    </a:lnTo>
                    <a:lnTo>
                      <a:pt x="47" y="23"/>
                    </a:lnTo>
                    <a:lnTo>
                      <a:pt x="54" y="17"/>
                    </a:lnTo>
                    <a:lnTo>
                      <a:pt x="60" y="9"/>
                    </a:lnTo>
                    <a:lnTo>
                      <a:pt x="63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92" name="Freeform 67"/>
              <p:cNvSpPr>
                <a:spLocks/>
              </p:cNvSpPr>
              <p:nvPr/>
            </p:nvSpPr>
            <p:spPr bwMode="auto">
              <a:xfrm>
                <a:off x="4657" y="2893"/>
                <a:ext cx="10" cy="204"/>
              </a:xfrm>
              <a:custGeom>
                <a:avLst/>
                <a:gdLst>
                  <a:gd name="T0" fmla="*/ 0 w 10"/>
                  <a:gd name="T1" fmla="*/ 0 h 204"/>
                  <a:gd name="T2" fmla="*/ 0 w 10"/>
                  <a:gd name="T3" fmla="*/ 0 h 204"/>
                  <a:gd name="T4" fmla="*/ 0 w 10"/>
                  <a:gd name="T5" fmla="*/ 204 h 204"/>
                  <a:gd name="T6" fmla="*/ 10 w 10"/>
                  <a:gd name="T7" fmla="*/ 204 h 204"/>
                  <a:gd name="T8" fmla="*/ 10 w 10"/>
                  <a:gd name="T9" fmla="*/ 0 h 204"/>
                  <a:gd name="T10" fmla="*/ 10 w 10"/>
                  <a:gd name="T11" fmla="*/ 0 h 204"/>
                  <a:gd name="T12" fmla="*/ 0 w 10"/>
                  <a:gd name="T13" fmla="*/ 0 h 2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204"/>
                  <a:gd name="T23" fmla="*/ 10 w 10"/>
                  <a:gd name="T24" fmla="*/ 204 h 2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204">
                    <a:moveTo>
                      <a:pt x="0" y="0"/>
                    </a:moveTo>
                    <a:lnTo>
                      <a:pt x="0" y="0"/>
                    </a:lnTo>
                    <a:lnTo>
                      <a:pt x="0" y="204"/>
                    </a:lnTo>
                    <a:lnTo>
                      <a:pt x="10" y="204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93" name="Freeform 68"/>
              <p:cNvSpPr>
                <a:spLocks/>
              </p:cNvSpPr>
              <p:nvPr/>
            </p:nvSpPr>
            <p:spPr bwMode="auto">
              <a:xfrm>
                <a:off x="4604" y="2860"/>
                <a:ext cx="63" cy="33"/>
              </a:xfrm>
              <a:custGeom>
                <a:avLst/>
                <a:gdLst>
                  <a:gd name="T0" fmla="*/ 0 w 63"/>
                  <a:gd name="T1" fmla="*/ 8 h 33"/>
                  <a:gd name="T2" fmla="*/ 0 w 63"/>
                  <a:gd name="T3" fmla="*/ 8 h 33"/>
                  <a:gd name="T4" fmla="*/ 9 w 63"/>
                  <a:gd name="T5" fmla="*/ 9 h 33"/>
                  <a:gd name="T6" fmla="*/ 19 w 63"/>
                  <a:gd name="T7" fmla="*/ 11 h 33"/>
                  <a:gd name="T8" fmla="*/ 29 w 63"/>
                  <a:gd name="T9" fmla="*/ 12 h 33"/>
                  <a:gd name="T10" fmla="*/ 37 w 63"/>
                  <a:gd name="T11" fmla="*/ 15 h 33"/>
                  <a:gd name="T12" fmla="*/ 44 w 63"/>
                  <a:gd name="T13" fmla="*/ 17 h 33"/>
                  <a:gd name="T14" fmla="*/ 49 w 63"/>
                  <a:gd name="T15" fmla="*/ 21 h 33"/>
                  <a:gd name="T16" fmla="*/ 53 w 63"/>
                  <a:gd name="T17" fmla="*/ 26 h 33"/>
                  <a:gd name="T18" fmla="*/ 53 w 63"/>
                  <a:gd name="T19" fmla="*/ 33 h 33"/>
                  <a:gd name="T20" fmla="*/ 63 w 63"/>
                  <a:gd name="T21" fmla="*/ 33 h 33"/>
                  <a:gd name="T22" fmla="*/ 60 w 63"/>
                  <a:gd name="T23" fmla="*/ 24 h 33"/>
                  <a:gd name="T24" fmla="*/ 54 w 63"/>
                  <a:gd name="T25" fmla="*/ 16 h 33"/>
                  <a:gd name="T26" fmla="*/ 47 w 63"/>
                  <a:gd name="T27" fmla="*/ 9 h 33"/>
                  <a:gd name="T28" fmla="*/ 40 w 63"/>
                  <a:gd name="T29" fmla="*/ 7 h 33"/>
                  <a:gd name="T30" fmla="*/ 29 w 63"/>
                  <a:gd name="T31" fmla="*/ 4 h 33"/>
                  <a:gd name="T32" fmla="*/ 19 w 63"/>
                  <a:gd name="T33" fmla="*/ 3 h 33"/>
                  <a:gd name="T34" fmla="*/ 9 w 63"/>
                  <a:gd name="T35" fmla="*/ 2 h 33"/>
                  <a:gd name="T36" fmla="*/ 0 w 63"/>
                  <a:gd name="T37" fmla="*/ 0 h 33"/>
                  <a:gd name="T38" fmla="*/ 0 w 63"/>
                  <a:gd name="T39" fmla="*/ 0 h 33"/>
                  <a:gd name="T40" fmla="*/ 0 w 63"/>
                  <a:gd name="T41" fmla="*/ 8 h 3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3"/>
                  <a:gd name="T64" fmla="*/ 0 h 33"/>
                  <a:gd name="T65" fmla="*/ 63 w 63"/>
                  <a:gd name="T66" fmla="*/ 33 h 3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3" h="33">
                    <a:moveTo>
                      <a:pt x="0" y="8"/>
                    </a:moveTo>
                    <a:lnTo>
                      <a:pt x="0" y="8"/>
                    </a:lnTo>
                    <a:lnTo>
                      <a:pt x="9" y="9"/>
                    </a:lnTo>
                    <a:lnTo>
                      <a:pt x="19" y="11"/>
                    </a:lnTo>
                    <a:lnTo>
                      <a:pt x="29" y="12"/>
                    </a:lnTo>
                    <a:lnTo>
                      <a:pt x="37" y="15"/>
                    </a:lnTo>
                    <a:lnTo>
                      <a:pt x="44" y="17"/>
                    </a:lnTo>
                    <a:lnTo>
                      <a:pt x="49" y="21"/>
                    </a:lnTo>
                    <a:lnTo>
                      <a:pt x="53" y="26"/>
                    </a:lnTo>
                    <a:lnTo>
                      <a:pt x="53" y="33"/>
                    </a:lnTo>
                    <a:lnTo>
                      <a:pt x="63" y="33"/>
                    </a:lnTo>
                    <a:lnTo>
                      <a:pt x="60" y="24"/>
                    </a:lnTo>
                    <a:lnTo>
                      <a:pt x="54" y="16"/>
                    </a:lnTo>
                    <a:lnTo>
                      <a:pt x="47" y="9"/>
                    </a:lnTo>
                    <a:lnTo>
                      <a:pt x="40" y="7"/>
                    </a:lnTo>
                    <a:lnTo>
                      <a:pt x="29" y="4"/>
                    </a:lnTo>
                    <a:lnTo>
                      <a:pt x="19" y="3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94" name="Freeform 69"/>
              <p:cNvSpPr>
                <a:spLocks/>
              </p:cNvSpPr>
              <p:nvPr/>
            </p:nvSpPr>
            <p:spPr bwMode="auto">
              <a:xfrm>
                <a:off x="4544" y="2831"/>
                <a:ext cx="60" cy="37"/>
              </a:xfrm>
              <a:custGeom>
                <a:avLst/>
                <a:gdLst>
                  <a:gd name="T0" fmla="*/ 10 w 60"/>
                  <a:gd name="T1" fmla="*/ 11 h 37"/>
                  <a:gd name="T2" fmla="*/ 3 w 60"/>
                  <a:gd name="T3" fmla="*/ 14 h 37"/>
                  <a:gd name="T4" fmla="*/ 8 w 60"/>
                  <a:gd name="T5" fmla="*/ 20 h 37"/>
                  <a:gd name="T6" fmla="*/ 15 w 60"/>
                  <a:gd name="T7" fmla="*/ 24 h 37"/>
                  <a:gd name="T8" fmla="*/ 21 w 60"/>
                  <a:gd name="T9" fmla="*/ 27 h 37"/>
                  <a:gd name="T10" fmla="*/ 27 w 60"/>
                  <a:gd name="T11" fmla="*/ 29 h 37"/>
                  <a:gd name="T12" fmla="*/ 34 w 60"/>
                  <a:gd name="T13" fmla="*/ 32 h 37"/>
                  <a:gd name="T14" fmla="*/ 43 w 60"/>
                  <a:gd name="T15" fmla="*/ 33 h 37"/>
                  <a:gd name="T16" fmla="*/ 50 w 60"/>
                  <a:gd name="T17" fmla="*/ 36 h 37"/>
                  <a:gd name="T18" fmla="*/ 60 w 60"/>
                  <a:gd name="T19" fmla="*/ 37 h 37"/>
                  <a:gd name="T20" fmla="*/ 60 w 60"/>
                  <a:gd name="T21" fmla="*/ 29 h 37"/>
                  <a:gd name="T22" fmla="*/ 50 w 60"/>
                  <a:gd name="T23" fmla="*/ 28 h 37"/>
                  <a:gd name="T24" fmla="*/ 43 w 60"/>
                  <a:gd name="T25" fmla="*/ 25 h 37"/>
                  <a:gd name="T26" fmla="*/ 34 w 60"/>
                  <a:gd name="T27" fmla="*/ 24 h 37"/>
                  <a:gd name="T28" fmla="*/ 29 w 60"/>
                  <a:gd name="T29" fmla="*/ 22 h 37"/>
                  <a:gd name="T30" fmla="*/ 23 w 60"/>
                  <a:gd name="T31" fmla="*/ 19 h 37"/>
                  <a:gd name="T32" fmla="*/ 17 w 60"/>
                  <a:gd name="T33" fmla="*/ 16 h 37"/>
                  <a:gd name="T34" fmla="*/ 12 w 60"/>
                  <a:gd name="T35" fmla="*/ 12 h 37"/>
                  <a:gd name="T36" fmla="*/ 8 w 60"/>
                  <a:gd name="T37" fmla="*/ 9 h 37"/>
                  <a:gd name="T38" fmla="*/ 0 w 60"/>
                  <a:gd name="T39" fmla="*/ 11 h 37"/>
                  <a:gd name="T40" fmla="*/ 8 w 60"/>
                  <a:gd name="T41" fmla="*/ 9 h 37"/>
                  <a:gd name="T42" fmla="*/ 0 w 60"/>
                  <a:gd name="T43" fmla="*/ 0 h 37"/>
                  <a:gd name="T44" fmla="*/ 0 w 60"/>
                  <a:gd name="T45" fmla="*/ 11 h 37"/>
                  <a:gd name="T46" fmla="*/ 10 w 60"/>
                  <a:gd name="T47" fmla="*/ 11 h 3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7"/>
                  <a:gd name="T74" fmla="*/ 60 w 60"/>
                  <a:gd name="T75" fmla="*/ 37 h 3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7">
                    <a:moveTo>
                      <a:pt x="10" y="11"/>
                    </a:moveTo>
                    <a:lnTo>
                      <a:pt x="3" y="14"/>
                    </a:lnTo>
                    <a:lnTo>
                      <a:pt x="8" y="20"/>
                    </a:lnTo>
                    <a:lnTo>
                      <a:pt x="15" y="24"/>
                    </a:lnTo>
                    <a:lnTo>
                      <a:pt x="21" y="27"/>
                    </a:lnTo>
                    <a:lnTo>
                      <a:pt x="27" y="29"/>
                    </a:lnTo>
                    <a:lnTo>
                      <a:pt x="34" y="32"/>
                    </a:lnTo>
                    <a:lnTo>
                      <a:pt x="43" y="33"/>
                    </a:lnTo>
                    <a:lnTo>
                      <a:pt x="50" y="36"/>
                    </a:lnTo>
                    <a:lnTo>
                      <a:pt x="60" y="37"/>
                    </a:lnTo>
                    <a:lnTo>
                      <a:pt x="60" y="29"/>
                    </a:lnTo>
                    <a:lnTo>
                      <a:pt x="50" y="28"/>
                    </a:lnTo>
                    <a:lnTo>
                      <a:pt x="43" y="25"/>
                    </a:lnTo>
                    <a:lnTo>
                      <a:pt x="34" y="24"/>
                    </a:lnTo>
                    <a:lnTo>
                      <a:pt x="29" y="22"/>
                    </a:lnTo>
                    <a:lnTo>
                      <a:pt x="23" y="19"/>
                    </a:lnTo>
                    <a:lnTo>
                      <a:pt x="17" y="16"/>
                    </a:lnTo>
                    <a:lnTo>
                      <a:pt x="12" y="12"/>
                    </a:lnTo>
                    <a:lnTo>
                      <a:pt x="8" y="9"/>
                    </a:lnTo>
                    <a:lnTo>
                      <a:pt x="0" y="11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95" name="Freeform 70"/>
              <p:cNvSpPr>
                <a:spLocks/>
              </p:cNvSpPr>
              <p:nvPr/>
            </p:nvSpPr>
            <p:spPr bwMode="auto">
              <a:xfrm>
                <a:off x="4544" y="2842"/>
                <a:ext cx="10" cy="317"/>
              </a:xfrm>
              <a:custGeom>
                <a:avLst/>
                <a:gdLst>
                  <a:gd name="T0" fmla="*/ 3 w 10"/>
                  <a:gd name="T1" fmla="*/ 303 h 317"/>
                  <a:gd name="T2" fmla="*/ 10 w 10"/>
                  <a:gd name="T3" fmla="*/ 306 h 317"/>
                  <a:gd name="T4" fmla="*/ 10 w 10"/>
                  <a:gd name="T5" fmla="*/ 0 h 317"/>
                  <a:gd name="T6" fmla="*/ 0 w 10"/>
                  <a:gd name="T7" fmla="*/ 0 h 317"/>
                  <a:gd name="T8" fmla="*/ 0 w 10"/>
                  <a:gd name="T9" fmla="*/ 306 h 317"/>
                  <a:gd name="T10" fmla="*/ 8 w 10"/>
                  <a:gd name="T11" fmla="*/ 308 h 317"/>
                  <a:gd name="T12" fmla="*/ 0 w 10"/>
                  <a:gd name="T13" fmla="*/ 306 h 317"/>
                  <a:gd name="T14" fmla="*/ 0 w 10"/>
                  <a:gd name="T15" fmla="*/ 317 h 317"/>
                  <a:gd name="T16" fmla="*/ 8 w 10"/>
                  <a:gd name="T17" fmla="*/ 308 h 317"/>
                  <a:gd name="T18" fmla="*/ 3 w 10"/>
                  <a:gd name="T19" fmla="*/ 303 h 3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317"/>
                  <a:gd name="T32" fmla="*/ 10 w 10"/>
                  <a:gd name="T33" fmla="*/ 317 h 3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317">
                    <a:moveTo>
                      <a:pt x="3" y="303"/>
                    </a:moveTo>
                    <a:lnTo>
                      <a:pt x="10" y="306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306"/>
                    </a:lnTo>
                    <a:lnTo>
                      <a:pt x="8" y="308"/>
                    </a:lnTo>
                    <a:lnTo>
                      <a:pt x="0" y="306"/>
                    </a:lnTo>
                    <a:lnTo>
                      <a:pt x="0" y="317"/>
                    </a:lnTo>
                    <a:lnTo>
                      <a:pt x="8" y="308"/>
                    </a:lnTo>
                    <a:lnTo>
                      <a:pt x="3" y="30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96" name="Freeform 71"/>
              <p:cNvSpPr>
                <a:spLocks/>
              </p:cNvSpPr>
              <p:nvPr/>
            </p:nvSpPr>
            <p:spPr bwMode="auto">
              <a:xfrm>
                <a:off x="4549" y="2560"/>
                <a:ext cx="113" cy="307"/>
              </a:xfrm>
              <a:custGeom>
                <a:avLst/>
                <a:gdLst>
                  <a:gd name="T0" fmla="*/ 0 w 113"/>
                  <a:gd name="T1" fmla="*/ 307 h 307"/>
                  <a:gd name="T2" fmla="*/ 5 w 113"/>
                  <a:gd name="T3" fmla="*/ 302 h 307"/>
                  <a:gd name="T4" fmla="*/ 11 w 113"/>
                  <a:gd name="T5" fmla="*/ 298 h 307"/>
                  <a:gd name="T6" fmla="*/ 17 w 113"/>
                  <a:gd name="T7" fmla="*/ 294 h 307"/>
                  <a:gd name="T8" fmla="*/ 23 w 113"/>
                  <a:gd name="T9" fmla="*/ 291 h 307"/>
                  <a:gd name="T10" fmla="*/ 29 w 113"/>
                  <a:gd name="T11" fmla="*/ 290 h 307"/>
                  <a:gd name="T12" fmla="*/ 38 w 113"/>
                  <a:gd name="T13" fmla="*/ 289 h 307"/>
                  <a:gd name="T14" fmla="*/ 45 w 113"/>
                  <a:gd name="T15" fmla="*/ 286 h 307"/>
                  <a:gd name="T16" fmla="*/ 55 w 113"/>
                  <a:gd name="T17" fmla="*/ 285 h 307"/>
                  <a:gd name="T18" fmla="*/ 64 w 113"/>
                  <a:gd name="T19" fmla="*/ 283 h 307"/>
                  <a:gd name="T20" fmla="*/ 74 w 113"/>
                  <a:gd name="T21" fmla="*/ 281 h 307"/>
                  <a:gd name="T22" fmla="*/ 84 w 113"/>
                  <a:gd name="T23" fmla="*/ 280 h 307"/>
                  <a:gd name="T24" fmla="*/ 93 w 113"/>
                  <a:gd name="T25" fmla="*/ 277 h 307"/>
                  <a:gd name="T26" fmla="*/ 101 w 113"/>
                  <a:gd name="T27" fmla="*/ 274 h 307"/>
                  <a:gd name="T28" fmla="*/ 107 w 113"/>
                  <a:gd name="T29" fmla="*/ 269 h 307"/>
                  <a:gd name="T30" fmla="*/ 112 w 113"/>
                  <a:gd name="T31" fmla="*/ 264 h 307"/>
                  <a:gd name="T32" fmla="*/ 113 w 113"/>
                  <a:gd name="T33" fmla="*/ 256 h 307"/>
                  <a:gd name="T34" fmla="*/ 113 w 113"/>
                  <a:gd name="T35" fmla="*/ 51 h 307"/>
                  <a:gd name="T36" fmla="*/ 112 w 113"/>
                  <a:gd name="T37" fmla="*/ 43 h 307"/>
                  <a:gd name="T38" fmla="*/ 107 w 113"/>
                  <a:gd name="T39" fmla="*/ 38 h 307"/>
                  <a:gd name="T40" fmla="*/ 101 w 113"/>
                  <a:gd name="T41" fmla="*/ 32 h 307"/>
                  <a:gd name="T42" fmla="*/ 93 w 113"/>
                  <a:gd name="T43" fmla="*/ 30 h 307"/>
                  <a:gd name="T44" fmla="*/ 84 w 113"/>
                  <a:gd name="T45" fmla="*/ 27 h 307"/>
                  <a:gd name="T46" fmla="*/ 74 w 113"/>
                  <a:gd name="T47" fmla="*/ 26 h 307"/>
                  <a:gd name="T48" fmla="*/ 64 w 113"/>
                  <a:gd name="T49" fmla="*/ 23 h 307"/>
                  <a:gd name="T50" fmla="*/ 55 w 113"/>
                  <a:gd name="T51" fmla="*/ 22 h 307"/>
                  <a:gd name="T52" fmla="*/ 45 w 113"/>
                  <a:gd name="T53" fmla="*/ 21 h 307"/>
                  <a:gd name="T54" fmla="*/ 38 w 113"/>
                  <a:gd name="T55" fmla="*/ 18 h 307"/>
                  <a:gd name="T56" fmla="*/ 29 w 113"/>
                  <a:gd name="T57" fmla="*/ 17 h 307"/>
                  <a:gd name="T58" fmla="*/ 23 w 113"/>
                  <a:gd name="T59" fmla="*/ 14 h 307"/>
                  <a:gd name="T60" fmla="*/ 17 w 113"/>
                  <a:gd name="T61" fmla="*/ 13 h 307"/>
                  <a:gd name="T62" fmla="*/ 11 w 113"/>
                  <a:gd name="T63" fmla="*/ 9 h 307"/>
                  <a:gd name="T64" fmla="*/ 5 w 113"/>
                  <a:gd name="T65" fmla="*/ 5 h 307"/>
                  <a:gd name="T66" fmla="*/ 0 w 113"/>
                  <a:gd name="T67" fmla="*/ 0 h 307"/>
                  <a:gd name="T68" fmla="*/ 0 w 113"/>
                  <a:gd name="T69" fmla="*/ 307 h 30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3"/>
                  <a:gd name="T106" fmla="*/ 0 h 307"/>
                  <a:gd name="T107" fmla="*/ 113 w 113"/>
                  <a:gd name="T108" fmla="*/ 307 h 30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3" h="307">
                    <a:moveTo>
                      <a:pt x="0" y="307"/>
                    </a:moveTo>
                    <a:lnTo>
                      <a:pt x="5" y="302"/>
                    </a:lnTo>
                    <a:lnTo>
                      <a:pt x="11" y="298"/>
                    </a:lnTo>
                    <a:lnTo>
                      <a:pt x="17" y="294"/>
                    </a:lnTo>
                    <a:lnTo>
                      <a:pt x="23" y="291"/>
                    </a:lnTo>
                    <a:lnTo>
                      <a:pt x="29" y="290"/>
                    </a:lnTo>
                    <a:lnTo>
                      <a:pt x="38" y="289"/>
                    </a:lnTo>
                    <a:lnTo>
                      <a:pt x="45" y="286"/>
                    </a:lnTo>
                    <a:lnTo>
                      <a:pt x="55" y="285"/>
                    </a:lnTo>
                    <a:lnTo>
                      <a:pt x="64" y="283"/>
                    </a:lnTo>
                    <a:lnTo>
                      <a:pt x="74" y="281"/>
                    </a:lnTo>
                    <a:lnTo>
                      <a:pt x="84" y="280"/>
                    </a:lnTo>
                    <a:lnTo>
                      <a:pt x="93" y="277"/>
                    </a:lnTo>
                    <a:lnTo>
                      <a:pt x="101" y="274"/>
                    </a:lnTo>
                    <a:lnTo>
                      <a:pt x="107" y="269"/>
                    </a:lnTo>
                    <a:lnTo>
                      <a:pt x="112" y="264"/>
                    </a:lnTo>
                    <a:lnTo>
                      <a:pt x="113" y="256"/>
                    </a:lnTo>
                    <a:lnTo>
                      <a:pt x="113" y="51"/>
                    </a:lnTo>
                    <a:lnTo>
                      <a:pt x="112" y="43"/>
                    </a:lnTo>
                    <a:lnTo>
                      <a:pt x="107" y="38"/>
                    </a:lnTo>
                    <a:lnTo>
                      <a:pt x="101" y="32"/>
                    </a:lnTo>
                    <a:lnTo>
                      <a:pt x="93" y="30"/>
                    </a:lnTo>
                    <a:lnTo>
                      <a:pt x="84" y="27"/>
                    </a:lnTo>
                    <a:lnTo>
                      <a:pt x="74" y="26"/>
                    </a:lnTo>
                    <a:lnTo>
                      <a:pt x="64" y="23"/>
                    </a:lnTo>
                    <a:lnTo>
                      <a:pt x="55" y="22"/>
                    </a:lnTo>
                    <a:lnTo>
                      <a:pt x="45" y="21"/>
                    </a:lnTo>
                    <a:lnTo>
                      <a:pt x="38" y="18"/>
                    </a:lnTo>
                    <a:lnTo>
                      <a:pt x="29" y="17"/>
                    </a:lnTo>
                    <a:lnTo>
                      <a:pt x="23" y="14"/>
                    </a:lnTo>
                    <a:lnTo>
                      <a:pt x="17" y="13"/>
                    </a:lnTo>
                    <a:lnTo>
                      <a:pt x="11" y="9"/>
                    </a:lnTo>
                    <a:lnTo>
                      <a:pt x="5" y="5"/>
                    </a:lnTo>
                    <a:lnTo>
                      <a:pt x="0" y="0"/>
                    </a:lnTo>
                    <a:lnTo>
                      <a:pt x="0" y="307"/>
                    </a:lnTo>
                    <a:close/>
                  </a:path>
                </a:pathLst>
              </a:custGeom>
              <a:solidFill>
                <a:srgbClr val="007F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97" name="Freeform 72"/>
              <p:cNvSpPr>
                <a:spLocks/>
              </p:cNvSpPr>
              <p:nvPr/>
            </p:nvSpPr>
            <p:spPr bwMode="auto">
              <a:xfrm>
                <a:off x="4547" y="2841"/>
                <a:ext cx="57" cy="28"/>
              </a:xfrm>
              <a:custGeom>
                <a:avLst/>
                <a:gdLst>
                  <a:gd name="T0" fmla="*/ 57 w 57"/>
                  <a:gd name="T1" fmla="*/ 0 h 28"/>
                  <a:gd name="T2" fmla="*/ 57 w 57"/>
                  <a:gd name="T3" fmla="*/ 0 h 28"/>
                  <a:gd name="T4" fmla="*/ 47 w 57"/>
                  <a:gd name="T5" fmla="*/ 1 h 28"/>
                  <a:gd name="T6" fmla="*/ 40 w 57"/>
                  <a:gd name="T7" fmla="*/ 4 h 28"/>
                  <a:gd name="T8" fmla="*/ 31 w 57"/>
                  <a:gd name="T9" fmla="*/ 5 h 28"/>
                  <a:gd name="T10" fmla="*/ 24 w 57"/>
                  <a:gd name="T11" fmla="*/ 6 h 28"/>
                  <a:gd name="T12" fmla="*/ 18 w 57"/>
                  <a:gd name="T13" fmla="*/ 9 h 28"/>
                  <a:gd name="T14" fmla="*/ 11 w 57"/>
                  <a:gd name="T15" fmla="*/ 13 h 28"/>
                  <a:gd name="T16" fmla="*/ 5 w 57"/>
                  <a:gd name="T17" fmla="*/ 17 h 28"/>
                  <a:gd name="T18" fmla="*/ 0 w 57"/>
                  <a:gd name="T19" fmla="*/ 23 h 28"/>
                  <a:gd name="T20" fmla="*/ 5 w 57"/>
                  <a:gd name="T21" fmla="*/ 28 h 28"/>
                  <a:gd name="T22" fmla="*/ 9 w 57"/>
                  <a:gd name="T23" fmla="*/ 24 h 28"/>
                  <a:gd name="T24" fmla="*/ 15 w 57"/>
                  <a:gd name="T25" fmla="*/ 21 h 28"/>
                  <a:gd name="T26" fmla="*/ 20 w 57"/>
                  <a:gd name="T27" fmla="*/ 17 h 28"/>
                  <a:gd name="T28" fmla="*/ 26 w 57"/>
                  <a:gd name="T29" fmla="*/ 14 h 28"/>
                  <a:gd name="T30" fmla="*/ 31 w 57"/>
                  <a:gd name="T31" fmla="*/ 13 h 28"/>
                  <a:gd name="T32" fmla="*/ 40 w 57"/>
                  <a:gd name="T33" fmla="*/ 12 h 28"/>
                  <a:gd name="T34" fmla="*/ 47 w 57"/>
                  <a:gd name="T35" fmla="*/ 9 h 28"/>
                  <a:gd name="T36" fmla="*/ 57 w 57"/>
                  <a:gd name="T37" fmla="*/ 8 h 28"/>
                  <a:gd name="T38" fmla="*/ 57 w 57"/>
                  <a:gd name="T39" fmla="*/ 8 h 28"/>
                  <a:gd name="T40" fmla="*/ 57 w 57"/>
                  <a:gd name="T41" fmla="*/ 0 h 2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7"/>
                  <a:gd name="T64" fmla="*/ 0 h 28"/>
                  <a:gd name="T65" fmla="*/ 57 w 57"/>
                  <a:gd name="T66" fmla="*/ 28 h 2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7" h="28">
                    <a:moveTo>
                      <a:pt x="57" y="0"/>
                    </a:moveTo>
                    <a:lnTo>
                      <a:pt x="57" y="0"/>
                    </a:lnTo>
                    <a:lnTo>
                      <a:pt x="47" y="1"/>
                    </a:lnTo>
                    <a:lnTo>
                      <a:pt x="40" y="4"/>
                    </a:lnTo>
                    <a:lnTo>
                      <a:pt x="31" y="5"/>
                    </a:lnTo>
                    <a:lnTo>
                      <a:pt x="24" y="6"/>
                    </a:lnTo>
                    <a:lnTo>
                      <a:pt x="18" y="9"/>
                    </a:lnTo>
                    <a:lnTo>
                      <a:pt x="11" y="13"/>
                    </a:lnTo>
                    <a:lnTo>
                      <a:pt x="5" y="17"/>
                    </a:lnTo>
                    <a:lnTo>
                      <a:pt x="0" y="23"/>
                    </a:lnTo>
                    <a:lnTo>
                      <a:pt x="5" y="28"/>
                    </a:lnTo>
                    <a:lnTo>
                      <a:pt x="9" y="24"/>
                    </a:lnTo>
                    <a:lnTo>
                      <a:pt x="15" y="21"/>
                    </a:lnTo>
                    <a:lnTo>
                      <a:pt x="20" y="17"/>
                    </a:lnTo>
                    <a:lnTo>
                      <a:pt x="26" y="14"/>
                    </a:lnTo>
                    <a:lnTo>
                      <a:pt x="31" y="13"/>
                    </a:lnTo>
                    <a:lnTo>
                      <a:pt x="40" y="12"/>
                    </a:lnTo>
                    <a:lnTo>
                      <a:pt x="47" y="9"/>
                    </a:lnTo>
                    <a:lnTo>
                      <a:pt x="57" y="8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98" name="Freeform 73"/>
              <p:cNvSpPr>
                <a:spLocks/>
              </p:cNvSpPr>
              <p:nvPr/>
            </p:nvSpPr>
            <p:spPr bwMode="auto">
              <a:xfrm>
                <a:off x="4604" y="2816"/>
                <a:ext cx="63" cy="33"/>
              </a:xfrm>
              <a:custGeom>
                <a:avLst/>
                <a:gdLst>
                  <a:gd name="T0" fmla="*/ 53 w 63"/>
                  <a:gd name="T1" fmla="*/ 0 h 33"/>
                  <a:gd name="T2" fmla="*/ 53 w 63"/>
                  <a:gd name="T3" fmla="*/ 0 h 33"/>
                  <a:gd name="T4" fmla="*/ 53 w 63"/>
                  <a:gd name="T5" fmla="*/ 7 h 33"/>
                  <a:gd name="T6" fmla="*/ 49 w 63"/>
                  <a:gd name="T7" fmla="*/ 11 h 33"/>
                  <a:gd name="T8" fmla="*/ 44 w 63"/>
                  <a:gd name="T9" fmla="*/ 15 h 33"/>
                  <a:gd name="T10" fmla="*/ 37 w 63"/>
                  <a:gd name="T11" fmla="*/ 17 h 33"/>
                  <a:gd name="T12" fmla="*/ 29 w 63"/>
                  <a:gd name="T13" fmla="*/ 20 h 33"/>
                  <a:gd name="T14" fmla="*/ 19 w 63"/>
                  <a:gd name="T15" fmla="*/ 21 h 33"/>
                  <a:gd name="T16" fmla="*/ 9 w 63"/>
                  <a:gd name="T17" fmla="*/ 24 h 33"/>
                  <a:gd name="T18" fmla="*/ 0 w 63"/>
                  <a:gd name="T19" fmla="*/ 25 h 33"/>
                  <a:gd name="T20" fmla="*/ 0 w 63"/>
                  <a:gd name="T21" fmla="*/ 33 h 33"/>
                  <a:gd name="T22" fmla="*/ 9 w 63"/>
                  <a:gd name="T23" fmla="*/ 31 h 33"/>
                  <a:gd name="T24" fmla="*/ 19 w 63"/>
                  <a:gd name="T25" fmla="*/ 29 h 33"/>
                  <a:gd name="T26" fmla="*/ 29 w 63"/>
                  <a:gd name="T27" fmla="*/ 27 h 33"/>
                  <a:gd name="T28" fmla="*/ 40 w 63"/>
                  <a:gd name="T29" fmla="*/ 25 h 33"/>
                  <a:gd name="T30" fmla="*/ 47 w 63"/>
                  <a:gd name="T31" fmla="*/ 22 h 33"/>
                  <a:gd name="T32" fmla="*/ 54 w 63"/>
                  <a:gd name="T33" fmla="*/ 16 h 33"/>
                  <a:gd name="T34" fmla="*/ 60 w 63"/>
                  <a:gd name="T35" fmla="*/ 9 h 33"/>
                  <a:gd name="T36" fmla="*/ 63 w 63"/>
                  <a:gd name="T37" fmla="*/ 0 h 33"/>
                  <a:gd name="T38" fmla="*/ 63 w 63"/>
                  <a:gd name="T39" fmla="*/ 0 h 33"/>
                  <a:gd name="T40" fmla="*/ 53 w 63"/>
                  <a:gd name="T41" fmla="*/ 0 h 3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3"/>
                  <a:gd name="T64" fmla="*/ 0 h 33"/>
                  <a:gd name="T65" fmla="*/ 63 w 63"/>
                  <a:gd name="T66" fmla="*/ 33 h 3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3" h="33">
                    <a:moveTo>
                      <a:pt x="53" y="0"/>
                    </a:moveTo>
                    <a:lnTo>
                      <a:pt x="53" y="0"/>
                    </a:lnTo>
                    <a:lnTo>
                      <a:pt x="53" y="7"/>
                    </a:lnTo>
                    <a:lnTo>
                      <a:pt x="49" y="11"/>
                    </a:lnTo>
                    <a:lnTo>
                      <a:pt x="44" y="15"/>
                    </a:lnTo>
                    <a:lnTo>
                      <a:pt x="37" y="17"/>
                    </a:lnTo>
                    <a:lnTo>
                      <a:pt x="29" y="20"/>
                    </a:lnTo>
                    <a:lnTo>
                      <a:pt x="19" y="21"/>
                    </a:lnTo>
                    <a:lnTo>
                      <a:pt x="9" y="24"/>
                    </a:lnTo>
                    <a:lnTo>
                      <a:pt x="0" y="25"/>
                    </a:lnTo>
                    <a:lnTo>
                      <a:pt x="0" y="33"/>
                    </a:lnTo>
                    <a:lnTo>
                      <a:pt x="9" y="31"/>
                    </a:lnTo>
                    <a:lnTo>
                      <a:pt x="19" y="29"/>
                    </a:lnTo>
                    <a:lnTo>
                      <a:pt x="29" y="27"/>
                    </a:lnTo>
                    <a:lnTo>
                      <a:pt x="40" y="25"/>
                    </a:lnTo>
                    <a:lnTo>
                      <a:pt x="47" y="22"/>
                    </a:lnTo>
                    <a:lnTo>
                      <a:pt x="54" y="16"/>
                    </a:lnTo>
                    <a:lnTo>
                      <a:pt x="60" y="9"/>
                    </a:lnTo>
                    <a:lnTo>
                      <a:pt x="63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99" name="Freeform 74"/>
              <p:cNvSpPr>
                <a:spLocks/>
              </p:cNvSpPr>
              <p:nvPr/>
            </p:nvSpPr>
            <p:spPr bwMode="auto">
              <a:xfrm>
                <a:off x="4657" y="2611"/>
                <a:ext cx="10" cy="205"/>
              </a:xfrm>
              <a:custGeom>
                <a:avLst/>
                <a:gdLst>
                  <a:gd name="T0" fmla="*/ 0 w 10"/>
                  <a:gd name="T1" fmla="*/ 0 h 205"/>
                  <a:gd name="T2" fmla="*/ 0 w 10"/>
                  <a:gd name="T3" fmla="*/ 0 h 205"/>
                  <a:gd name="T4" fmla="*/ 0 w 10"/>
                  <a:gd name="T5" fmla="*/ 205 h 205"/>
                  <a:gd name="T6" fmla="*/ 10 w 10"/>
                  <a:gd name="T7" fmla="*/ 205 h 205"/>
                  <a:gd name="T8" fmla="*/ 10 w 10"/>
                  <a:gd name="T9" fmla="*/ 0 h 205"/>
                  <a:gd name="T10" fmla="*/ 10 w 10"/>
                  <a:gd name="T11" fmla="*/ 0 h 205"/>
                  <a:gd name="T12" fmla="*/ 0 w 10"/>
                  <a:gd name="T13" fmla="*/ 0 h 20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205"/>
                  <a:gd name="T23" fmla="*/ 10 w 10"/>
                  <a:gd name="T24" fmla="*/ 205 h 20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205">
                    <a:moveTo>
                      <a:pt x="0" y="0"/>
                    </a:moveTo>
                    <a:lnTo>
                      <a:pt x="0" y="0"/>
                    </a:lnTo>
                    <a:lnTo>
                      <a:pt x="0" y="205"/>
                    </a:lnTo>
                    <a:lnTo>
                      <a:pt x="10" y="205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00" name="Freeform 75"/>
              <p:cNvSpPr>
                <a:spLocks/>
              </p:cNvSpPr>
              <p:nvPr/>
            </p:nvSpPr>
            <p:spPr bwMode="auto">
              <a:xfrm>
                <a:off x="4604" y="2578"/>
                <a:ext cx="63" cy="33"/>
              </a:xfrm>
              <a:custGeom>
                <a:avLst/>
                <a:gdLst>
                  <a:gd name="T0" fmla="*/ 0 w 63"/>
                  <a:gd name="T1" fmla="*/ 8 h 33"/>
                  <a:gd name="T2" fmla="*/ 0 w 63"/>
                  <a:gd name="T3" fmla="*/ 8 h 33"/>
                  <a:gd name="T4" fmla="*/ 9 w 63"/>
                  <a:gd name="T5" fmla="*/ 9 h 33"/>
                  <a:gd name="T6" fmla="*/ 19 w 63"/>
                  <a:gd name="T7" fmla="*/ 12 h 33"/>
                  <a:gd name="T8" fmla="*/ 29 w 63"/>
                  <a:gd name="T9" fmla="*/ 13 h 33"/>
                  <a:gd name="T10" fmla="*/ 37 w 63"/>
                  <a:gd name="T11" fmla="*/ 16 h 33"/>
                  <a:gd name="T12" fmla="*/ 44 w 63"/>
                  <a:gd name="T13" fmla="*/ 18 h 33"/>
                  <a:gd name="T14" fmla="*/ 49 w 63"/>
                  <a:gd name="T15" fmla="*/ 22 h 33"/>
                  <a:gd name="T16" fmla="*/ 53 w 63"/>
                  <a:gd name="T17" fmla="*/ 26 h 33"/>
                  <a:gd name="T18" fmla="*/ 53 w 63"/>
                  <a:gd name="T19" fmla="*/ 33 h 33"/>
                  <a:gd name="T20" fmla="*/ 63 w 63"/>
                  <a:gd name="T21" fmla="*/ 33 h 33"/>
                  <a:gd name="T22" fmla="*/ 60 w 63"/>
                  <a:gd name="T23" fmla="*/ 24 h 33"/>
                  <a:gd name="T24" fmla="*/ 54 w 63"/>
                  <a:gd name="T25" fmla="*/ 17 h 33"/>
                  <a:gd name="T26" fmla="*/ 47 w 63"/>
                  <a:gd name="T27" fmla="*/ 11 h 33"/>
                  <a:gd name="T28" fmla="*/ 40 w 63"/>
                  <a:gd name="T29" fmla="*/ 8 h 33"/>
                  <a:gd name="T30" fmla="*/ 29 w 63"/>
                  <a:gd name="T31" fmla="*/ 5 h 33"/>
                  <a:gd name="T32" fmla="*/ 19 w 63"/>
                  <a:gd name="T33" fmla="*/ 4 h 33"/>
                  <a:gd name="T34" fmla="*/ 9 w 63"/>
                  <a:gd name="T35" fmla="*/ 2 h 33"/>
                  <a:gd name="T36" fmla="*/ 0 w 63"/>
                  <a:gd name="T37" fmla="*/ 0 h 33"/>
                  <a:gd name="T38" fmla="*/ 0 w 63"/>
                  <a:gd name="T39" fmla="*/ 0 h 33"/>
                  <a:gd name="T40" fmla="*/ 0 w 63"/>
                  <a:gd name="T41" fmla="*/ 8 h 3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3"/>
                  <a:gd name="T64" fmla="*/ 0 h 33"/>
                  <a:gd name="T65" fmla="*/ 63 w 63"/>
                  <a:gd name="T66" fmla="*/ 33 h 3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3" h="33">
                    <a:moveTo>
                      <a:pt x="0" y="8"/>
                    </a:moveTo>
                    <a:lnTo>
                      <a:pt x="0" y="8"/>
                    </a:lnTo>
                    <a:lnTo>
                      <a:pt x="9" y="9"/>
                    </a:lnTo>
                    <a:lnTo>
                      <a:pt x="19" y="12"/>
                    </a:lnTo>
                    <a:lnTo>
                      <a:pt x="29" y="13"/>
                    </a:lnTo>
                    <a:lnTo>
                      <a:pt x="37" y="16"/>
                    </a:lnTo>
                    <a:lnTo>
                      <a:pt x="44" y="18"/>
                    </a:lnTo>
                    <a:lnTo>
                      <a:pt x="49" y="22"/>
                    </a:lnTo>
                    <a:lnTo>
                      <a:pt x="53" y="26"/>
                    </a:lnTo>
                    <a:lnTo>
                      <a:pt x="53" y="33"/>
                    </a:lnTo>
                    <a:lnTo>
                      <a:pt x="63" y="33"/>
                    </a:lnTo>
                    <a:lnTo>
                      <a:pt x="60" y="24"/>
                    </a:lnTo>
                    <a:lnTo>
                      <a:pt x="54" y="17"/>
                    </a:lnTo>
                    <a:lnTo>
                      <a:pt x="47" y="11"/>
                    </a:lnTo>
                    <a:lnTo>
                      <a:pt x="40" y="8"/>
                    </a:lnTo>
                    <a:lnTo>
                      <a:pt x="29" y="5"/>
                    </a:lnTo>
                    <a:lnTo>
                      <a:pt x="19" y="4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01" name="Freeform 76"/>
              <p:cNvSpPr>
                <a:spLocks/>
              </p:cNvSpPr>
              <p:nvPr/>
            </p:nvSpPr>
            <p:spPr bwMode="auto">
              <a:xfrm>
                <a:off x="4544" y="2547"/>
                <a:ext cx="60" cy="39"/>
              </a:xfrm>
              <a:custGeom>
                <a:avLst/>
                <a:gdLst>
                  <a:gd name="T0" fmla="*/ 10 w 60"/>
                  <a:gd name="T1" fmla="*/ 13 h 39"/>
                  <a:gd name="T2" fmla="*/ 3 w 60"/>
                  <a:gd name="T3" fmla="*/ 16 h 39"/>
                  <a:gd name="T4" fmla="*/ 8 w 60"/>
                  <a:gd name="T5" fmla="*/ 22 h 39"/>
                  <a:gd name="T6" fmla="*/ 14 w 60"/>
                  <a:gd name="T7" fmla="*/ 26 h 39"/>
                  <a:gd name="T8" fmla="*/ 21 w 60"/>
                  <a:gd name="T9" fmla="*/ 30 h 39"/>
                  <a:gd name="T10" fmla="*/ 27 w 60"/>
                  <a:gd name="T11" fmla="*/ 31 h 39"/>
                  <a:gd name="T12" fmla="*/ 34 w 60"/>
                  <a:gd name="T13" fmla="*/ 34 h 39"/>
                  <a:gd name="T14" fmla="*/ 43 w 60"/>
                  <a:gd name="T15" fmla="*/ 35 h 39"/>
                  <a:gd name="T16" fmla="*/ 50 w 60"/>
                  <a:gd name="T17" fmla="*/ 38 h 39"/>
                  <a:gd name="T18" fmla="*/ 60 w 60"/>
                  <a:gd name="T19" fmla="*/ 39 h 39"/>
                  <a:gd name="T20" fmla="*/ 60 w 60"/>
                  <a:gd name="T21" fmla="*/ 31 h 39"/>
                  <a:gd name="T22" fmla="*/ 50 w 60"/>
                  <a:gd name="T23" fmla="*/ 30 h 39"/>
                  <a:gd name="T24" fmla="*/ 43 w 60"/>
                  <a:gd name="T25" fmla="*/ 27 h 39"/>
                  <a:gd name="T26" fmla="*/ 34 w 60"/>
                  <a:gd name="T27" fmla="*/ 26 h 39"/>
                  <a:gd name="T28" fmla="*/ 29 w 60"/>
                  <a:gd name="T29" fmla="*/ 23 h 39"/>
                  <a:gd name="T30" fmla="*/ 23 w 60"/>
                  <a:gd name="T31" fmla="*/ 22 h 39"/>
                  <a:gd name="T32" fmla="*/ 18 w 60"/>
                  <a:gd name="T33" fmla="*/ 18 h 39"/>
                  <a:gd name="T34" fmla="*/ 12 w 60"/>
                  <a:gd name="T35" fmla="*/ 14 h 39"/>
                  <a:gd name="T36" fmla="*/ 8 w 60"/>
                  <a:gd name="T37" fmla="*/ 11 h 39"/>
                  <a:gd name="T38" fmla="*/ 0 w 60"/>
                  <a:gd name="T39" fmla="*/ 13 h 39"/>
                  <a:gd name="T40" fmla="*/ 8 w 60"/>
                  <a:gd name="T41" fmla="*/ 11 h 39"/>
                  <a:gd name="T42" fmla="*/ 0 w 60"/>
                  <a:gd name="T43" fmla="*/ 0 h 39"/>
                  <a:gd name="T44" fmla="*/ 0 w 60"/>
                  <a:gd name="T45" fmla="*/ 13 h 39"/>
                  <a:gd name="T46" fmla="*/ 10 w 60"/>
                  <a:gd name="T47" fmla="*/ 13 h 3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9"/>
                  <a:gd name="T74" fmla="*/ 60 w 60"/>
                  <a:gd name="T75" fmla="*/ 39 h 3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9">
                    <a:moveTo>
                      <a:pt x="10" y="13"/>
                    </a:moveTo>
                    <a:lnTo>
                      <a:pt x="3" y="16"/>
                    </a:lnTo>
                    <a:lnTo>
                      <a:pt x="8" y="22"/>
                    </a:lnTo>
                    <a:lnTo>
                      <a:pt x="14" y="26"/>
                    </a:lnTo>
                    <a:lnTo>
                      <a:pt x="21" y="30"/>
                    </a:lnTo>
                    <a:lnTo>
                      <a:pt x="27" y="31"/>
                    </a:lnTo>
                    <a:lnTo>
                      <a:pt x="34" y="34"/>
                    </a:lnTo>
                    <a:lnTo>
                      <a:pt x="43" y="35"/>
                    </a:lnTo>
                    <a:lnTo>
                      <a:pt x="50" y="38"/>
                    </a:lnTo>
                    <a:lnTo>
                      <a:pt x="60" y="39"/>
                    </a:lnTo>
                    <a:lnTo>
                      <a:pt x="60" y="31"/>
                    </a:lnTo>
                    <a:lnTo>
                      <a:pt x="50" y="30"/>
                    </a:lnTo>
                    <a:lnTo>
                      <a:pt x="43" y="27"/>
                    </a:lnTo>
                    <a:lnTo>
                      <a:pt x="34" y="26"/>
                    </a:lnTo>
                    <a:lnTo>
                      <a:pt x="29" y="23"/>
                    </a:lnTo>
                    <a:lnTo>
                      <a:pt x="23" y="22"/>
                    </a:lnTo>
                    <a:lnTo>
                      <a:pt x="18" y="18"/>
                    </a:lnTo>
                    <a:lnTo>
                      <a:pt x="12" y="14"/>
                    </a:lnTo>
                    <a:lnTo>
                      <a:pt x="8" y="11"/>
                    </a:lnTo>
                    <a:lnTo>
                      <a:pt x="0" y="13"/>
                    </a:lnTo>
                    <a:lnTo>
                      <a:pt x="8" y="11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02" name="Freeform 77"/>
              <p:cNvSpPr>
                <a:spLocks/>
              </p:cNvSpPr>
              <p:nvPr/>
            </p:nvSpPr>
            <p:spPr bwMode="auto">
              <a:xfrm>
                <a:off x="4544" y="2560"/>
                <a:ext cx="10" cy="320"/>
              </a:xfrm>
              <a:custGeom>
                <a:avLst/>
                <a:gdLst>
                  <a:gd name="T0" fmla="*/ 3 w 10"/>
                  <a:gd name="T1" fmla="*/ 304 h 320"/>
                  <a:gd name="T2" fmla="*/ 10 w 10"/>
                  <a:gd name="T3" fmla="*/ 307 h 320"/>
                  <a:gd name="T4" fmla="*/ 10 w 10"/>
                  <a:gd name="T5" fmla="*/ 0 h 320"/>
                  <a:gd name="T6" fmla="*/ 0 w 10"/>
                  <a:gd name="T7" fmla="*/ 0 h 320"/>
                  <a:gd name="T8" fmla="*/ 0 w 10"/>
                  <a:gd name="T9" fmla="*/ 307 h 320"/>
                  <a:gd name="T10" fmla="*/ 8 w 10"/>
                  <a:gd name="T11" fmla="*/ 309 h 320"/>
                  <a:gd name="T12" fmla="*/ 0 w 10"/>
                  <a:gd name="T13" fmla="*/ 307 h 320"/>
                  <a:gd name="T14" fmla="*/ 0 w 10"/>
                  <a:gd name="T15" fmla="*/ 320 h 320"/>
                  <a:gd name="T16" fmla="*/ 8 w 10"/>
                  <a:gd name="T17" fmla="*/ 309 h 320"/>
                  <a:gd name="T18" fmla="*/ 3 w 10"/>
                  <a:gd name="T19" fmla="*/ 304 h 3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320"/>
                  <a:gd name="T32" fmla="*/ 10 w 10"/>
                  <a:gd name="T33" fmla="*/ 320 h 32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320">
                    <a:moveTo>
                      <a:pt x="3" y="304"/>
                    </a:moveTo>
                    <a:lnTo>
                      <a:pt x="10" y="307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307"/>
                    </a:lnTo>
                    <a:lnTo>
                      <a:pt x="8" y="309"/>
                    </a:lnTo>
                    <a:lnTo>
                      <a:pt x="0" y="307"/>
                    </a:lnTo>
                    <a:lnTo>
                      <a:pt x="0" y="320"/>
                    </a:lnTo>
                    <a:lnTo>
                      <a:pt x="8" y="309"/>
                    </a:lnTo>
                    <a:lnTo>
                      <a:pt x="3" y="3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03" name="Freeform 78"/>
              <p:cNvSpPr>
                <a:spLocks/>
              </p:cNvSpPr>
              <p:nvPr/>
            </p:nvSpPr>
            <p:spPr bwMode="auto">
              <a:xfrm>
                <a:off x="4549" y="2278"/>
                <a:ext cx="113" cy="304"/>
              </a:xfrm>
              <a:custGeom>
                <a:avLst/>
                <a:gdLst>
                  <a:gd name="T0" fmla="*/ 0 w 113"/>
                  <a:gd name="T1" fmla="*/ 304 h 304"/>
                  <a:gd name="T2" fmla="*/ 5 w 113"/>
                  <a:gd name="T3" fmla="*/ 299 h 304"/>
                  <a:gd name="T4" fmla="*/ 11 w 113"/>
                  <a:gd name="T5" fmla="*/ 295 h 304"/>
                  <a:gd name="T6" fmla="*/ 17 w 113"/>
                  <a:gd name="T7" fmla="*/ 292 h 304"/>
                  <a:gd name="T8" fmla="*/ 23 w 113"/>
                  <a:gd name="T9" fmla="*/ 290 h 304"/>
                  <a:gd name="T10" fmla="*/ 29 w 113"/>
                  <a:gd name="T11" fmla="*/ 287 h 304"/>
                  <a:gd name="T12" fmla="*/ 38 w 113"/>
                  <a:gd name="T13" fmla="*/ 286 h 304"/>
                  <a:gd name="T14" fmla="*/ 45 w 113"/>
                  <a:gd name="T15" fmla="*/ 283 h 304"/>
                  <a:gd name="T16" fmla="*/ 55 w 113"/>
                  <a:gd name="T17" fmla="*/ 282 h 304"/>
                  <a:gd name="T18" fmla="*/ 64 w 113"/>
                  <a:gd name="T19" fmla="*/ 281 h 304"/>
                  <a:gd name="T20" fmla="*/ 74 w 113"/>
                  <a:gd name="T21" fmla="*/ 280 h 304"/>
                  <a:gd name="T22" fmla="*/ 84 w 113"/>
                  <a:gd name="T23" fmla="*/ 278 h 304"/>
                  <a:gd name="T24" fmla="*/ 93 w 113"/>
                  <a:gd name="T25" fmla="*/ 276 h 304"/>
                  <a:gd name="T26" fmla="*/ 101 w 113"/>
                  <a:gd name="T27" fmla="*/ 273 h 304"/>
                  <a:gd name="T28" fmla="*/ 107 w 113"/>
                  <a:gd name="T29" fmla="*/ 268 h 304"/>
                  <a:gd name="T30" fmla="*/ 112 w 113"/>
                  <a:gd name="T31" fmla="*/ 261 h 304"/>
                  <a:gd name="T32" fmla="*/ 113 w 113"/>
                  <a:gd name="T33" fmla="*/ 254 h 304"/>
                  <a:gd name="T34" fmla="*/ 113 w 113"/>
                  <a:gd name="T35" fmla="*/ 49 h 304"/>
                  <a:gd name="T36" fmla="*/ 112 w 113"/>
                  <a:gd name="T37" fmla="*/ 41 h 304"/>
                  <a:gd name="T38" fmla="*/ 107 w 113"/>
                  <a:gd name="T39" fmla="*/ 36 h 304"/>
                  <a:gd name="T40" fmla="*/ 101 w 113"/>
                  <a:gd name="T41" fmla="*/ 31 h 304"/>
                  <a:gd name="T42" fmla="*/ 93 w 113"/>
                  <a:gd name="T43" fmla="*/ 29 h 304"/>
                  <a:gd name="T44" fmla="*/ 84 w 113"/>
                  <a:gd name="T45" fmla="*/ 26 h 304"/>
                  <a:gd name="T46" fmla="*/ 74 w 113"/>
                  <a:gd name="T47" fmla="*/ 25 h 304"/>
                  <a:gd name="T48" fmla="*/ 64 w 113"/>
                  <a:gd name="T49" fmla="*/ 23 h 304"/>
                  <a:gd name="T50" fmla="*/ 55 w 113"/>
                  <a:gd name="T51" fmla="*/ 22 h 304"/>
                  <a:gd name="T52" fmla="*/ 45 w 113"/>
                  <a:gd name="T53" fmla="*/ 21 h 304"/>
                  <a:gd name="T54" fmla="*/ 38 w 113"/>
                  <a:gd name="T55" fmla="*/ 18 h 304"/>
                  <a:gd name="T56" fmla="*/ 29 w 113"/>
                  <a:gd name="T57" fmla="*/ 17 h 304"/>
                  <a:gd name="T58" fmla="*/ 23 w 113"/>
                  <a:gd name="T59" fmla="*/ 14 h 304"/>
                  <a:gd name="T60" fmla="*/ 17 w 113"/>
                  <a:gd name="T61" fmla="*/ 12 h 304"/>
                  <a:gd name="T62" fmla="*/ 11 w 113"/>
                  <a:gd name="T63" fmla="*/ 9 h 304"/>
                  <a:gd name="T64" fmla="*/ 5 w 113"/>
                  <a:gd name="T65" fmla="*/ 5 h 304"/>
                  <a:gd name="T66" fmla="*/ 0 w 113"/>
                  <a:gd name="T67" fmla="*/ 0 h 304"/>
                  <a:gd name="T68" fmla="*/ 0 w 113"/>
                  <a:gd name="T69" fmla="*/ 304 h 30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3"/>
                  <a:gd name="T106" fmla="*/ 0 h 304"/>
                  <a:gd name="T107" fmla="*/ 113 w 113"/>
                  <a:gd name="T108" fmla="*/ 304 h 30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3" h="304">
                    <a:moveTo>
                      <a:pt x="0" y="304"/>
                    </a:moveTo>
                    <a:lnTo>
                      <a:pt x="5" y="299"/>
                    </a:lnTo>
                    <a:lnTo>
                      <a:pt x="11" y="295"/>
                    </a:lnTo>
                    <a:lnTo>
                      <a:pt x="17" y="292"/>
                    </a:lnTo>
                    <a:lnTo>
                      <a:pt x="23" y="290"/>
                    </a:lnTo>
                    <a:lnTo>
                      <a:pt x="29" y="287"/>
                    </a:lnTo>
                    <a:lnTo>
                      <a:pt x="38" y="286"/>
                    </a:lnTo>
                    <a:lnTo>
                      <a:pt x="45" y="283"/>
                    </a:lnTo>
                    <a:lnTo>
                      <a:pt x="55" y="282"/>
                    </a:lnTo>
                    <a:lnTo>
                      <a:pt x="64" y="281"/>
                    </a:lnTo>
                    <a:lnTo>
                      <a:pt x="74" y="280"/>
                    </a:lnTo>
                    <a:lnTo>
                      <a:pt x="84" y="278"/>
                    </a:lnTo>
                    <a:lnTo>
                      <a:pt x="93" y="276"/>
                    </a:lnTo>
                    <a:lnTo>
                      <a:pt x="101" y="273"/>
                    </a:lnTo>
                    <a:lnTo>
                      <a:pt x="107" y="268"/>
                    </a:lnTo>
                    <a:lnTo>
                      <a:pt x="112" y="261"/>
                    </a:lnTo>
                    <a:lnTo>
                      <a:pt x="113" y="254"/>
                    </a:lnTo>
                    <a:lnTo>
                      <a:pt x="113" y="49"/>
                    </a:lnTo>
                    <a:lnTo>
                      <a:pt x="112" y="41"/>
                    </a:lnTo>
                    <a:lnTo>
                      <a:pt x="107" y="36"/>
                    </a:lnTo>
                    <a:lnTo>
                      <a:pt x="101" y="31"/>
                    </a:lnTo>
                    <a:lnTo>
                      <a:pt x="93" y="29"/>
                    </a:lnTo>
                    <a:lnTo>
                      <a:pt x="84" y="26"/>
                    </a:lnTo>
                    <a:lnTo>
                      <a:pt x="74" y="25"/>
                    </a:lnTo>
                    <a:lnTo>
                      <a:pt x="64" y="23"/>
                    </a:lnTo>
                    <a:lnTo>
                      <a:pt x="55" y="22"/>
                    </a:lnTo>
                    <a:lnTo>
                      <a:pt x="45" y="21"/>
                    </a:lnTo>
                    <a:lnTo>
                      <a:pt x="38" y="18"/>
                    </a:lnTo>
                    <a:lnTo>
                      <a:pt x="29" y="17"/>
                    </a:lnTo>
                    <a:lnTo>
                      <a:pt x="23" y="14"/>
                    </a:lnTo>
                    <a:lnTo>
                      <a:pt x="17" y="12"/>
                    </a:lnTo>
                    <a:lnTo>
                      <a:pt x="11" y="9"/>
                    </a:lnTo>
                    <a:lnTo>
                      <a:pt x="5" y="5"/>
                    </a:lnTo>
                    <a:lnTo>
                      <a:pt x="0" y="0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00F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04" name="Freeform 79"/>
              <p:cNvSpPr>
                <a:spLocks/>
              </p:cNvSpPr>
              <p:nvPr/>
            </p:nvSpPr>
            <p:spPr bwMode="auto">
              <a:xfrm>
                <a:off x="4547" y="2556"/>
                <a:ext cx="57" cy="29"/>
              </a:xfrm>
              <a:custGeom>
                <a:avLst/>
                <a:gdLst>
                  <a:gd name="T0" fmla="*/ 57 w 57"/>
                  <a:gd name="T1" fmla="*/ 0 h 29"/>
                  <a:gd name="T2" fmla="*/ 57 w 57"/>
                  <a:gd name="T3" fmla="*/ 0 h 29"/>
                  <a:gd name="T4" fmla="*/ 47 w 57"/>
                  <a:gd name="T5" fmla="*/ 2 h 29"/>
                  <a:gd name="T6" fmla="*/ 40 w 57"/>
                  <a:gd name="T7" fmla="*/ 4 h 29"/>
                  <a:gd name="T8" fmla="*/ 31 w 57"/>
                  <a:gd name="T9" fmla="*/ 5 h 29"/>
                  <a:gd name="T10" fmla="*/ 24 w 57"/>
                  <a:gd name="T11" fmla="*/ 8 h 29"/>
                  <a:gd name="T12" fmla="*/ 18 w 57"/>
                  <a:gd name="T13" fmla="*/ 11 h 29"/>
                  <a:gd name="T14" fmla="*/ 12 w 57"/>
                  <a:gd name="T15" fmla="*/ 13 h 29"/>
                  <a:gd name="T16" fmla="*/ 5 w 57"/>
                  <a:gd name="T17" fmla="*/ 17 h 29"/>
                  <a:gd name="T18" fmla="*/ 0 w 57"/>
                  <a:gd name="T19" fmla="*/ 24 h 29"/>
                  <a:gd name="T20" fmla="*/ 5 w 57"/>
                  <a:gd name="T21" fmla="*/ 29 h 29"/>
                  <a:gd name="T22" fmla="*/ 9 w 57"/>
                  <a:gd name="T23" fmla="*/ 25 h 29"/>
                  <a:gd name="T24" fmla="*/ 14 w 57"/>
                  <a:gd name="T25" fmla="*/ 21 h 29"/>
                  <a:gd name="T26" fmla="*/ 20 w 57"/>
                  <a:gd name="T27" fmla="*/ 18 h 29"/>
                  <a:gd name="T28" fmla="*/ 26 w 57"/>
                  <a:gd name="T29" fmla="*/ 16 h 29"/>
                  <a:gd name="T30" fmla="*/ 31 w 57"/>
                  <a:gd name="T31" fmla="*/ 13 h 29"/>
                  <a:gd name="T32" fmla="*/ 40 w 57"/>
                  <a:gd name="T33" fmla="*/ 12 h 29"/>
                  <a:gd name="T34" fmla="*/ 47 w 57"/>
                  <a:gd name="T35" fmla="*/ 9 h 29"/>
                  <a:gd name="T36" fmla="*/ 57 w 57"/>
                  <a:gd name="T37" fmla="*/ 8 h 29"/>
                  <a:gd name="T38" fmla="*/ 57 w 57"/>
                  <a:gd name="T39" fmla="*/ 8 h 29"/>
                  <a:gd name="T40" fmla="*/ 57 w 57"/>
                  <a:gd name="T41" fmla="*/ 0 h 2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7"/>
                  <a:gd name="T64" fmla="*/ 0 h 29"/>
                  <a:gd name="T65" fmla="*/ 57 w 57"/>
                  <a:gd name="T66" fmla="*/ 29 h 2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7" h="29">
                    <a:moveTo>
                      <a:pt x="57" y="0"/>
                    </a:moveTo>
                    <a:lnTo>
                      <a:pt x="57" y="0"/>
                    </a:lnTo>
                    <a:lnTo>
                      <a:pt x="47" y="2"/>
                    </a:lnTo>
                    <a:lnTo>
                      <a:pt x="40" y="4"/>
                    </a:lnTo>
                    <a:lnTo>
                      <a:pt x="31" y="5"/>
                    </a:lnTo>
                    <a:lnTo>
                      <a:pt x="24" y="8"/>
                    </a:lnTo>
                    <a:lnTo>
                      <a:pt x="18" y="11"/>
                    </a:lnTo>
                    <a:lnTo>
                      <a:pt x="12" y="13"/>
                    </a:lnTo>
                    <a:lnTo>
                      <a:pt x="5" y="17"/>
                    </a:lnTo>
                    <a:lnTo>
                      <a:pt x="0" y="24"/>
                    </a:lnTo>
                    <a:lnTo>
                      <a:pt x="5" y="29"/>
                    </a:lnTo>
                    <a:lnTo>
                      <a:pt x="9" y="25"/>
                    </a:lnTo>
                    <a:lnTo>
                      <a:pt x="14" y="21"/>
                    </a:lnTo>
                    <a:lnTo>
                      <a:pt x="20" y="18"/>
                    </a:lnTo>
                    <a:lnTo>
                      <a:pt x="26" y="16"/>
                    </a:lnTo>
                    <a:lnTo>
                      <a:pt x="31" y="13"/>
                    </a:lnTo>
                    <a:lnTo>
                      <a:pt x="40" y="12"/>
                    </a:lnTo>
                    <a:lnTo>
                      <a:pt x="47" y="9"/>
                    </a:lnTo>
                    <a:lnTo>
                      <a:pt x="57" y="8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05" name="Freeform 80"/>
              <p:cNvSpPr>
                <a:spLocks/>
              </p:cNvSpPr>
              <p:nvPr/>
            </p:nvSpPr>
            <p:spPr bwMode="auto">
              <a:xfrm>
                <a:off x="4604" y="2532"/>
                <a:ext cx="63" cy="32"/>
              </a:xfrm>
              <a:custGeom>
                <a:avLst/>
                <a:gdLst>
                  <a:gd name="T0" fmla="*/ 53 w 63"/>
                  <a:gd name="T1" fmla="*/ 0 h 32"/>
                  <a:gd name="T2" fmla="*/ 53 w 63"/>
                  <a:gd name="T3" fmla="*/ 0 h 32"/>
                  <a:gd name="T4" fmla="*/ 53 w 63"/>
                  <a:gd name="T5" fmla="*/ 6 h 32"/>
                  <a:gd name="T6" fmla="*/ 49 w 63"/>
                  <a:gd name="T7" fmla="*/ 11 h 32"/>
                  <a:gd name="T8" fmla="*/ 44 w 63"/>
                  <a:gd name="T9" fmla="*/ 15 h 32"/>
                  <a:gd name="T10" fmla="*/ 37 w 63"/>
                  <a:gd name="T11" fmla="*/ 18 h 32"/>
                  <a:gd name="T12" fmla="*/ 29 w 63"/>
                  <a:gd name="T13" fmla="*/ 20 h 32"/>
                  <a:gd name="T14" fmla="*/ 19 w 63"/>
                  <a:gd name="T15" fmla="*/ 22 h 32"/>
                  <a:gd name="T16" fmla="*/ 9 w 63"/>
                  <a:gd name="T17" fmla="*/ 23 h 32"/>
                  <a:gd name="T18" fmla="*/ 0 w 63"/>
                  <a:gd name="T19" fmla="*/ 24 h 32"/>
                  <a:gd name="T20" fmla="*/ 0 w 63"/>
                  <a:gd name="T21" fmla="*/ 32 h 32"/>
                  <a:gd name="T22" fmla="*/ 9 w 63"/>
                  <a:gd name="T23" fmla="*/ 31 h 32"/>
                  <a:gd name="T24" fmla="*/ 19 w 63"/>
                  <a:gd name="T25" fmla="*/ 29 h 32"/>
                  <a:gd name="T26" fmla="*/ 29 w 63"/>
                  <a:gd name="T27" fmla="*/ 28 h 32"/>
                  <a:gd name="T28" fmla="*/ 40 w 63"/>
                  <a:gd name="T29" fmla="*/ 26 h 32"/>
                  <a:gd name="T30" fmla="*/ 47 w 63"/>
                  <a:gd name="T31" fmla="*/ 23 h 32"/>
                  <a:gd name="T32" fmla="*/ 54 w 63"/>
                  <a:gd name="T33" fmla="*/ 16 h 32"/>
                  <a:gd name="T34" fmla="*/ 60 w 63"/>
                  <a:gd name="T35" fmla="*/ 9 h 32"/>
                  <a:gd name="T36" fmla="*/ 63 w 63"/>
                  <a:gd name="T37" fmla="*/ 0 h 32"/>
                  <a:gd name="T38" fmla="*/ 63 w 63"/>
                  <a:gd name="T39" fmla="*/ 0 h 32"/>
                  <a:gd name="T40" fmla="*/ 53 w 63"/>
                  <a:gd name="T41" fmla="*/ 0 h 3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3"/>
                  <a:gd name="T64" fmla="*/ 0 h 32"/>
                  <a:gd name="T65" fmla="*/ 63 w 63"/>
                  <a:gd name="T66" fmla="*/ 32 h 3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3" h="32">
                    <a:moveTo>
                      <a:pt x="53" y="0"/>
                    </a:moveTo>
                    <a:lnTo>
                      <a:pt x="53" y="0"/>
                    </a:lnTo>
                    <a:lnTo>
                      <a:pt x="53" y="6"/>
                    </a:lnTo>
                    <a:lnTo>
                      <a:pt x="49" y="11"/>
                    </a:lnTo>
                    <a:lnTo>
                      <a:pt x="44" y="15"/>
                    </a:lnTo>
                    <a:lnTo>
                      <a:pt x="37" y="18"/>
                    </a:lnTo>
                    <a:lnTo>
                      <a:pt x="29" y="20"/>
                    </a:lnTo>
                    <a:lnTo>
                      <a:pt x="19" y="22"/>
                    </a:lnTo>
                    <a:lnTo>
                      <a:pt x="9" y="23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9" y="31"/>
                    </a:lnTo>
                    <a:lnTo>
                      <a:pt x="19" y="29"/>
                    </a:lnTo>
                    <a:lnTo>
                      <a:pt x="29" y="28"/>
                    </a:lnTo>
                    <a:lnTo>
                      <a:pt x="40" y="26"/>
                    </a:lnTo>
                    <a:lnTo>
                      <a:pt x="47" y="23"/>
                    </a:lnTo>
                    <a:lnTo>
                      <a:pt x="54" y="16"/>
                    </a:lnTo>
                    <a:lnTo>
                      <a:pt x="60" y="9"/>
                    </a:lnTo>
                    <a:lnTo>
                      <a:pt x="63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06" name="Freeform 81"/>
              <p:cNvSpPr>
                <a:spLocks/>
              </p:cNvSpPr>
              <p:nvPr/>
            </p:nvSpPr>
            <p:spPr bwMode="auto">
              <a:xfrm>
                <a:off x="4657" y="2327"/>
                <a:ext cx="10" cy="205"/>
              </a:xfrm>
              <a:custGeom>
                <a:avLst/>
                <a:gdLst>
                  <a:gd name="T0" fmla="*/ 0 w 10"/>
                  <a:gd name="T1" fmla="*/ 0 h 205"/>
                  <a:gd name="T2" fmla="*/ 0 w 10"/>
                  <a:gd name="T3" fmla="*/ 0 h 205"/>
                  <a:gd name="T4" fmla="*/ 0 w 10"/>
                  <a:gd name="T5" fmla="*/ 205 h 205"/>
                  <a:gd name="T6" fmla="*/ 10 w 10"/>
                  <a:gd name="T7" fmla="*/ 205 h 205"/>
                  <a:gd name="T8" fmla="*/ 10 w 10"/>
                  <a:gd name="T9" fmla="*/ 0 h 205"/>
                  <a:gd name="T10" fmla="*/ 10 w 10"/>
                  <a:gd name="T11" fmla="*/ 0 h 205"/>
                  <a:gd name="T12" fmla="*/ 0 w 10"/>
                  <a:gd name="T13" fmla="*/ 0 h 20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205"/>
                  <a:gd name="T23" fmla="*/ 10 w 10"/>
                  <a:gd name="T24" fmla="*/ 205 h 20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205">
                    <a:moveTo>
                      <a:pt x="0" y="0"/>
                    </a:moveTo>
                    <a:lnTo>
                      <a:pt x="0" y="0"/>
                    </a:lnTo>
                    <a:lnTo>
                      <a:pt x="0" y="205"/>
                    </a:lnTo>
                    <a:lnTo>
                      <a:pt x="10" y="205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07" name="Freeform 82"/>
              <p:cNvSpPr>
                <a:spLocks/>
              </p:cNvSpPr>
              <p:nvPr/>
            </p:nvSpPr>
            <p:spPr bwMode="auto">
              <a:xfrm>
                <a:off x="4604" y="2296"/>
                <a:ext cx="63" cy="31"/>
              </a:xfrm>
              <a:custGeom>
                <a:avLst/>
                <a:gdLst>
                  <a:gd name="T0" fmla="*/ 0 w 63"/>
                  <a:gd name="T1" fmla="*/ 8 h 31"/>
                  <a:gd name="T2" fmla="*/ 0 w 63"/>
                  <a:gd name="T3" fmla="*/ 8 h 31"/>
                  <a:gd name="T4" fmla="*/ 9 w 63"/>
                  <a:gd name="T5" fmla="*/ 9 h 31"/>
                  <a:gd name="T6" fmla="*/ 19 w 63"/>
                  <a:gd name="T7" fmla="*/ 11 h 31"/>
                  <a:gd name="T8" fmla="*/ 29 w 63"/>
                  <a:gd name="T9" fmla="*/ 12 h 31"/>
                  <a:gd name="T10" fmla="*/ 37 w 63"/>
                  <a:gd name="T11" fmla="*/ 14 h 31"/>
                  <a:gd name="T12" fmla="*/ 44 w 63"/>
                  <a:gd name="T13" fmla="*/ 17 h 31"/>
                  <a:gd name="T14" fmla="*/ 49 w 63"/>
                  <a:gd name="T15" fmla="*/ 21 h 31"/>
                  <a:gd name="T16" fmla="*/ 53 w 63"/>
                  <a:gd name="T17" fmla="*/ 25 h 31"/>
                  <a:gd name="T18" fmla="*/ 53 w 63"/>
                  <a:gd name="T19" fmla="*/ 31 h 31"/>
                  <a:gd name="T20" fmla="*/ 63 w 63"/>
                  <a:gd name="T21" fmla="*/ 31 h 31"/>
                  <a:gd name="T22" fmla="*/ 60 w 63"/>
                  <a:gd name="T23" fmla="*/ 22 h 31"/>
                  <a:gd name="T24" fmla="*/ 54 w 63"/>
                  <a:gd name="T25" fmla="*/ 16 h 31"/>
                  <a:gd name="T26" fmla="*/ 47 w 63"/>
                  <a:gd name="T27" fmla="*/ 9 h 31"/>
                  <a:gd name="T28" fmla="*/ 40 w 63"/>
                  <a:gd name="T29" fmla="*/ 7 h 31"/>
                  <a:gd name="T30" fmla="*/ 29 w 63"/>
                  <a:gd name="T31" fmla="*/ 4 h 31"/>
                  <a:gd name="T32" fmla="*/ 19 w 63"/>
                  <a:gd name="T33" fmla="*/ 3 h 31"/>
                  <a:gd name="T34" fmla="*/ 9 w 63"/>
                  <a:gd name="T35" fmla="*/ 1 h 31"/>
                  <a:gd name="T36" fmla="*/ 0 w 63"/>
                  <a:gd name="T37" fmla="*/ 0 h 31"/>
                  <a:gd name="T38" fmla="*/ 0 w 63"/>
                  <a:gd name="T39" fmla="*/ 0 h 31"/>
                  <a:gd name="T40" fmla="*/ 0 w 63"/>
                  <a:gd name="T41" fmla="*/ 8 h 3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3"/>
                  <a:gd name="T64" fmla="*/ 0 h 31"/>
                  <a:gd name="T65" fmla="*/ 63 w 63"/>
                  <a:gd name="T66" fmla="*/ 31 h 3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3" h="31">
                    <a:moveTo>
                      <a:pt x="0" y="8"/>
                    </a:moveTo>
                    <a:lnTo>
                      <a:pt x="0" y="8"/>
                    </a:lnTo>
                    <a:lnTo>
                      <a:pt x="9" y="9"/>
                    </a:lnTo>
                    <a:lnTo>
                      <a:pt x="19" y="11"/>
                    </a:lnTo>
                    <a:lnTo>
                      <a:pt x="29" y="12"/>
                    </a:lnTo>
                    <a:lnTo>
                      <a:pt x="37" y="14"/>
                    </a:lnTo>
                    <a:lnTo>
                      <a:pt x="44" y="17"/>
                    </a:lnTo>
                    <a:lnTo>
                      <a:pt x="49" y="21"/>
                    </a:lnTo>
                    <a:lnTo>
                      <a:pt x="53" y="25"/>
                    </a:lnTo>
                    <a:lnTo>
                      <a:pt x="53" y="31"/>
                    </a:lnTo>
                    <a:lnTo>
                      <a:pt x="63" y="31"/>
                    </a:lnTo>
                    <a:lnTo>
                      <a:pt x="60" y="22"/>
                    </a:lnTo>
                    <a:lnTo>
                      <a:pt x="54" y="16"/>
                    </a:lnTo>
                    <a:lnTo>
                      <a:pt x="47" y="9"/>
                    </a:lnTo>
                    <a:lnTo>
                      <a:pt x="40" y="7"/>
                    </a:lnTo>
                    <a:lnTo>
                      <a:pt x="29" y="4"/>
                    </a:lnTo>
                    <a:lnTo>
                      <a:pt x="19" y="3"/>
                    </a:lnTo>
                    <a:lnTo>
                      <a:pt x="9" y="1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08" name="Freeform 83"/>
              <p:cNvSpPr>
                <a:spLocks/>
              </p:cNvSpPr>
              <p:nvPr/>
            </p:nvSpPr>
            <p:spPr bwMode="auto">
              <a:xfrm>
                <a:off x="4544" y="2266"/>
                <a:ext cx="60" cy="38"/>
              </a:xfrm>
              <a:custGeom>
                <a:avLst/>
                <a:gdLst>
                  <a:gd name="T0" fmla="*/ 10 w 60"/>
                  <a:gd name="T1" fmla="*/ 12 h 38"/>
                  <a:gd name="T2" fmla="*/ 3 w 60"/>
                  <a:gd name="T3" fmla="*/ 15 h 38"/>
                  <a:gd name="T4" fmla="*/ 8 w 60"/>
                  <a:gd name="T5" fmla="*/ 21 h 38"/>
                  <a:gd name="T6" fmla="*/ 15 w 60"/>
                  <a:gd name="T7" fmla="*/ 25 h 38"/>
                  <a:gd name="T8" fmla="*/ 21 w 60"/>
                  <a:gd name="T9" fmla="*/ 28 h 38"/>
                  <a:gd name="T10" fmla="*/ 27 w 60"/>
                  <a:gd name="T11" fmla="*/ 30 h 38"/>
                  <a:gd name="T12" fmla="*/ 34 w 60"/>
                  <a:gd name="T13" fmla="*/ 33 h 38"/>
                  <a:gd name="T14" fmla="*/ 43 w 60"/>
                  <a:gd name="T15" fmla="*/ 34 h 38"/>
                  <a:gd name="T16" fmla="*/ 50 w 60"/>
                  <a:gd name="T17" fmla="*/ 37 h 38"/>
                  <a:gd name="T18" fmla="*/ 60 w 60"/>
                  <a:gd name="T19" fmla="*/ 38 h 38"/>
                  <a:gd name="T20" fmla="*/ 60 w 60"/>
                  <a:gd name="T21" fmla="*/ 30 h 38"/>
                  <a:gd name="T22" fmla="*/ 50 w 60"/>
                  <a:gd name="T23" fmla="*/ 29 h 38"/>
                  <a:gd name="T24" fmla="*/ 43 w 60"/>
                  <a:gd name="T25" fmla="*/ 26 h 38"/>
                  <a:gd name="T26" fmla="*/ 34 w 60"/>
                  <a:gd name="T27" fmla="*/ 25 h 38"/>
                  <a:gd name="T28" fmla="*/ 29 w 60"/>
                  <a:gd name="T29" fmla="*/ 22 h 38"/>
                  <a:gd name="T30" fmla="*/ 23 w 60"/>
                  <a:gd name="T31" fmla="*/ 20 h 38"/>
                  <a:gd name="T32" fmla="*/ 17 w 60"/>
                  <a:gd name="T33" fmla="*/ 17 h 38"/>
                  <a:gd name="T34" fmla="*/ 12 w 60"/>
                  <a:gd name="T35" fmla="*/ 13 h 38"/>
                  <a:gd name="T36" fmla="*/ 8 w 60"/>
                  <a:gd name="T37" fmla="*/ 9 h 38"/>
                  <a:gd name="T38" fmla="*/ 0 w 60"/>
                  <a:gd name="T39" fmla="*/ 12 h 38"/>
                  <a:gd name="T40" fmla="*/ 8 w 60"/>
                  <a:gd name="T41" fmla="*/ 9 h 38"/>
                  <a:gd name="T42" fmla="*/ 0 w 60"/>
                  <a:gd name="T43" fmla="*/ 0 h 38"/>
                  <a:gd name="T44" fmla="*/ 0 w 60"/>
                  <a:gd name="T45" fmla="*/ 12 h 38"/>
                  <a:gd name="T46" fmla="*/ 10 w 60"/>
                  <a:gd name="T47" fmla="*/ 12 h 3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8"/>
                  <a:gd name="T74" fmla="*/ 60 w 60"/>
                  <a:gd name="T75" fmla="*/ 38 h 3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8">
                    <a:moveTo>
                      <a:pt x="10" y="12"/>
                    </a:moveTo>
                    <a:lnTo>
                      <a:pt x="3" y="15"/>
                    </a:lnTo>
                    <a:lnTo>
                      <a:pt x="8" y="21"/>
                    </a:lnTo>
                    <a:lnTo>
                      <a:pt x="15" y="25"/>
                    </a:lnTo>
                    <a:lnTo>
                      <a:pt x="21" y="28"/>
                    </a:lnTo>
                    <a:lnTo>
                      <a:pt x="27" y="30"/>
                    </a:lnTo>
                    <a:lnTo>
                      <a:pt x="34" y="33"/>
                    </a:lnTo>
                    <a:lnTo>
                      <a:pt x="43" y="34"/>
                    </a:lnTo>
                    <a:lnTo>
                      <a:pt x="50" y="37"/>
                    </a:lnTo>
                    <a:lnTo>
                      <a:pt x="60" y="38"/>
                    </a:lnTo>
                    <a:lnTo>
                      <a:pt x="60" y="30"/>
                    </a:lnTo>
                    <a:lnTo>
                      <a:pt x="50" y="29"/>
                    </a:lnTo>
                    <a:lnTo>
                      <a:pt x="43" y="26"/>
                    </a:lnTo>
                    <a:lnTo>
                      <a:pt x="34" y="25"/>
                    </a:lnTo>
                    <a:lnTo>
                      <a:pt x="29" y="22"/>
                    </a:lnTo>
                    <a:lnTo>
                      <a:pt x="23" y="20"/>
                    </a:lnTo>
                    <a:lnTo>
                      <a:pt x="17" y="17"/>
                    </a:lnTo>
                    <a:lnTo>
                      <a:pt x="12" y="13"/>
                    </a:lnTo>
                    <a:lnTo>
                      <a:pt x="8" y="9"/>
                    </a:lnTo>
                    <a:lnTo>
                      <a:pt x="0" y="12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09" name="Freeform 84"/>
              <p:cNvSpPr>
                <a:spLocks/>
              </p:cNvSpPr>
              <p:nvPr/>
            </p:nvSpPr>
            <p:spPr bwMode="auto">
              <a:xfrm>
                <a:off x="4544" y="2278"/>
                <a:ext cx="10" cy="316"/>
              </a:xfrm>
              <a:custGeom>
                <a:avLst/>
                <a:gdLst>
                  <a:gd name="T0" fmla="*/ 3 w 10"/>
                  <a:gd name="T1" fmla="*/ 302 h 316"/>
                  <a:gd name="T2" fmla="*/ 10 w 10"/>
                  <a:gd name="T3" fmla="*/ 304 h 316"/>
                  <a:gd name="T4" fmla="*/ 10 w 10"/>
                  <a:gd name="T5" fmla="*/ 0 h 316"/>
                  <a:gd name="T6" fmla="*/ 0 w 10"/>
                  <a:gd name="T7" fmla="*/ 0 h 316"/>
                  <a:gd name="T8" fmla="*/ 0 w 10"/>
                  <a:gd name="T9" fmla="*/ 304 h 316"/>
                  <a:gd name="T10" fmla="*/ 8 w 10"/>
                  <a:gd name="T11" fmla="*/ 307 h 316"/>
                  <a:gd name="T12" fmla="*/ 0 w 10"/>
                  <a:gd name="T13" fmla="*/ 304 h 316"/>
                  <a:gd name="T14" fmla="*/ 0 w 10"/>
                  <a:gd name="T15" fmla="*/ 316 h 316"/>
                  <a:gd name="T16" fmla="*/ 8 w 10"/>
                  <a:gd name="T17" fmla="*/ 307 h 316"/>
                  <a:gd name="T18" fmla="*/ 3 w 10"/>
                  <a:gd name="T19" fmla="*/ 302 h 31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316"/>
                  <a:gd name="T32" fmla="*/ 10 w 10"/>
                  <a:gd name="T33" fmla="*/ 316 h 31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316">
                    <a:moveTo>
                      <a:pt x="3" y="302"/>
                    </a:moveTo>
                    <a:lnTo>
                      <a:pt x="10" y="304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304"/>
                    </a:lnTo>
                    <a:lnTo>
                      <a:pt x="8" y="307"/>
                    </a:lnTo>
                    <a:lnTo>
                      <a:pt x="0" y="304"/>
                    </a:lnTo>
                    <a:lnTo>
                      <a:pt x="0" y="316"/>
                    </a:lnTo>
                    <a:lnTo>
                      <a:pt x="8" y="307"/>
                    </a:lnTo>
                    <a:lnTo>
                      <a:pt x="3" y="3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10" name="Freeform 85"/>
              <p:cNvSpPr>
                <a:spLocks/>
              </p:cNvSpPr>
              <p:nvPr/>
            </p:nvSpPr>
            <p:spPr bwMode="auto">
              <a:xfrm>
                <a:off x="382" y="1810"/>
                <a:ext cx="113" cy="306"/>
              </a:xfrm>
              <a:custGeom>
                <a:avLst/>
                <a:gdLst>
                  <a:gd name="T0" fmla="*/ 113 w 113"/>
                  <a:gd name="T1" fmla="*/ 306 h 306"/>
                  <a:gd name="T2" fmla="*/ 107 w 113"/>
                  <a:gd name="T3" fmla="*/ 301 h 306"/>
                  <a:gd name="T4" fmla="*/ 102 w 113"/>
                  <a:gd name="T5" fmla="*/ 297 h 306"/>
                  <a:gd name="T6" fmla="*/ 96 w 113"/>
                  <a:gd name="T7" fmla="*/ 293 h 306"/>
                  <a:gd name="T8" fmla="*/ 90 w 113"/>
                  <a:gd name="T9" fmla="*/ 291 h 306"/>
                  <a:gd name="T10" fmla="*/ 82 w 113"/>
                  <a:gd name="T11" fmla="*/ 289 h 306"/>
                  <a:gd name="T12" fmla="*/ 75 w 113"/>
                  <a:gd name="T13" fmla="*/ 288 h 306"/>
                  <a:gd name="T14" fmla="*/ 67 w 113"/>
                  <a:gd name="T15" fmla="*/ 286 h 306"/>
                  <a:gd name="T16" fmla="*/ 58 w 113"/>
                  <a:gd name="T17" fmla="*/ 284 h 306"/>
                  <a:gd name="T18" fmla="*/ 48 w 113"/>
                  <a:gd name="T19" fmla="*/ 283 h 306"/>
                  <a:gd name="T20" fmla="*/ 39 w 113"/>
                  <a:gd name="T21" fmla="*/ 280 h 306"/>
                  <a:gd name="T22" fmla="*/ 29 w 113"/>
                  <a:gd name="T23" fmla="*/ 279 h 306"/>
                  <a:gd name="T24" fmla="*/ 21 w 113"/>
                  <a:gd name="T25" fmla="*/ 277 h 306"/>
                  <a:gd name="T26" fmla="*/ 12 w 113"/>
                  <a:gd name="T27" fmla="*/ 274 h 306"/>
                  <a:gd name="T28" fmla="*/ 6 w 113"/>
                  <a:gd name="T29" fmla="*/ 269 h 306"/>
                  <a:gd name="T30" fmla="*/ 1 w 113"/>
                  <a:gd name="T31" fmla="*/ 264 h 306"/>
                  <a:gd name="T32" fmla="*/ 0 w 113"/>
                  <a:gd name="T33" fmla="*/ 256 h 306"/>
                  <a:gd name="T34" fmla="*/ 0 w 113"/>
                  <a:gd name="T35" fmla="*/ 50 h 306"/>
                  <a:gd name="T36" fmla="*/ 1 w 113"/>
                  <a:gd name="T37" fmla="*/ 42 h 306"/>
                  <a:gd name="T38" fmla="*/ 6 w 113"/>
                  <a:gd name="T39" fmla="*/ 37 h 306"/>
                  <a:gd name="T40" fmla="*/ 12 w 113"/>
                  <a:gd name="T41" fmla="*/ 32 h 306"/>
                  <a:gd name="T42" fmla="*/ 21 w 113"/>
                  <a:gd name="T43" fmla="*/ 29 h 306"/>
                  <a:gd name="T44" fmla="*/ 29 w 113"/>
                  <a:gd name="T45" fmla="*/ 27 h 306"/>
                  <a:gd name="T46" fmla="*/ 39 w 113"/>
                  <a:gd name="T47" fmla="*/ 26 h 306"/>
                  <a:gd name="T48" fmla="*/ 48 w 113"/>
                  <a:gd name="T49" fmla="*/ 23 h 306"/>
                  <a:gd name="T50" fmla="*/ 58 w 113"/>
                  <a:gd name="T51" fmla="*/ 22 h 306"/>
                  <a:gd name="T52" fmla="*/ 67 w 113"/>
                  <a:gd name="T53" fmla="*/ 20 h 306"/>
                  <a:gd name="T54" fmla="*/ 75 w 113"/>
                  <a:gd name="T55" fmla="*/ 18 h 306"/>
                  <a:gd name="T56" fmla="*/ 82 w 113"/>
                  <a:gd name="T57" fmla="*/ 16 h 306"/>
                  <a:gd name="T58" fmla="*/ 90 w 113"/>
                  <a:gd name="T59" fmla="*/ 14 h 306"/>
                  <a:gd name="T60" fmla="*/ 96 w 113"/>
                  <a:gd name="T61" fmla="*/ 11 h 306"/>
                  <a:gd name="T62" fmla="*/ 102 w 113"/>
                  <a:gd name="T63" fmla="*/ 9 h 306"/>
                  <a:gd name="T64" fmla="*/ 107 w 113"/>
                  <a:gd name="T65" fmla="*/ 5 h 306"/>
                  <a:gd name="T66" fmla="*/ 113 w 113"/>
                  <a:gd name="T67" fmla="*/ 0 h 306"/>
                  <a:gd name="T68" fmla="*/ 113 w 113"/>
                  <a:gd name="T69" fmla="*/ 306 h 30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3"/>
                  <a:gd name="T106" fmla="*/ 0 h 306"/>
                  <a:gd name="T107" fmla="*/ 113 w 113"/>
                  <a:gd name="T108" fmla="*/ 306 h 30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3" h="306">
                    <a:moveTo>
                      <a:pt x="113" y="306"/>
                    </a:moveTo>
                    <a:lnTo>
                      <a:pt x="107" y="301"/>
                    </a:lnTo>
                    <a:lnTo>
                      <a:pt x="102" y="297"/>
                    </a:lnTo>
                    <a:lnTo>
                      <a:pt x="96" y="293"/>
                    </a:lnTo>
                    <a:lnTo>
                      <a:pt x="90" y="291"/>
                    </a:lnTo>
                    <a:lnTo>
                      <a:pt x="82" y="289"/>
                    </a:lnTo>
                    <a:lnTo>
                      <a:pt x="75" y="288"/>
                    </a:lnTo>
                    <a:lnTo>
                      <a:pt x="67" y="286"/>
                    </a:lnTo>
                    <a:lnTo>
                      <a:pt x="58" y="284"/>
                    </a:lnTo>
                    <a:lnTo>
                      <a:pt x="48" y="283"/>
                    </a:lnTo>
                    <a:lnTo>
                      <a:pt x="39" y="280"/>
                    </a:lnTo>
                    <a:lnTo>
                      <a:pt x="29" y="279"/>
                    </a:lnTo>
                    <a:lnTo>
                      <a:pt x="21" y="277"/>
                    </a:lnTo>
                    <a:lnTo>
                      <a:pt x="12" y="274"/>
                    </a:lnTo>
                    <a:lnTo>
                      <a:pt x="6" y="269"/>
                    </a:lnTo>
                    <a:lnTo>
                      <a:pt x="1" y="264"/>
                    </a:lnTo>
                    <a:lnTo>
                      <a:pt x="0" y="256"/>
                    </a:lnTo>
                    <a:lnTo>
                      <a:pt x="0" y="50"/>
                    </a:lnTo>
                    <a:lnTo>
                      <a:pt x="1" y="42"/>
                    </a:lnTo>
                    <a:lnTo>
                      <a:pt x="6" y="37"/>
                    </a:lnTo>
                    <a:lnTo>
                      <a:pt x="12" y="32"/>
                    </a:lnTo>
                    <a:lnTo>
                      <a:pt x="21" y="29"/>
                    </a:lnTo>
                    <a:lnTo>
                      <a:pt x="29" y="27"/>
                    </a:lnTo>
                    <a:lnTo>
                      <a:pt x="39" y="26"/>
                    </a:lnTo>
                    <a:lnTo>
                      <a:pt x="48" y="23"/>
                    </a:lnTo>
                    <a:lnTo>
                      <a:pt x="58" y="22"/>
                    </a:lnTo>
                    <a:lnTo>
                      <a:pt x="67" y="20"/>
                    </a:lnTo>
                    <a:lnTo>
                      <a:pt x="75" y="18"/>
                    </a:lnTo>
                    <a:lnTo>
                      <a:pt x="82" y="16"/>
                    </a:lnTo>
                    <a:lnTo>
                      <a:pt x="90" y="14"/>
                    </a:lnTo>
                    <a:lnTo>
                      <a:pt x="96" y="11"/>
                    </a:lnTo>
                    <a:lnTo>
                      <a:pt x="102" y="9"/>
                    </a:lnTo>
                    <a:lnTo>
                      <a:pt x="107" y="5"/>
                    </a:lnTo>
                    <a:lnTo>
                      <a:pt x="113" y="0"/>
                    </a:lnTo>
                    <a:lnTo>
                      <a:pt x="113" y="306"/>
                    </a:lnTo>
                    <a:close/>
                  </a:path>
                </a:pathLst>
              </a:custGeom>
              <a:solidFill>
                <a:srgbClr val="66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11" name="Freeform 86"/>
              <p:cNvSpPr>
                <a:spLocks/>
              </p:cNvSpPr>
              <p:nvPr/>
            </p:nvSpPr>
            <p:spPr bwMode="auto">
              <a:xfrm>
                <a:off x="440" y="2090"/>
                <a:ext cx="57" cy="29"/>
              </a:xfrm>
              <a:custGeom>
                <a:avLst/>
                <a:gdLst>
                  <a:gd name="T0" fmla="*/ 0 w 57"/>
                  <a:gd name="T1" fmla="*/ 8 h 29"/>
                  <a:gd name="T2" fmla="*/ 0 w 57"/>
                  <a:gd name="T3" fmla="*/ 8 h 29"/>
                  <a:gd name="T4" fmla="*/ 9 w 57"/>
                  <a:gd name="T5" fmla="*/ 9 h 29"/>
                  <a:gd name="T6" fmla="*/ 17 w 57"/>
                  <a:gd name="T7" fmla="*/ 12 h 29"/>
                  <a:gd name="T8" fmla="*/ 24 w 57"/>
                  <a:gd name="T9" fmla="*/ 13 h 29"/>
                  <a:gd name="T10" fmla="*/ 30 w 57"/>
                  <a:gd name="T11" fmla="*/ 15 h 29"/>
                  <a:gd name="T12" fmla="*/ 37 w 57"/>
                  <a:gd name="T13" fmla="*/ 17 h 29"/>
                  <a:gd name="T14" fmla="*/ 41 w 57"/>
                  <a:gd name="T15" fmla="*/ 21 h 29"/>
                  <a:gd name="T16" fmla="*/ 46 w 57"/>
                  <a:gd name="T17" fmla="*/ 25 h 29"/>
                  <a:gd name="T18" fmla="*/ 52 w 57"/>
                  <a:gd name="T19" fmla="*/ 29 h 29"/>
                  <a:gd name="T20" fmla="*/ 57 w 57"/>
                  <a:gd name="T21" fmla="*/ 24 h 29"/>
                  <a:gd name="T22" fmla="*/ 51 w 57"/>
                  <a:gd name="T23" fmla="*/ 17 h 29"/>
                  <a:gd name="T24" fmla="*/ 46 w 57"/>
                  <a:gd name="T25" fmla="*/ 13 h 29"/>
                  <a:gd name="T26" fmla="*/ 39 w 57"/>
                  <a:gd name="T27" fmla="*/ 9 h 29"/>
                  <a:gd name="T28" fmla="*/ 33 w 57"/>
                  <a:gd name="T29" fmla="*/ 7 h 29"/>
                  <a:gd name="T30" fmla="*/ 24 w 57"/>
                  <a:gd name="T31" fmla="*/ 6 h 29"/>
                  <a:gd name="T32" fmla="*/ 17 w 57"/>
                  <a:gd name="T33" fmla="*/ 4 h 29"/>
                  <a:gd name="T34" fmla="*/ 9 w 57"/>
                  <a:gd name="T35" fmla="*/ 2 h 29"/>
                  <a:gd name="T36" fmla="*/ 0 w 57"/>
                  <a:gd name="T37" fmla="*/ 0 h 29"/>
                  <a:gd name="T38" fmla="*/ 0 w 57"/>
                  <a:gd name="T39" fmla="*/ 0 h 29"/>
                  <a:gd name="T40" fmla="*/ 0 w 57"/>
                  <a:gd name="T41" fmla="*/ 8 h 2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7"/>
                  <a:gd name="T64" fmla="*/ 0 h 29"/>
                  <a:gd name="T65" fmla="*/ 57 w 57"/>
                  <a:gd name="T66" fmla="*/ 29 h 2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7" h="29">
                    <a:moveTo>
                      <a:pt x="0" y="8"/>
                    </a:moveTo>
                    <a:lnTo>
                      <a:pt x="0" y="8"/>
                    </a:lnTo>
                    <a:lnTo>
                      <a:pt x="9" y="9"/>
                    </a:lnTo>
                    <a:lnTo>
                      <a:pt x="17" y="12"/>
                    </a:lnTo>
                    <a:lnTo>
                      <a:pt x="24" y="13"/>
                    </a:lnTo>
                    <a:lnTo>
                      <a:pt x="30" y="15"/>
                    </a:lnTo>
                    <a:lnTo>
                      <a:pt x="37" y="17"/>
                    </a:lnTo>
                    <a:lnTo>
                      <a:pt x="41" y="21"/>
                    </a:lnTo>
                    <a:lnTo>
                      <a:pt x="46" y="25"/>
                    </a:lnTo>
                    <a:lnTo>
                      <a:pt x="52" y="29"/>
                    </a:lnTo>
                    <a:lnTo>
                      <a:pt x="57" y="24"/>
                    </a:lnTo>
                    <a:lnTo>
                      <a:pt x="51" y="17"/>
                    </a:lnTo>
                    <a:lnTo>
                      <a:pt x="46" y="13"/>
                    </a:lnTo>
                    <a:lnTo>
                      <a:pt x="39" y="9"/>
                    </a:lnTo>
                    <a:lnTo>
                      <a:pt x="33" y="7"/>
                    </a:lnTo>
                    <a:lnTo>
                      <a:pt x="24" y="6"/>
                    </a:lnTo>
                    <a:lnTo>
                      <a:pt x="17" y="4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12" name="Freeform 87"/>
              <p:cNvSpPr>
                <a:spLocks/>
              </p:cNvSpPr>
              <p:nvPr/>
            </p:nvSpPr>
            <p:spPr bwMode="auto">
              <a:xfrm>
                <a:off x="377" y="2066"/>
                <a:ext cx="63" cy="32"/>
              </a:xfrm>
              <a:custGeom>
                <a:avLst/>
                <a:gdLst>
                  <a:gd name="T0" fmla="*/ 0 w 63"/>
                  <a:gd name="T1" fmla="*/ 0 h 32"/>
                  <a:gd name="T2" fmla="*/ 0 w 63"/>
                  <a:gd name="T3" fmla="*/ 0 h 32"/>
                  <a:gd name="T4" fmla="*/ 3 w 63"/>
                  <a:gd name="T5" fmla="*/ 9 h 32"/>
                  <a:gd name="T6" fmla="*/ 9 w 63"/>
                  <a:gd name="T7" fmla="*/ 15 h 32"/>
                  <a:gd name="T8" fmla="*/ 16 w 63"/>
                  <a:gd name="T9" fmla="*/ 22 h 32"/>
                  <a:gd name="T10" fmla="*/ 24 w 63"/>
                  <a:gd name="T11" fmla="*/ 24 h 32"/>
                  <a:gd name="T12" fmla="*/ 34 w 63"/>
                  <a:gd name="T13" fmla="*/ 27 h 32"/>
                  <a:gd name="T14" fmla="*/ 44 w 63"/>
                  <a:gd name="T15" fmla="*/ 28 h 32"/>
                  <a:gd name="T16" fmla="*/ 53 w 63"/>
                  <a:gd name="T17" fmla="*/ 31 h 32"/>
                  <a:gd name="T18" fmla="*/ 63 w 63"/>
                  <a:gd name="T19" fmla="*/ 32 h 32"/>
                  <a:gd name="T20" fmla="*/ 63 w 63"/>
                  <a:gd name="T21" fmla="*/ 24 h 32"/>
                  <a:gd name="T22" fmla="*/ 53 w 63"/>
                  <a:gd name="T23" fmla="*/ 23 h 32"/>
                  <a:gd name="T24" fmla="*/ 44 w 63"/>
                  <a:gd name="T25" fmla="*/ 21 h 32"/>
                  <a:gd name="T26" fmla="*/ 34 w 63"/>
                  <a:gd name="T27" fmla="*/ 19 h 32"/>
                  <a:gd name="T28" fmla="*/ 27 w 63"/>
                  <a:gd name="T29" fmla="*/ 17 h 32"/>
                  <a:gd name="T30" fmla="*/ 18 w 63"/>
                  <a:gd name="T31" fmla="*/ 14 h 32"/>
                  <a:gd name="T32" fmla="*/ 13 w 63"/>
                  <a:gd name="T33" fmla="*/ 10 h 32"/>
                  <a:gd name="T34" fmla="*/ 10 w 63"/>
                  <a:gd name="T35" fmla="*/ 6 h 32"/>
                  <a:gd name="T36" fmla="*/ 10 w 63"/>
                  <a:gd name="T37" fmla="*/ 0 h 32"/>
                  <a:gd name="T38" fmla="*/ 10 w 63"/>
                  <a:gd name="T39" fmla="*/ 0 h 32"/>
                  <a:gd name="T40" fmla="*/ 0 w 63"/>
                  <a:gd name="T41" fmla="*/ 0 h 3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3"/>
                  <a:gd name="T64" fmla="*/ 0 h 32"/>
                  <a:gd name="T65" fmla="*/ 63 w 63"/>
                  <a:gd name="T66" fmla="*/ 32 h 3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3" h="32">
                    <a:moveTo>
                      <a:pt x="0" y="0"/>
                    </a:moveTo>
                    <a:lnTo>
                      <a:pt x="0" y="0"/>
                    </a:lnTo>
                    <a:lnTo>
                      <a:pt x="3" y="9"/>
                    </a:lnTo>
                    <a:lnTo>
                      <a:pt x="9" y="15"/>
                    </a:lnTo>
                    <a:lnTo>
                      <a:pt x="16" y="22"/>
                    </a:lnTo>
                    <a:lnTo>
                      <a:pt x="24" y="24"/>
                    </a:lnTo>
                    <a:lnTo>
                      <a:pt x="34" y="27"/>
                    </a:lnTo>
                    <a:lnTo>
                      <a:pt x="44" y="28"/>
                    </a:lnTo>
                    <a:lnTo>
                      <a:pt x="53" y="31"/>
                    </a:lnTo>
                    <a:lnTo>
                      <a:pt x="63" y="32"/>
                    </a:lnTo>
                    <a:lnTo>
                      <a:pt x="63" y="24"/>
                    </a:lnTo>
                    <a:lnTo>
                      <a:pt x="53" y="23"/>
                    </a:lnTo>
                    <a:lnTo>
                      <a:pt x="44" y="21"/>
                    </a:lnTo>
                    <a:lnTo>
                      <a:pt x="34" y="19"/>
                    </a:lnTo>
                    <a:lnTo>
                      <a:pt x="27" y="17"/>
                    </a:lnTo>
                    <a:lnTo>
                      <a:pt x="18" y="14"/>
                    </a:lnTo>
                    <a:lnTo>
                      <a:pt x="13" y="10"/>
                    </a:lnTo>
                    <a:lnTo>
                      <a:pt x="10" y="6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13" name="Freeform 88"/>
              <p:cNvSpPr>
                <a:spLocks/>
              </p:cNvSpPr>
              <p:nvPr/>
            </p:nvSpPr>
            <p:spPr bwMode="auto">
              <a:xfrm>
                <a:off x="377" y="1860"/>
                <a:ext cx="10" cy="206"/>
              </a:xfrm>
              <a:custGeom>
                <a:avLst/>
                <a:gdLst>
                  <a:gd name="T0" fmla="*/ 0 w 10"/>
                  <a:gd name="T1" fmla="*/ 0 h 206"/>
                  <a:gd name="T2" fmla="*/ 0 w 10"/>
                  <a:gd name="T3" fmla="*/ 0 h 206"/>
                  <a:gd name="T4" fmla="*/ 0 w 10"/>
                  <a:gd name="T5" fmla="*/ 206 h 206"/>
                  <a:gd name="T6" fmla="*/ 10 w 10"/>
                  <a:gd name="T7" fmla="*/ 206 h 206"/>
                  <a:gd name="T8" fmla="*/ 10 w 10"/>
                  <a:gd name="T9" fmla="*/ 0 h 206"/>
                  <a:gd name="T10" fmla="*/ 10 w 10"/>
                  <a:gd name="T11" fmla="*/ 0 h 206"/>
                  <a:gd name="T12" fmla="*/ 0 w 10"/>
                  <a:gd name="T13" fmla="*/ 0 h 2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206"/>
                  <a:gd name="T23" fmla="*/ 10 w 10"/>
                  <a:gd name="T24" fmla="*/ 206 h 20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206">
                    <a:moveTo>
                      <a:pt x="0" y="0"/>
                    </a:moveTo>
                    <a:lnTo>
                      <a:pt x="0" y="0"/>
                    </a:lnTo>
                    <a:lnTo>
                      <a:pt x="0" y="206"/>
                    </a:lnTo>
                    <a:lnTo>
                      <a:pt x="10" y="206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14" name="Freeform 89"/>
              <p:cNvSpPr>
                <a:spLocks/>
              </p:cNvSpPr>
              <p:nvPr/>
            </p:nvSpPr>
            <p:spPr bwMode="auto">
              <a:xfrm>
                <a:off x="377" y="1828"/>
                <a:ext cx="63" cy="32"/>
              </a:xfrm>
              <a:custGeom>
                <a:avLst/>
                <a:gdLst>
                  <a:gd name="T0" fmla="*/ 63 w 63"/>
                  <a:gd name="T1" fmla="*/ 0 h 32"/>
                  <a:gd name="T2" fmla="*/ 63 w 63"/>
                  <a:gd name="T3" fmla="*/ 0 h 32"/>
                  <a:gd name="T4" fmla="*/ 53 w 63"/>
                  <a:gd name="T5" fmla="*/ 1 h 32"/>
                  <a:gd name="T6" fmla="*/ 44 w 63"/>
                  <a:gd name="T7" fmla="*/ 4 h 32"/>
                  <a:gd name="T8" fmla="*/ 34 w 63"/>
                  <a:gd name="T9" fmla="*/ 5 h 32"/>
                  <a:gd name="T10" fmla="*/ 24 w 63"/>
                  <a:gd name="T11" fmla="*/ 8 h 32"/>
                  <a:gd name="T12" fmla="*/ 16 w 63"/>
                  <a:gd name="T13" fmla="*/ 10 h 32"/>
                  <a:gd name="T14" fmla="*/ 9 w 63"/>
                  <a:gd name="T15" fmla="*/ 17 h 32"/>
                  <a:gd name="T16" fmla="*/ 3 w 63"/>
                  <a:gd name="T17" fmla="*/ 23 h 32"/>
                  <a:gd name="T18" fmla="*/ 0 w 63"/>
                  <a:gd name="T19" fmla="*/ 32 h 32"/>
                  <a:gd name="T20" fmla="*/ 10 w 63"/>
                  <a:gd name="T21" fmla="*/ 32 h 32"/>
                  <a:gd name="T22" fmla="*/ 10 w 63"/>
                  <a:gd name="T23" fmla="*/ 26 h 32"/>
                  <a:gd name="T24" fmla="*/ 13 w 63"/>
                  <a:gd name="T25" fmla="*/ 22 h 32"/>
                  <a:gd name="T26" fmla="*/ 18 w 63"/>
                  <a:gd name="T27" fmla="*/ 18 h 32"/>
                  <a:gd name="T28" fmla="*/ 27 w 63"/>
                  <a:gd name="T29" fmla="*/ 15 h 32"/>
                  <a:gd name="T30" fmla="*/ 34 w 63"/>
                  <a:gd name="T31" fmla="*/ 13 h 32"/>
                  <a:gd name="T32" fmla="*/ 44 w 63"/>
                  <a:gd name="T33" fmla="*/ 11 h 32"/>
                  <a:gd name="T34" fmla="*/ 53 w 63"/>
                  <a:gd name="T35" fmla="*/ 9 h 32"/>
                  <a:gd name="T36" fmla="*/ 63 w 63"/>
                  <a:gd name="T37" fmla="*/ 8 h 32"/>
                  <a:gd name="T38" fmla="*/ 63 w 63"/>
                  <a:gd name="T39" fmla="*/ 8 h 32"/>
                  <a:gd name="T40" fmla="*/ 63 w 63"/>
                  <a:gd name="T41" fmla="*/ 0 h 3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3"/>
                  <a:gd name="T64" fmla="*/ 0 h 32"/>
                  <a:gd name="T65" fmla="*/ 63 w 63"/>
                  <a:gd name="T66" fmla="*/ 32 h 3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3" h="32">
                    <a:moveTo>
                      <a:pt x="63" y="0"/>
                    </a:moveTo>
                    <a:lnTo>
                      <a:pt x="63" y="0"/>
                    </a:lnTo>
                    <a:lnTo>
                      <a:pt x="53" y="1"/>
                    </a:lnTo>
                    <a:lnTo>
                      <a:pt x="44" y="4"/>
                    </a:lnTo>
                    <a:lnTo>
                      <a:pt x="34" y="5"/>
                    </a:lnTo>
                    <a:lnTo>
                      <a:pt x="24" y="8"/>
                    </a:lnTo>
                    <a:lnTo>
                      <a:pt x="16" y="10"/>
                    </a:lnTo>
                    <a:lnTo>
                      <a:pt x="9" y="17"/>
                    </a:lnTo>
                    <a:lnTo>
                      <a:pt x="3" y="23"/>
                    </a:lnTo>
                    <a:lnTo>
                      <a:pt x="0" y="32"/>
                    </a:lnTo>
                    <a:lnTo>
                      <a:pt x="10" y="32"/>
                    </a:lnTo>
                    <a:lnTo>
                      <a:pt x="10" y="26"/>
                    </a:lnTo>
                    <a:lnTo>
                      <a:pt x="13" y="22"/>
                    </a:lnTo>
                    <a:lnTo>
                      <a:pt x="18" y="18"/>
                    </a:lnTo>
                    <a:lnTo>
                      <a:pt x="27" y="15"/>
                    </a:lnTo>
                    <a:lnTo>
                      <a:pt x="34" y="13"/>
                    </a:lnTo>
                    <a:lnTo>
                      <a:pt x="44" y="11"/>
                    </a:lnTo>
                    <a:lnTo>
                      <a:pt x="53" y="9"/>
                    </a:lnTo>
                    <a:lnTo>
                      <a:pt x="63" y="8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15" name="Freeform 90"/>
              <p:cNvSpPr>
                <a:spLocks/>
              </p:cNvSpPr>
              <p:nvPr/>
            </p:nvSpPr>
            <p:spPr bwMode="auto">
              <a:xfrm>
                <a:off x="440" y="1798"/>
                <a:ext cx="60" cy="38"/>
              </a:xfrm>
              <a:custGeom>
                <a:avLst/>
                <a:gdLst>
                  <a:gd name="T0" fmla="*/ 60 w 60"/>
                  <a:gd name="T1" fmla="*/ 12 h 38"/>
                  <a:gd name="T2" fmla="*/ 52 w 60"/>
                  <a:gd name="T3" fmla="*/ 9 h 38"/>
                  <a:gd name="T4" fmla="*/ 46 w 60"/>
                  <a:gd name="T5" fmla="*/ 13 h 38"/>
                  <a:gd name="T6" fmla="*/ 43 w 60"/>
                  <a:gd name="T7" fmla="*/ 17 h 38"/>
                  <a:gd name="T8" fmla="*/ 37 w 60"/>
                  <a:gd name="T9" fmla="*/ 19 h 38"/>
                  <a:gd name="T10" fmla="*/ 30 w 60"/>
                  <a:gd name="T11" fmla="*/ 22 h 38"/>
                  <a:gd name="T12" fmla="*/ 24 w 60"/>
                  <a:gd name="T13" fmla="*/ 25 h 38"/>
                  <a:gd name="T14" fmla="*/ 17 w 60"/>
                  <a:gd name="T15" fmla="*/ 26 h 38"/>
                  <a:gd name="T16" fmla="*/ 9 w 60"/>
                  <a:gd name="T17" fmla="*/ 28 h 38"/>
                  <a:gd name="T18" fmla="*/ 0 w 60"/>
                  <a:gd name="T19" fmla="*/ 30 h 38"/>
                  <a:gd name="T20" fmla="*/ 0 w 60"/>
                  <a:gd name="T21" fmla="*/ 38 h 38"/>
                  <a:gd name="T22" fmla="*/ 9 w 60"/>
                  <a:gd name="T23" fmla="*/ 36 h 38"/>
                  <a:gd name="T24" fmla="*/ 17 w 60"/>
                  <a:gd name="T25" fmla="*/ 34 h 38"/>
                  <a:gd name="T26" fmla="*/ 24 w 60"/>
                  <a:gd name="T27" fmla="*/ 32 h 38"/>
                  <a:gd name="T28" fmla="*/ 33 w 60"/>
                  <a:gd name="T29" fmla="*/ 30 h 38"/>
                  <a:gd name="T30" fmla="*/ 39 w 60"/>
                  <a:gd name="T31" fmla="*/ 27 h 38"/>
                  <a:gd name="T32" fmla="*/ 45 w 60"/>
                  <a:gd name="T33" fmla="*/ 25 h 38"/>
                  <a:gd name="T34" fmla="*/ 51 w 60"/>
                  <a:gd name="T35" fmla="*/ 21 h 38"/>
                  <a:gd name="T36" fmla="*/ 57 w 60"/>
                  <a:gd name="T37" fmla="*/ 14 h 38"/>
                  <a:gd name="T38" fmla="*/ 50 w 60"/>
                  <a:gd name="T39" fmla="*/ 12 h 38"/>
                  <a:gd name="T40" fmla="*/ 60 w 60"/>
                  <a:gd name="T41" fmla="*/ 12 h 38"/>
                  <a:gd name="T42" fmla="*/ 60 w 60"/>
                  <a:gd name="T43" fmla="*/ 0 h 38"/>
                  <a:gd name="T44" fmla="*/ 52 w 60"/>
                  <a:gd name="T45" fmla="*/ 9 h 38"/>
                  <a:gd name="T46" fmla="*/ 60 w 60"/>
                  <a:gd name="T47" fmla="*/ 12 h 3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8"/>
                  <a:gd name="T74" fmla="*/ 60 w 60"/>
                  <a:gd name="T75" fmla="*/ 38 h 3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8">
                    <a:moveTo>
                      <a:pt x="60" y="12"/>
                    </a:moveTo>
                    <a:lnTo>
                      <a:pt x="52" y="9"/>
                    </a:lnTo>
                    <a:lnTo>
                      <a:pt x="46" y="13"/>
                    </a:lnTo>
                    <a:lnTo>
                      <a:pt x="43" y="17"/>
                    </a:lnTo>
                    <a:lnTo>
                      <a:pt x="37" y="19"/>
                    </a:lnTo>
                    <a:lnTo>
                      <a:pt x="30" y="22"/>
                    </a:lnTo>
                    <a:lnTo>
                      <a:pt x="24" y="25"/>
                    </a:lnTo>
                    <a:lnTo>
                      <a:pt x="17" y="26"/>
                    </a:lnTo>
                    <a:lnTo>
                      <a:pt x="9" y="28"/>
                    </a:lnTo>
                    <a:lnTo>
                      <a:pt x="0" y="30"/>
                    </a:lnTo>
                    <a:lnTo>
                      <a:pt x="0" y="38"/>
                    </a:lnTo>
                    <a:lnTo>
                      <a:pt x="9" y="36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3" y="30"/>
                    </a:lnTo>
                    <a:lnTo>
                      <a:pt x="39" y="27"/>
                    </a:lnTo>
                    <a:lnTo>
                      <a:pt x="45" y="25"/>
                    </a:lnTo>
                    <a:lnTo>
                      <a:pt x="51" y="21"/>
                    </a:lnTo>
                    <a:lnTo>
                      <a:pt x="57" y="14"/>
                    </a:lnTo>
                    <a:lnTo>
                      <a:pt x="50" y="12"/>
                    </a:lnTo>
                    <a:lnTo>
                      <a:pt x="60" y="12"/>
                    </a:lnTo>
                    <a:lnTo>
                      <a:pt x="60" y="0"/>
                    </a:lnTo>
                    <a:lnTo>
                      <a:pt x="52" y="9"/>
                    </a:lnTo>
                    <a:lnTo>
                      <a:pt x="6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16" name="Freeform 91"/>
              <p:cNvSpPr>
                <a:spLocks/>
              </p:cNvSpPr>
              <p:nvPr/>
            </p:nvSpPr>
            <p:spPr bwMode="auto">
              <a:xfrm>
                <a:off x="490" y="1810"/>
                <a:ext cx="10" cy="318"/>
              </a:xfrm>
              <a:custGeom>
                <a:avLst/>
                <a:gdLst>
                  <a:gd name="T0" fmla="*/ 2 w 10"/>
                  <a:gd name="T1" fmla="*/ 309 h 318"/>
                  <a:gd name="T2" fmla="*/ 10 w 10"/>
                  <a:gd name="T3" fmla="*/ 306 h 318"/>
                  <a:gd name="T4" fmla="*/ 10 w 10"/>
                  <a:gd name="T5" fmla="*/ 0 h 318"/>
                  <a:gd name="T6" fmla="*/ 0 w 10"/>
                  <a:gd name="T7" fmla="*/ 0 h 318"/>
                  <a:gd name="T8" fmla="*/ 0 w 10"/>
                  <a:gd name="T9" fmla="*/ 306 h 318"/>
                  <a:gd name="T10" fmla="*/ 7 w 10"/>
                  <a:gd name="T11" fmla="*/ 304 h 318"/>
                  <a:gd name="T12" fmla="*/ 2 w 10"/>
                  <a:gd name="T13" fmla="*/ 309 h 318"/>
                  <a:gd name="T14" fmla="*/ 10 w 10"/>
                  <a:gd name="T15" fmla="*/ 318 h 318"/>
                  <a:gd name="T16" fmla="*/ 10 w 10"/>
                  <a:gd name="T17" fmla="*/ 306 h 318"/>
                  <a:gd name="T18" fmla="*/ 2 w 10"/>
                  <a:gd name="T19" fmla="*/ 309 h 3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318"/>
                  <a:gd name="T32" fmla="*/ 10 w 10"/>
                  <a:gd name="T33" fmla="*/ 318 h 31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318">
                    <a:moveTo>
                      <a:pt x="2" y="309"/>
                    </a:moveTo>
                    <a:lnTo>
                      <a:pt x="10" y="306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306"/>
                    </a:lnTo>
                    <a:lnTo>
                      <a:pt x="7" y="304"/>
                    </a:lnTo>
                    <a:lnTo>
                      <a:pt x="2" y="309"/>
                    </a:lnTo>
                    <a:lnTo>
                      <a:pt x="10" y="318"/>
                    </a:lnTo>
                    <a:lnTo>
                      <a:pt x="10" y="306"/>
                    </a:lnTo>
                    <a:lnTo>
                      <a:pt x="2" y="30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17" name="Freeform 92"/>
              <p:cNvSpPr>
                <a:spLocks/>
              </p:cNvSpPr>
              <p:nvPr/>
            </p:nvSpPr>
            <p:spPr bwMode="auto">
              <a:xfrm>
                <a:off x="382" y="1529"/>
                <a:ext cx="113" cy="305"/>
              </a:xfrm>
              <a:custGeom>
                <a:avLst/>
                <a:gdLst>
                  <a:gd name="T0" fmla="*/ 113 w 113"/>
                  <a:gd name="T1" fmla="*/ 305 h 305"/>
                  <a:gd name="T2" fmla="*/ 107 w 113"/>
                  <a:gd name="T3" fmla="*/ 300 h 305"/>
                  <a:gd name="T4" fmla="*/ 102 w 113"/>
                  <a:gd name="T5" fmla="*/ 296 h 305"/>
                  <a:gd name="T6" fmla="*/ 96 w 113"/>
                  <a:gd name="T7" fmla="*/ 294 h 305"/>
                  <a:gd name="T8" fmla="*/ 90 w 113"/>
                  <a:gd name="T9" fmla="*/ 291 h 305"/>
                  <a:gd name="T10" fmla="*/ 82 w 113"/>
                  <a:gd name="T11" fmla="*/ 288 h 305"/>
                  <a:gd name="T12" fmla="*/ 75 w 113"/>
                  <a:gd name="T13" fmla="*/ 287 h 305"/>
                  <a:gd name="T14" fmla="*/ 67 w 113"/>
                  <a:gd name="T15" fmla="*/ 285 h 305"/>
                  <a:gd name="T16" fmla="*/ 58 w 113"/>
                  <a:gd name="T17" fmla="*/ 283 h 305"/>
                  <a:gd name="T18" fmla="*/ 48 w 113"/>
                  <a:gd name="T19" fmla="*/ 282 h 305"/>
                  <a:gd name="T20" fmla="*/ 39 w 113"/>
                  <a:gd name="T21" fmla="*/ 281 h 305"/>
                  <a:gd name="T22" fmla="*/ 29 w 113"/>
                  <a:gd name="T23" fmla="*/ 279 h 305"/>
                  <a:gd name="T24" fmla="*/ 21 w 113"/>
                  <a:gd name="T25" fmla="*/ 277 h 305"/>
                  <a:gd name="T26" fmla="*/ 12 w 113"/>
                  <a:gd name="T27" fmla="*/ 274 h 305"/>
                  <a:gd name="T28" fmla="*/ 6 w 113"/>
                  <a:gd name="T29" fmla="*/ 269 h 305"/>
                  <a:gd name="T30" fmla="*/ 1 w 113"/>
                  <a:gd name="T31" fmla="*/ 263 h 305"/>
                  <a:gd name="T32" fmla="*/ 0 w 113"/>
                  <a:gd name="T33" fmla="*/ 255 h 305"/>
                  <a:gd name="T34" fmla="*/ 0 w 113"/>
                  <a:gd name="T35" fmla="*/ 49 h 305"/>
                  <a:gd name="T36" fmla="*/ 1 w 113"/>
                  <a:gd name="T37" fmla="*/ 41 h 305"/>
                  <a:gd name="T38" fmla="*/ 6 w 113"/>
                  <a:gd name="T39" fmla="*/ 36 h 305"/>
                  <a:gd name="T40" fmla="*/ 12 w 113"/>
                  <a:gd name="T41" fmla="*/ 31 h 305"/>
                  <a:gd name="T42" fmla="*/ 21 w 113"/>
                  <a:gd name="T43" fmla="*/ 28 h 305"/>
                  <a:gd name="T44" fmla="*/ 29 w 113"/>
                  <a:gd name="T45" fmla="*/ 26 h 305"/>
                  <a:gd name="T46" fmla="*/ 39 w 113"/>
                  <a:gd name="T47" fmla="*/ 24 h 305"/>
                  <a:gd name="T48" fmla="*/ 48 w 113"/>
                  <a:gd name="T49" fmla="*/ 22 h 305"/>
                  <a:gd name="T50" fmla="*/ 58 w 113"/>
                  <a:gd name="T51" fmla="*/ 21 h 305"/>
                  <a:gd name="T52" fmla="*/ 67 w 113"/>
                  <a:gd name="T53" fmla="*/ 19 h 305"/>
                  <a:gd name="T54" fmla="*/ 75 w 113"/>
                  <a:gd name="T55" fmla="*/ 18 h 305"/>
                  <a:gd name="T56" fmla="*/ 82 w 113"/>
                  <a:gd name="T57" fmla="*/ 17 h 305"/>
                  <a:gd name="T58" fmla="*/ 90 w 113"/>
                  <a:gd name="T59" fmla="*/ 14 h 305"/>
                  <a:gd name="T60" fmla="*/ 96 w 113"/>
                  <a:gd name="T61" fmla="*/ 12 h 305"/>
                  <a:gd name="T62" fmla="*/ 102 w 113"/>
                  <a:gd name="T63" fmla="*/ 9 h 305"/>
                  <a:gd name="T64" fmla="*/ 107 w 113"/>
                  <a:gd name="T65" fmla="*/ 5 h 305"/>
                  <a:gd name="T66" fmla="*/ 113 w 113"/>
                  <a:gd name="T67" fmla="*/ 0 h 305"/>
                  <a:gd name="T68" fmla="*/ 113 w 113"/>
                  <a:gd name="T69" fmla="*/ 305 h 30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3"/>
                  <a:gd name="T106" fmla="*/ 0 h 305"/>
                  <a:gd name="T107" fmla="*/ 113 w 113"/>
                  <a:gd name="T108" fmla="*/ 305 h 30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3" h="305">
                    <a:moveTo>
                      <a:pt x="113" y="305"/>
                    </a:moveTo>
                    <a:lnTo>
                      <a:pt x="107" y="300"/>
                    </a:lnTo>
                    <a:lnTo>
                      <a:pt x="102" y="296"/>
                    </a:lnTo>
                    <a:lnTo>
                      <a:pt x="96" y="294"/>
                    </a:lnTo>
                    <a:lnTo>
                      <a:pt x="90" y="291"/>
                    </a:lnTo>
                    <a:lnTo>
                      <a:pt x="82" y="288"/>
                    </a:lnTo>
                    <a:lnTo>
                      <a:pt x="75" y="287"/>
                    </a:lnTo>
                    <a:lnTo>
                      <a:pt x="67" y="285"/>
                    </a:lnTo>
                    <a:lnTo>
                      <a:pt x="58" y="283"/>
                    </a:lnTo>
                    <a:lnTo>
                      <a:pt x="48" y="282"/>
                    </a:lnTo>
                    <a:lnTo>
                      <a:pt x="39" y="281"/>
                    </a:lnTo>
                    <a:lnTo>
                      <a:pt x="29" y="279"/>
                    </a:lnTo>
                    <a:lnTo>
                      <a:pt x="21" y="277"/>
                    </a:lnTo>
                    <a:lnTo>
                      <a:pt x="12" y="274"/>
                    </a:lnTo>
                    <a:lnTo>
                      <a:pt x="6" y="269"/>
                    </a:lnTo>
                    <a:lnTo>
                      <a:pt x="1" y="263"/>
                    </a:lnTo>
                    <a:lnTo>
                      <a:pt x="0" y="255"/>
                    </a:lnTo>
                    <a:lnTo>
                      <a:pt x="0" y="49"/>
                    </a:lnTo>
                    <a:lnTo>
                      <a:pt x="1" y="41"/>
                    </a:lnTo>
                    <a:lnTo>
                      <a:pt x="6" y="36"/>
                    </a:lnTo>
                    <a:lnTo>
                      <a:pt x="12" y="31"/>
                    </a:lnTo>
                    <a:lnTo>
                      <a:pt x="21" y="28"/>
                    </a:lnTo>
                    <a:lnTo>
                      <a:pt x="29" y="26"/>
                    </a:lnTo>
                    <a:lnTo>
                      <a:pt x="39" y="24"/>
                    </a:lnTo>
                    <a:lnTo>
                      <a:pt x="48" y="22"/>
                    </a:lnTo>
                    <a:lnTo>
                      <a:pt x="58" y="21"/>
                    </a:lnTo>
                    <a:lnTo>
                      <a:pt x="67" y="19"/>
                    </a:lnTo>
                    <a:lnTo>
                      <a:pt x="75" y="18"/>
                    </a:lnTo>
                    <a:lnTo>
                      <a:pt x="82" y="17"/>
                    </a:lnTo>
                    <a:lnTo>
                      <a:pt x="90" y="14"/>
                    </a:lnTo>
                    <a:lnTo>
                      <a:pt x="96" y="12"/>
                    </a:lnTo>
                    <a:lnTo>
                      <a:pt x="102" y="9"/>
                    </a:lnTo>
                    <a:lnTo>
                      <a:pt x="107" y="5"/>
                    </a:lnTo>
                    <a:lnTo>
                      <a:pt x="113" y="0"/>
                    </a:lnTo>
                    <a:lnTo>
                      <a:pt x="113" y="305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18" name="Freeform 93"/>
              <p:cNvSpPr>
                <a:spLocks/>
              </p:cNvSpPr>
              <p:nvPr/>
            </p:nvSpPr>
            <p:spPr bwMode="auto">
              <a:xfrm>
                <a:off x="440" y="1808"/>
                <a:ext cx="57" cy="29"/>
              </a:xfrm>
              <a:custGeom>
                <a:avLst/>
                <a:gdLst>
                  <a:gd name="T0" fmla="*/ 0 w 57"/>
                  <a:gd name="T1" fmla="*/ 8 h 29"/>
                  <a:gd name="T2" fmla="*/ 0 w 57"/>
                  <a:gd name="T3" fmla="*/ 8 h 29"/>
                  <a:gd name="T4" fmla="*/ 9 w 57"/>
                  <a:gd name="T5" fmla="*/ 9 h 29"/>
                  <a:gd name="T6" fmla="*/ 17 w 57"/>
                  <a:gd name="T7" fmla="*/ 12 h 29"/>
                  <a:gd name="T8" fmla="*/ 24 w 57"/>
                  <a:gd name="T9" fmla="*/ 13 h 29"/>
                  <a:gd name="T10" fmla="*/ 30 w 57"/>
                  <a:gd name="T11" fmla="*/ 16 h 29"/>
                  <a:gd name="T12" fmla="*/ 37 w 57"/>
                  <a:gd name="T13" fmla="*/ 18 h 29"/>
                  <a:gd name="T14" fmla="*/ 43 w 57"/>
                  <a:gd name="T15" fmla="*/ 21 h 29"/>
                  <a:gd name="T16" fmla="*/ 46 w 57"/>
                  <a:gd name="T17" fmla="*/ 25 h 29"/>
                  <a:gd name="T18" fmla="*/ 52 w 57"/>
                  <a:gd name="T19" fmla="*/ 29 h 29"/>
                  <a:gd name="T20" fmla="*/ 57 w 57"/>
                  <a:gd name="T21" fmla="*/ 24 h 29"/>
                  <a:gd name="T22" fmla="*/ 51 w 57"/>
                  <a:gd name="T23" fmla="*/ 17 h 29"/>
                  <a:gd name="T24" fmla="*/ 45 w 57"/>
                  <a:gd name="T25" fmla="*/ 13 h 29"/>
                  <a:gd name="T26" fmla="*/ 39 w 57"/>
                  <a:gd name="T27" fmla="*/ 11 h 29"/>
                  <a:gd name="T28" fmla="*/ 33 w 57"/>
                  <a:gd name="T29" fmla="*/ 8 h 29"/>
                  <a:gd name="T30" fmla="*/ 24 w 57"/>
                  <a:gd name="T31" fmla="*/ 6 h 29"/>
                  <a:gd name="T32" fmla="*/ 17 w 57"/>
                  <a:gd name="T33" fmla="*/ 4 h 29"/>
                  <a:gd name="T34" fmla="*/ 9 w 57"/>
                  <a:gd name="T35" fmla="*/ 2 h 29"/>
                  <a:gd name="T36" fmla="*/ 0 w 57"/>
                  <a:gd name="T37" fmla="*/ 0 h 29"/>
                  <a:gd name="T38" fmla="*/ 0 w 57"/>
                  <a:gd name="T39" fmla="*/ 0 h 29"/>
                  <a:gd name="T40" fmla="*/ 0 w 57"/>
                  <a:gd name="T41" fmla="*/ 8 h 2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7"/>
                  <a:gd name="T64" fmla="*/ 0 h 29"/>
                  <a:gd name="T65" fmla="*/ 57 w 57"/>
                  <a:gd name="T66" fmla="*/ 29 h 2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7" h="29">
                    <a:moveTo>
                      <a:pt x="0" y="8"/>
                    </a:moveTo>
                    <a:lnTo>
                      <a:pt x="0" y="8"/>
                    </a:lnTo>
                    <a:lnTo>
                      <a:pt x="9" y="9"/>
                    </a:lnTo>
                    <a:lnTo>
                      <a:pt x="17" y="12"/>
                    </a:lnTo>
                    <a:lnTo>
                      <a:pt x="24" y="13"/>
                    </a:lnTo>
                    <a:lnTo>
                      <a:pt x="30" y="16"/>
                    </a:lnTo>
                    <a:lnTo>
                      <a:pt x="37" y="18"/>
                    </a:lnTo>
                    <a:lnTo>
                      <a:pt x="43" y="21"/>
                    </a:lnTo>
                    <a:lnTo>
                      <a:pt x="46" y="25"/>
                    </a:lnTo>
                    <a:lnTo>
                      <a:pt x="52" y="29"/>
                    </a:lnTo>
                    <a:lnTo>
                      <a:pt x="57" y="24"/>
                    </a:lnTo>
                    <a:lnTo>
                      <a:pt x="51" y="17"/>
                    </a:lnTo>
                    <a:lnTo>
                      <a:pt x="45" y="13"/>
                    </a:lnTo>
                    <a:lnTo>
                      <a:pt x="39" y="11"/>
                    </a:lnTo>
                    <a:lnTo>
                      <a:pt x="33" y="8"/>
                    </a:lnTo>
                    <a:lnTo>
                      <a:pt x="24" y="6"/>
                    </a:lnTo>
                    <a:lnTo>
                      <a:pt x="17" y="4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19" name="Freeform 94"/>
              <p:cNvSpPr>
                <a:spLocks/>
              </p:cNvSpPr>
              <p:nvPr/>
            </p:nvSpPr>
            <p:spPr bwMode="auto">
              <a:xfrm>
                <a:off x="377" y="1784"/>
                <a:ext cx="63" cy="32"/>
              </a:xfrm>
              <a:custGeom>
                <a:avLst/>
                <a:gdLst>
                  <a:gd name="T0" fmla="*/ 0 w 63"/>
                  <a:gd name="T1" fmla="*/ 0 h 32"/>
                  <a:gd name="T2" fmla="*/ 0 w 63"/>
                  <a:gd name="T3" fmla="*/ 0 h 32"/>
                  <a:gd name="T4" fmla="*/ 3 w 63"/>
                  <a:gd name="T5" fmla="*/ 9 h 32"/>
                  <a:gd name="T6" fmla="*/ 9 w 63"/>
                  <a:gd name="T7" fmla="*/ 17 h 32"/>
                  <a:gd name="T8" fmla="*/ 16 w 63"/>
                  <a:gd name="T9" fmla="*/ 23 h 32"/>
                  <a:gd name="T10" fmla="*/ 24 w 63"/>
                  <a:gd name="T11" fmla="*/ 26 h 32"/>
                  <a:gd name="T12" fmla="*/ 34 w 63"/>
                  <a:gd name="T13" fmla="*/ 28 h 32"/>
                  <a:gd name="T14" fmla="*/ 44 w 63"/>
                  <a:gd name="T15" fmla="*/ 30 h 32"/>
                  <a:gd name="T16" fmla="*/ 53 w 63"/>
                  <a:gd name="T17" fmla="*/ 31 h 32"/>
                  <a:gd name="T18" fmla="*/ 63 w 63"/>
                  <a:gd name="T19" fmla="*/ 32 h 32"/>
                  <a:gd name="T20" fmla="*/ 63 w 63"/>
                  <a:gd name="T21" fmla="*/ 24 h 32"/>
                  <a:gd name="T22" fmla="*/ 53 w 63"/>
                  <a:gd name="T23" fmla="*/ 23 h 32"/>
                  <a:gd name="T24" fmla="*/ 44 w 63"/>
                  <a:gd name="T25" fmla="*/ 22 h 32"/>
                  <a:gd name="T26" fmla="*/ 34 w 63"/>
                  <a:gd name="T27" fmla="*/ 20 h 32"/>
                  <a:gd name="T28" fmla="*/ 27 w 63"/>
                  <a:gd name="T29" fmla="*/ 18 h 32"/>
                  <a:gd name="T30" fmla="*/ 18 w 63"/>
                  <a:gd name="T31" fmla="*/ 15 h 32"/>
                  <a:gd name="T32" fmla="*/ 13 w 63"/>
                  <a:gd name="T33" fmla="*/ 11 h 32"/>
                  <a:gd name="T34" fmla="*/ 10 w 63"/>
                  <a:gd name="T35" fmla="*/ 6 h 32"/>
                  <a:gd name="T36" fmla="*/ 10 w 63"/>
                  <a:gd name="T37" fmla="*/ 0 h 32"/>
                  <a:gd name="T38" fmla="*/ 10 w 63"/>
                  <a:gd name="T39" fmla="*/ 0 h 32"/>
                  <a:gd name="T40" fmla="*/ 0 w 63"/>
                  <a:gd name="T41" fmla="*/ 0 h 3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3"/>
                  <a:gd name="T64" fmla="*/ 0 h 32"/>
                  <a:gd name="T65" fmla="*/ 63 w 63"/>
                  <a:gd name="T66" fmla="*/ 32 h 3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3" h="32">
                    <a:moveTo>
                      <a:pt x="0" y="0"/>
                    </a:moveTo>
                    <a:lnTo>
                      <a:pt x="0" y="0"/>
                    </a:lnTo>
                    <a:lnTo>
                      <a:pt x="3" y="9"/>
                    </a:lnTo>
                    <a:lnTo>
                      <a:pt x="9" y="17"/>
                    </a:lnTo>
                    <a:lnTo>
                      <a:pt x="16" y="23"/>
                    </a:lnTo>
                    <a:lnTo>
                      <a:pt x="24" y="26"/>
                    </a:lnTo>
                    <a:lnTo>
                      <a:pt x="34" y="28"/>
                    </a:lnTo>
                    <a:lnTo>
                      <a:pt x="44" y="30"/>
                    </a:lnTo>
                    <a:lnTo>
                      <a:pt x="53" y="31"/>
                    </a:lnTo>
                    <a:lnTo>
                      <a:pt x="63" y="32"/>
                    </a:lnTo>
                    <a:lnTo>
                      <a:pt x="63" y="24"/>
                    </a:lnTo>
                    <a:lnTo>
                      <a:pt x="53" y="23"/>
                    </a:lnTo>
                    <a:lnTo>
                      <a:pt x="44" y="22"/>
                    </a:lnTo>
                    <a:lnTo>
                      <a:pt x="34" y="20"/>
                    </a:lnTo>
                    <a:lnTo>
                      <a:pt x="27" y="18"/>
                    </a:lnTo>
                    <a:lnTo>
                      <a:pt x="18" y="15"/>
                    </a:lnTo>
                    <a:lnTo>
                      <a:pt x="13" y="11"/>
                    </a:lnTo>
                    <a:lnTo>
                      <a:pt x="10" y="6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20" name="Freeform 95"/>
              <p:cNvSpPr>
                <a:spLocks/>
              </p:cNvSpPr>
              <p:nvPr/>
            </p:nvSpPr>
            <p:spPr bwMode="auto">
              <a:xfrm>
                <a:off x="377" y="1578"/>
                <a:ext cx="10" cy="206"/>
              </a:xfrm>
              <a:custGeom>
                <a:avLst/>
                <a:gdLst>
                  <a:gd name="T0" fmla="*/ 0 w 10"/>
                  <a:gd name="T1" fmla="*/ 0 h 206"/>
                  <a:gd name="T2" fmla="*/ 0 w 10"/>
                  <a:gd name="T3" fmla="*/ 0 h 206"/>
                  <a:gd name="T4" fmla="*/ 0 w 10"/>
                  <a:gd name="T5" fmla="*/ 206 h 206"/>
                  <a:gd name="T6" fmla="*/ 10 w 10"/>
                  <a:gd name="T7" fmla="*/ 206 h 206"/>
                  <a:gd name="T8" fmla="*/ 10 w 10"/>
                  <a:gd name="T9" fmla="*/ 0 h 206"/>
                  <a:gd name="T10" fmla="*/ 10 w 10"/>
                  <a:gd name="T11" fmla="*/ 0 h 206"/>
                  <a:gd name="T12" fmla="*/ 0 w 10"/>
                  <a:gd name="T13" fmla="*/ 0 h 2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206"/>
                  <a:gd name="T23" fmla="*/ 10 w 10"/>
                  <a:gd name="T24" fmla="*/ 206 h 20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206">
                    <a:moveTo>
                      <a:pt x="0" y="0"/>
                    </a:moveTo>
                    <a:lnTo>
                      <a:pt x="0" y="0"/>
                    </a:lnTo>
                    <a:lnTo>
                      <a:pt x="0" y="206"/>
                    </a:lnTo>
                    <a:lnTo>
                      <a:pt x="10" y="206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21" name="Freeform 96"/>
              <p:cNvSpPr>
                <a:spLocks/>
              </p:cNvSpPr>
              <p:nvPr/>
            </p:nvSpPr>
            <p:spPr bwMode="auto">
              <a:xfrm>
                <a:off x="377" y="1546"/>
                <a:ext cx="63" cy="32"/>
              </a:xfrm>
              <a:custGeom>
                <a:avLst/>
                <a:gdLst>
                  <a:gd name="T0" fmla="*/ 63 w 63"/>
                  <a:gd name="T1" fmla="*/ 0 h 32"/>
                  <a:gd name="T2" fmla="*/ 63 w 63"/>
                  <a:gd name="T3" fmla="*/ 0 h 32"/>
                  <a:gd name="T4" fmla="*/ 53 w 63"/>
                  <a:gd name="T5" fmla="*/ 1 h 32"/>
                  <a:gd name="T6" fmla="*/ 44 w 63"/>
                  <a:gd name="T7" fmla="*/ 4 h 32"/>
                  <a:gd name="T8" fmla="*/ 34 w 63"/>
                  <a:gd name="T9" fmla="*/ 5 h 32"/>
                  <a:gd name="T10" fmla="*/ 24 w 63"/>
                  <a:gd name="T11" fmla="*/ 7 h 32"/>
                  <a:gd name="T12" fmla="*/ 16 w 63"/>
                  <a:gd name="T13" fmla="*/ 10 h 32"/>
                  <a:gd name="T14" fmla="*/ 9 w 63"/>
                  <a:gd name="T15" fmla="*/ 17 h 32"/>
                  <a:gd name="T16" fmla="*/ 3 w 63"/>
                  <a:gd name="T17" fmla="*/ 23 h 32"/>
                  <a:gd name="T18" fmla="*/ 0 w 63"/>
                  <a:gd name="T19" fmla="*/ 32 h 32"/>
                  <a:gd name="T20" fmla="*/ 10 w 63"/>
                  <a:gd name="T21" fmla="*/ 32 h 32"/>
                  <a:gd name="T22" fmla="*/ 10 w 63"/>
                  <a:gd name="T23" fmla="*/ 26 h 32"/>
                  <a:gd name="T24" fmla="*/ 13 w 63"/>
                  <a:gd name="T25" fmla="*/ 22 h 32"/>
                  <a:gd name="T26" fmla="*/ 18 w 63"/>
                  <a:gd name="T27" fmla="*/ 18 h 32"/>
                  <a:gd name="T28" fmla="*/ 27 w 63"/>
                  <a:gd name="T29" fmla="*/ 15 h 32"/>
                  <a:gd name="T30" fmla="*/ 34 w 63"/>
                  <a:gd name="T31" fmla="*/ 13 h 32"/>
                  <a:gd name="T32" fmla="*/ 44 w 63"/>
                  <a:gd name="T33" fmla="*/ 11 h 32"/>
                  <a:gd name="T34" fmla="*/ 53 w 63"/>
                  <a:gd name="T35" fmla="*/ 9 h 32"/>
                  <a:gd name="T36" fmla="*/ 63 w 63"/>
                  <a:gd name="T37" fmla="*/ 7 h 32"/>
                  <a:gd name="T38" fmla="*/ 63 w 63"/>
                  <a:gd name="T39" fmla="*/ 7 h 32"/>
                  <a:gd name="T40" fmla="*/ 63 w 63"/>
                  <a:gd name="T41" fmla="*/ 0 h 3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3"/>
                  <a:gd name="T64" fmla="*/ 0 h 32"/>
                  <a:gd name="T65" fmla="*/ 63 w 63"/>
                  <a:gd name="T66" fmla="*/ 32 h 3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3" h="32">
                    <a:moveTo>
                      <a:pt x="63" y="0"/>
                    </a:moveTo>
                    <a:lnTo>
                      <a:pt x="63" y="0"/>
                    </a:lnTo>
                    <a:lnTo>
                      <a:pt x="53" y="1"/>
                    </a:lnTo>
                    <a:lnTo>
                      <a:pt x="44" y="4"/>
                    </a:lnTo>
                    <a:lnTo>
                      <a:pt x="34" y="5"/>
                    </a:lnTo>
                    <a:lnTo>
                      <a:pt x="24" y="7"/>
                    </a:lnTo>
                    <a:lnTo>
                      <a:pt x="16" y="10"/>
                    </a:lnTo>
                    <a:lnTo>
                      <a:pt x="9" y="17"/>
                    </a:lnTo>
                    <a:lnTo>
                      <a:pt x="3" y="23"/>
                    </a:lnTo>
                    <a:lnTo>
                      <a:pt x="0" y="32"/>
                    </a:lnTo>
                    <a:lnTo>
                      <a:pt x="10" y="32"/>
                    </a:lnTo>
                    <a:lnTo>
                      <a:pt x="10" y="26"/>
                    </a:lnTo>
                    <a:lnTo>
                      <a:pt x="13" y="22"/>
                    </a:lnTo>
                    <a:lnTo>
                      <a:pt x="18" y="18"/>
                    </a:lnTo>
                    <a:lnTo>
                      <a:pt x="27" y="15"/>
                    </a:lnTo>
                    <a:lnTo>
                      <a:pt x="34" y="13"/>
                    </a:lnTo>
                    <a:lnTo>
                      <a:pt x="44" y="11"/>
                    </a:lnTo>
                    <a:lnTo>
                      <a:pt x="53" y="9"/>
                    </a:lnTo>
                    <a:lnTo>
                      <a:pt x="63" y="7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22" name="Freeform 97"/>
              <p:cNvSpPr>
                <a:spLocks/>
              </p:cNvSpPr>
              <p:nvPr/>
            </p:nvSpPr>
            <p:spPr bwMode="auto">
              <a:xfrm>
                <a:off x="440" y="1517"/>
                <a:ext cx="60" cy="36"/>
              </a:xfrm>
              <a:custGeom>
                <a:avLst/>
                <a:gdLst>
                  <a:gd name="T0" fmla="*/ 60 w 60"/>
                  <a:gd name="T1" fmla="*/ 12 h 36"/>
                  <a:gd name="T2" fmla="*/ 52 w 60"/>
                  <a:gd name="T3" fmla="*/ 9 h 36"/>
                  <a:gd name="T4" fmla="*/ 46 w 60"/>
                  <a:gd name="T5" fmla="*/ 13 h 36"/>
                  <a:gd name="T6" fmla="*/ 43 w 60"/>
                  <a:gd name="T7" fmla="*/ 17 h 36"/>
                  <a:gd name="T8" fmla="*/ 37 w 60"/>
                  <a:gd name="T9" fmla="*/ 20 h 36"/>
                  <a:gd name="T10" fmla="*/ 30 w 60"/>
                  <a:gd name="T11" fmla="*/ 22 h 36"/>
                  <a:gd name="T12" fmla="*/ 24 w 60"/>
                  <a:gd name="T13" fmla="*/ 25 h 36"/>
                  <a:gd name="T14" fmla="*/ 17 w 60"/>
                  <a:gd name="T15" fmla="*/ 26 h 36"/>
                  <a:gd name="T16" fmla="*/ 9 w 60"/>
                  <a:gd name="T17" fmla="*/ 27 h 36"/>
                  <a:gd name="T18" fmla="*/ 0 w 60"/>
                  <a:gd name="T19" fmla="*/ 29 h 36"/>
                  <a:gd name="T20" fmla="*/ 0 w 60"/>
                  <a:gd name="T21" fmla="*/ 36 h 36"/>
                  <a:gd name="T22" fmla="*/ 9 w 60"/>
                  <a:gd name="T23" fmla="*/ 35 h 36"/>
                  <a:gd name="T24" fmla="*/ 17 w 60"/>
                  <a:gd name="T25" fmla="*/ 34 h 36"/>
                  <a:gd name="T26" fmla="*/ 24 w 60"/>
                  <a:gd name="T27" fmla="*/ 33 h 36"/>
                  <a:gd name="T28" fmla="*/ 33 w 60"/>
                  <a:gd name="T29" fmla="*/ 30 h 36"/>
                  <a:gd name="T30" fmla="*/ 39 w 60"/>
                  <a:gd name="T31" fmla="*/ 27 h 36"/>
                  <a:gd name="T32" fmla="*/ 45 w 60"/>
                  <a:gd name="T33" fmla="*/ 25 h 36"/>
                  <a:gd name="T34" fmla="*/ 51 w 60"/>
                  <a:gd name="T35" fmla="*/ 21 h 36"/>
                  <a:gd name="T36" fmla="*/ 57 w 60"/>
                  <a:gd name="T37" fmla="*/ 14 h 36"/>
                  <a:gd name="T38" fmla="*/ 50 w 60"/>
                  <a:gd name="T39" fmla="*/ 12 h 36"/>
                  <a:gd name="T40" fmla="*/ 60 w 60"/>
                  <a:gd name="T41" fmla="*/ 12 h 36"/>
                  <a:gd name="T42" fmla="*/ 60 w 60"/>
                  <a:gd name="T43" fmla="*/ 0 h 36"/>
                  <a:gd name="T44" fmla="*/ 52 w 60"/>
                  <a:gd name="T45" fmla="*/ 9 h 36"/>
                  <a:gd name="T46" fmla="*/ 60 w 60"/>
                  <a:gd name="T47" fmla="*/ 12 h 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6"/>
                  <a:gd name="T74" fmla="*/ 60 w 60"/>
                  <a:gd name="T75" fmla="*/ 36 h 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6">
                    <a:moveTo>
                      <a:pt x="60" y="12"/>
                    </a:moveTo>
                    <a:lnTo>
                      <a:pt x="52" y="9"/>
                    </a:lnTo>
                    <a:lnTo>
                      <a:pt x="46" y="13"/>
                    </a:lnTo>
                    <a:lnTo>
                      <a:pt x="43" y="17"/>
                    </a:lnTo>
                    <a:lnTo>
                      <a:pt x="37" y="20"/>
                    </a:lnTo>
                    <a:lnTo>
                      <a:pt x="30" y="22"/>
                    </a:lnTo>
                    <a:lnTo>
                      <a:pt x="24" y="25"/>
                    </a:lnTo>
                    <a:lnTo>
                      <a:pt x="17" y="26"/>
                    </a:lnTo>
                    <a:lnTo>
                      <a:pt x="9" y="27"/>
                    </a:lnTo>
                    <a:lnTo>
                      <a:pt x="0" y="29"/>
                    </a:lnTo>
                    <a:lnTo>
                      <a:pt x="0" y="36"/>
                    </a:lnTo>
                    <a:lnTo>
                      <a:pt x="9" y="35"/>
                    </a:lnTo>
                    <a:lnTo>
                      <a:pt x="17" y="34"/>
                    </a:lnTo>
                    <a:lnTo>
                      <a:pt x="24" y="33"/>
                    </a:lnTo>
                    <a:lnTo>
                      <a:pt x="33" y="30"/>
                    </a:lnTo>
                    <a:lnTo>
                      <a:pt x="39" y="27"/>
                    </a:lnTo>
                    <a:lnTo>
                      <a:pt x="45" y="25"/>
                    </a:lnTo>
                    <a:lnTo>
                      <a:pt x="51" y="21"/>
                    </a:lnTo>
                    <a:lnTo>
                      <a:pt x="57" y="14"/>
                    </a:lnTo>
                    <a:lnTo>
                      <a:pt x="50" y="12"/>
                    </a:lnTo>
                    <a:lnTo>
                      <a:pt x="60" y="12"/>
                    </a:lnTo>
                    <a:lnTo>
                      <a:pt x="60" y="0"/>
                    </a:lnTo>
                    <a:lnTo>
                      <a:pt x="52" y="9"/>
                    </a:lnTo>
                    <a:lnTo>
                      <a:pt x="6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23" name="Freeform 98"/>
              <p:cNvSpPr>
                <a:spLocks/>
              </p:cNvSpPr>
              <p:nvPr/>
            </p:nvSpPr>
            <p:spPr bwMode="auto">
              <a:xfrm>
                <a:off x="490" y="1529"/>
                <a:ext cx="10" cy="317"/>
              </a:xfrm>
              <a:custGeom>
                <a:avLst/>
                <a:gdLst>
                  <a:gd name="T0" fmla="*/ 2 w 10"/>
                  <a:gd name="T1" fmla="*/ 308 h 317"/>
                  <a:gd name="T2" fmla="*/ 10 w 10"/>
                  <a:gd name="T3" fmla="*/ 305 h 317"/>
                  <a:gd name="T4" fmla="*/ 10 w 10"/>
                  <a:gd name="T5" fmla="*/ 0 h 317"/>
                  <a:gd name="T6" fmla="*/ 0 w 10"/>
                  <a:gd name="T7" fmla="*/ 0 h 317"/>
                  <a:gd name="T8" fmla="*/ 0 w 10"/>
                  <a:gd name="T9" fmla="*/ 305 h 317"/>
                  <a:gd name="T10" fmla="*/ 7 w 10"/>
                  <a:gd name="T11" fmla="*/ 303 h 317"/>
                  <a:gd name="T12" fmla="*/ 2 w 10"/>
                  <a:gd name="T13" fmla="*/ 308 h 317"/>
                  <a:gd name="T14" fmla="*/ 10 w 10"/>
                  <a:gd name="T15" fmla="*/ 317 h 317"/>
                  <a:gd name="T16" fmla="*/ 10 w 10"/>
                  <a:gd name="T17" fmla="*/ 305 h 317"/>
                  <a:gd name="T18" fmla="*/ 2 w 10"/>
                  <a:gd name="T19" fmla="*/ 308 h 3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317"/>
                  <a:gd name="T32" fmla="*/ 10 w 10"/>
                  <a:gd name="T33" fmla="*/ 317 h 3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317">
                    <a:moveTo>
                      <a:pt x="2" y="308"/>
                    </a:moveTo>
                    <a:lnTo>
                      <a:pt x="10" y="305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305"/>
                    </a:lnTo>
                    <a:lnTo>
                      <a:pt x="7" y="303"/>
                    </a:lnTo>
                    <a:lnTo>
                      <a:pt x="2" y="308"/>
                    </a:lnTo>
                    <a:lnTo>
                      <a:pt x="10" y="317"/>
                    </a:lnTo>
                    <a:lnTo>
                      <a:pt x="10" y="305"/>
                    </a:lnTo>
                    <a:lnTo>
                      <a:pt x="2" y="30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24" name="Freeform 99"/>
              <p:cNvSpPr>
                <a:spLocks/>
              </p:cNvSpPr>
              <p:nvPr/>
            </p:nvSpPr>
            <p:spPr bwMode="auto">
              <a:xfrm>
                <a:off x="382" y="1249"/>
                <a:ext cx="113" cy="306"/>
              </a:xfrm>
              <a:custGeom>
                <a:avLst/>
                <a:gdLst>
                  <a:gd name="T0" fmla="*/ 113 w 113"/>
                  <a:gd name="T1" fmla="*/ 306 h 306"/>
                  <a:gd name="T2" fmla="*/ 107 w 113"/>
                  <a:gd name="T3" fmla="*/ 301 h 306"/>
                  <a:gd name="T4" fmla="*/ 102 w 113"/>
                  <a:gd name="T5" fmla="*/ 297 h 306"/>
                  <a:gd name="T6" fmla="*/ 96 w 113"/>
                  <a:gd name="T7" fmla="*/ 294 h 306"/>
                  <a:gd name="T8" fmla="*/ 90 w 113"/>
                  <a:gd name="T9" fmla="*/ 292 h 306"/>
                  <a:gd name="T10" fmla="*/ 82 w 113"/>
                  <a:gd name="T11" fmla="*/ 289 h 306"/>
                  <a:gd name="T12" fmla="*/ 75 w 113"/>
                  <a:gd name="T13" fmla="*/ 288 h 306"/>
                  <a:gd name="T14" fmla="*/ 67 w 113"/>
                  <a:gd name="T15" fmla="*/ 285 h 306"/>
                  <a:gd name="T16" fmla="*/ 58 w 113"/>
                  <a:gd name="T17" fmla="*/ 284 h 306"/>
                  <a:gd name="T18" fmla="*/ 48 w 113"/>
                  <a:gd name="T19" fmla="*/ 282 h 306"/>
                  <a:gd name="T20" fmla="*/ 39 w 113"/>
                  <a:gd name="T21" fmla="*/ 281 h 306"/>
                  <a:gd name="T22" fmla="*/ 29 w 113"/>
                  <a:gd name="T23" fmla="*/ 280 h 306"/>
                  <a:gd name="T24" fmla="*/ 21 w 113"/>
                  <a:gd name="T25" fmla="*/ 277 h 306"/>
                  <a:gd name="T26" fmla="*/ 12 w 113"/>
                  <a:gd name="T27" fmla="*/ 275 h 306"/>
                  <a:gd name="T28" fmla="*/ 6 w 113"/>
                  <a:gd name="T29" fmla="*/ 270 h 306"/>
                  <a:gd name="T30" fmla="*/ 1 w 113"/>
                  <a:gd name="T31" fmla="*/ 263 h 306"/>
                  <a:gd name="T32" fmla="*/ 0 w 113"/>
                  <a:gd name="T33" fmla="*/ 255 h 306"/>
                  <a:gd name="T34" fmla="*/ 0 w 113"/>
                  <a:gd name="T35" fmla="*/ 51 h 306"/>
                  <a:gd name="T36" fmla="*/ 1 w 113"/>
                  <a:gd name="T37" fmla="*/ 43 h 306"/>
                  <a:gd name="T38" fmla="*/ 6 w 113"/>
                  <a:gd name="T39" fmla="*/ 37 h 306"/>
                  <a:gd name="T40" fmla="*/ 12 w 113"/>
                  <a:gd name="T41" fmla="*/ 31 h 306"/>
                  <a:gd name="T42" fmla="*/ 21 w 113"/>
                  <a:gd name="T43" fmla="*/ 29 h 306"/>
                  <a:gd name="T44" fmla="*/ 29 w 113"/>
                  <a:gd name="T45" fmla="*/ 26 h 306"/>
                  <a:gd name="T46" fmla="*/ 39 w 113"/>
                  <a:gd name="T47" fmla="*/ 25 h 306"/>
                  <a:gd name="T48" fmla="*/ 48 w 113"/>
                  <a:gd name="T49" fmla="*/ 24 h 306"/>
                  <a:gd name="T50" fmla="*/ 58 w 113"/>
                  <a:gd name="T51" fmla="*/ 22 h 306"/>
                  <a:gd name="T52" fmla="*/ 67 w 113"/>
                  <a:gd name="T53" fmla="*/ 21 h 306"/>
                  <a:gd name="T54" fmla="*/ 75 w 113"/>
                  <a:gd name="T55" fmla="*/ 19 h 306"/>
                  <a:gd name="T56" fmla="*/ 82 w 113"/>
                  <a:gd name="T57" fmla="*/ 17 h 306"/>
                  <a:gd name="T58" fmla="*/ 90 w 113"/>
                  <a:gd name="T59" fmla="*/ 15 h 306"/>
                  <a:gd name="T60" fmla="*/ 96 w 113"/>
                  <a:gd name="T61" fmla="*/ 12 h 306"/>
                  <a:gd name="T62" fmla="*/ 102 w 113"/>
                  <a:gd name="T63" fmla="*/ 9 h 306"/>
                  <a:gd name="T64" fmla="*/ 107 w 113"/>
                  <a:gd name="T65" fmla="*/ 6 h 306"/>
                  <a:gd name="T66" fmla="*/ 113 w 113"/>
                  <a:gd name="T67" fmla="*/ 0 h 306"/>
                  <a:gd name="T68" fmla="*/ 113 w 113"/>
                  <a:gd name="T69" fmla="*/ 306 h 30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3"/>
                  <a:gd name="T106" fmla="*/ 0 h 306"/>
                  <a:gd name="T107" fmla="*/ 113 w 113"/>
                  <a:gd name="T108" fmla="*/ 306 h 30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3" h="306">
                    <a:moveTo>
                      <a:pt x="113" y="306"/>
                    </a:moveTo>
                    <a:lnTo>
                      <a:pt x="107" y="301"/>
                    </a:lnTo>
                    <a:lnTo>
                      <a:pt x="102" y="297"/>
                    </a:lnTo>
                    <a:lnTo>
                      <a:pt x="96" y="294"/>
                    </a:lnTo>
                    <a:lnTo>
                      <a:pt x="90" y="292"/>
                    </a:lnTo>
                    <a:lnTo>
                      <a:pt x="82" y="289"/>
                    </a:lnTo>
                    <a:lnTo>
                      <a:pt x="75" y="288"/>
                    </a:lnTo>
                    <a:lnTo>
                      <a:pt x="67" y="285"/>
                    </a:lnTo>
                    <a:lnTo>
                      <a:pt x="58" y="284"/>
                    </a:lnTo>
                    <a:lnTo>
                      <a:pt x="48" y="282"/>
                    </a:lnTo>
                    <a:lnTo>
                      <a:pt x="39" y="281"/>
                    </a:lnTo>
                    <a:lnTo>
                      <a:pt x="29" y="280"/>
                    </a:lnTo>
                    <a:lnTo>
                      <a:pt x="21" y="277"/>
                    </a:lnTo>
                    <a:lnTo>
                      <a:pt x="12" y="275"/>
                    </a:lnTo>
                    <a:lnTo>
                      <a:pt x="6" y="270"/>
                    </a:lnTo>
                    <a:lnTo>
                      <a:pt x="1" y="263"/>
                    </a:lnTo>
                    <a:lnTo>
                      <a:pt x="0" y="255"/>
                    </a:lnTo>
                    <a:lnTo>
                      <a:pt x="0" y="51"/>
                    </a:lnTo>
                    <a:lnTo>
                      <a:pt x="1" y="43"/>
                    </a:lnTo>
                    <a:lnTo>
                      <a:pt x="6" y="37"/>
                    </a:lnTo>
                    <a:lnTo>
                      <a:pt x="12" y="31"/>
                    </a:lnTo>
                    <a:lnTo>
                      <a:pt x="21" y="29"/>
                    </a:lnTo>
                    <a:lnTo>
                      <a:pt x="29" y="26"/>
                    </a:lnTo>
                    <a:lnTo>
                      <a:pt x="39" y="25"/>
                    </a:lnTo>
                    <a:lnTo>
                      <a:pt x="48" y="24"/>
                    </a:lnTo>
                    <a:lnTo>
                      <a:pt x="58" y="22"/>
                    </a:lnTo>
                    <a:lnTo>
                      <a:pt x="67" y="21"/>
                    </a:lnTo>
                    <a:lnTo>
                      <a:pt x="75" y="19"/>
                    </a:lnTo>
                    <a:lnTo>
                      <a:pt x="82" y="17"/>
                    </a:lnTo>
                    <a:lnTo>
                      <a:pt x="90" y="15"/>
                    </a:lnTo>
                    <a:lnTo>
                      <a:pt x="96" y="12"/>
                    </a:lnTo>
                    <a:lnTo>
                      <a:pt x="102" y="9"/>
                    </a:lnTo>
                    <a:lnTo>
                      <a:pt x="107" y="6"/>
                    </a:lnTo>
                    <a:lnTo>
                      <a:pt x="113" y="0"/>
                    </a:lnTo>
                    <a:lnTo>
                      <a:pt x="113" y="306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25" name="Freeform 100"/>
              <p:cNvSpPr>
                <a:spLocks/>
              </p:cNvSpPr>
              <p:nvPr/>
            </p:nvSpPr>
            <p:spPr bwMode="auto">
              <a:xfrm>
                <a:off x="440" y="1529"/>
                <a:ext cx="57" cy="28"/>
              </a:xfrm>
              <a:custGeom>
                <a:avLst/>
                <a:gdLst>
                  <a:gd name="T0" fmla="*/ 0 w 57"/>
                  <a:gd name="T1" fmla="*/ 8 h 28"/>
                  <a:gd name="T2" fmla="*/ 0 w 57"/>
                  <a:gd name="T3" fmla="*/ 8 h 28"/>
                  <a:gd name="T4" fmla="*/ 9 w 57"/>
                  <a:gd name="T5" fmla="*/ 9 h 28"/>
                  <a:gd name="T6" fmla="*/ 17 w 57"/>
                  <a:gd name="T7" fmla="*/ 12 h 28"/>
                  <a:gd name="T8" fmla="*/ 24 w 57"/>
                  <a:gd name="T9" fmla="*/ 13 h 28"/>
                  <a:gd name="T10" fmla="*/ 30 w 57"/>
                  <a:gd name="T11" fmla="*/ 15 h 28"/>
                  <a:gd name="T12" fmla="*/ 37 w 57"/>
                  <a:gd name="T13" fmla="*/ 18 h 28"/>
                  <a:gd name="T14" fmla="*/ 43 w 57"/>
                  <a:gd name="T15" fmla="*/ 21 h 28"/>
                  <a:gd name="T16" fmla="*/ 46 w 57"/>
                  <a:gd name="T17" fmla="*/ 24 h 28"/>
                  <a:gd name="T18" fmla="*/ 52 w 57"/>
                  <a:gd name="T19" fmla="*/ 28 h 28"/>
                  <a:gd name="T20" fmla="*/ 57 w 57"/>
                  <a:gd name="T21" fmla="*/ 23 h 28"/>
                  <a:gd name="T22" fmla="*/ 51 w 57"/>
                  <a:gd name="T23" fmla="*/ 17 h 28"/>
                  <a:gd name="T24" fmla="*/ 45 w 57"/>
                  <a:gd name="T25" fmla="*/ 13 h 28"/>
                  <a:gd name="T26" fmla="*/ 39 w 57"/>
                  <a:gd name="T27" fmla="*/ 10 h 28"/>
                  <a:gd name="T28" fmla="*/ 33 w 57"/>
                  <a:gd name="T29" fmla="*/ 8 h 28"/>
                  <a:gd name="T30" fmla="*/ 24 w 57"/>
                  <a:gd name="T31" fmla="*/ 5 h 28"/>
                  <a:gd name="T32" fmla="*/ 17 w 57"/>
                  <a:gd name="T33" fmla="*/ 4 h 28"/>
                  <a:gd name="T34" fmla="*/ 9 w 57"/>
                  <a:gd name="T35" fmla="*/ 1 h 28"/>
                  <a:gd name="T36" fmla="*/ 0 w 57"/>
                  <a:gd name="T37" fmla="*/ 0 h 28"/>
                  <a:gd name="T38" fmla="*/ 0 w 57"/>
                  <a:gd name="T39" fmla="*/ 0 h 28"/>
                  <a:gd name="T40" fmla="*/ 0 w 57"/>
                  <a:gd name="T41" fmla="*/ 8 h 2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7"/>
                  <a:gd name="T64" fmla="*/ 0 h 28"/>
                  <a:gd name="T65" fmla="*/ 57 w 57"/>
                  <a:gd name="T66" fmla="*/ 28 h 2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7" h="28">
                    <a:moveTo>
                      <a:pt x="0" y="8"/>
                    </a:moveTo>
                    <a:lnTo>
                      <a:pt x="0" y="8"/>
                    </a:lnTo>
                    <a:lnTo>
                      <a:pt x="9" y="9"/>
                    </a:lnTo>
                    <a:lnTo>
                      <a:pt x="17" y="12"/>
                    </a:lnTo>
                    <a:lnTo>
                      <a:pt x="24" y="13"/>
                    </a:lnTo>
                    <a:lnTo>
                      <a:pt x="30" y="15"/>
                    </a:lnTo>
                    <a:lnTo>
                      <a:pt x="37" y="18"/>
                    </a:lnTo>
                    <a:lnTo>
                      <a:pt x="43" y="21"/>
                    </a:lnTo>
                    <a:lnTo>
                      <a:pt x="46" y="24"/>
                    </a:lnTo>
                    <a:lnTo>
                      <a:pt x="52" y="28"/>
                    </a:lnTo>
                    <a:lnTo>
                      <a:pt x="57" y="23"/>
                    </a:lnTo>
                    <a:lnTo>
                      <a:pt x="51" y="17"/>
                    </a:lnTo>
                    <a:lnTo>
                      <a:pt x="45" y="13"/>
                    </a:lnTo>
                    <a:lnTo>
                      <a:pt x="39" y="10"/>
                    </a:lnTo>
                    <a:lnTo>
                      <a:pt x="33" y="8"/>
                    </a:lnTo>
                    <a:lnTo>
                      <a:pt x="24" y="5"/>
                    </a:lnTo>
                    <a:lnTo>
                      <a:pt x="17" y="4"/>
                    </a:lnTo>
                    <a:lnTo>
                      <a:pt x="9" y="1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26" name="Freeform 101"/>
              <p:cNvSpPr>
                <a:spLocks/>
              </p:cNvSpPr>
              <p:nvPr/>
            </p:nvSpPr>
            <p:spPr bwMode="auto">
              <a:xfrm>
                <a:off x="377" y="1504"/>
                <a:ext cx="63" cy="33"/>
              </a:xfrm>
              <a:custGeom>
                <a:avLst/>
                <a:gdLst>
                  <a:gd name="T0" fmla="*/ 0 w 63"/>
                  <a:gd name="T1" fmla="*/ 0 h 33"/>
                  <a:gd name="T2" fmla="*/ 0 w 63"/>
                  <a:gd name="T3" fmla="*/ 0 h 33"/>
                  <a:gd name="T4" fmla="*/ 3 w 63"/>
                  <a:gd name="T5" fmla="*/ 9 h 33"/>
                  <a:gd name="T6" fmla="*/ 9 w 63"/>
                  <a:gd name="T7" fmla="*/ 17 h 33"/>
                  <a:gd name="T8" fmla="*/ 16 w 63"/>
                  <a:gd name="T9" fmla="*/ 24 h 33"/>
                  <a:gd name="T10" fmla="*/ 24 w 63"/>
                  <a:gd name="T11" fmla="*/ 26 h 33"/>
                  <a:gd name="T12" fmla="*/ 34 w 63"/>
                  <a:gd name="T13" fmla="*/ 29 h 33"/>
                  <a:gd name="T14" fmla="*/ 44 w 63"/>
                  <a:gd name="T15" fmla="*/ 30 h 33"/>
                  <a:gd name="T16" fmla="*/ 53 w 63"/>
                  <a:gd name="T17" fmla="*/ 31 h 33"/>
                  <a:gd name="T18" fmla="*/ 63 w 63"/>
                  <a:gd name="T19" fmla="*/ 33 h 33"/>
                  <a:gd name="T20" fmla="*/ 63 w 63"/>
                  <a:gd name="T21" fmla="*/ 25 h 33"/>
                  <a:gd name="T22" fmla="*/ 53 w 63"/>
                  <a:gd name="T23" fmla="*/ 24 h 33"/>
                  <a:gd name="T24" fmla="*/ 44 w 63"/>
                  <a:gd name="T25" fmla="*/ 22 h 33"/>
                  <a:gd name="T26" fmla="*/ 34 w 63"/>
                  <a:gd name="T27" fmla="*/ 21 h 33"/>
                  <a:gd name="T28" fmla="*/ 27 w 63"/>
                  <a:gd name="T29" fmla="*/ 18 h 33"/>
                  <a:gd name="T30" fmla="*/ 18 w 63"/>
                  <a:gd name="T31" fmla="*/ 16 h 33"/>
                  <a:gd name="T32" fmla="*/ 13 w 63"/>
                  <a:gd name="T33" fmla="*/ 12 h 33"/>
                  <a:gd name="T34" fmla="*/ 10 w 63"/>
                  <a:gd name="T35" fmla="*/ 7 h 33"/>
                  <a:gd name="T36" fmla="*/ 10 w 63"/>
                  <a:gd name="T37" fmla="*/ 0 h 33"/>
                  <a:gd name="T38" fmla="*/ 10 w 63"/>
                  <a:gd name="T39" fmla="*/ 0 h 33"/>
                  <a:gd name="T40" fmla="*/ 0 w 63"/>
                  <a:gd name="T41" fmla="*/ 0 h 3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3"/>
                  <a:gd name="T64" fmla="*/ 0 h 33"/>
                  <a:gd name="T65" fmla="*/ 63 w 63"/>
                  <a:gd name="T66" fmla="*/ 33 h 3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3" h="33">
                    <a:moveTo>
                      <a:pt x="0" y="0"/>
                    </a:moveTo>
                    <a:lnTo>
                      <a:pt x="0" y="0"/>
                    </a:lnTo>
                    <a:lnTo>
                      <a:pt x="3" y="9"/>
                    </a:lnTo>
                    <a:lnTo>
                      <a:pt x="9" y="17"/>
                    </a:lnTo>
                    <a:lnTo>
                      <a:pt x="16" y="24"/>
                    </a:lnTo>
                    <a:lnTo>
                      <a:pt x="24" y="26"/>
                    </a:lnTo>
                    <a:lnTo>
                      <a:pt x="34" y="29"/>
                    </a:lnTo>
                    <a:lnTo>
                      <a:pt x="44" y="30"/>
                    </a:lnTo>
                    <a:lnTo>
                      <a:pt x="53" y="31"/>
                    </a:lnTo>
                    <a:lnTo>
                      <a:pt x="63" y="33"/>
                    </a:lnTo>
                    <a:lnTo>
                      <a:pt x="63" y="25"/>
                    </a:lnTo>
                    <a:lnTo>
                      <a:pt x="53" y="24"/>
                    </a:lnTo>
                    <a:lnTo>
                      <a:pt x="44" y="22"/>
                    </a:lnTo>
                    <a:lnTo>
                      <a:pt x="34" y="21"/>
                    </a:lnTo>
                    <a:lnTo>
                      <a:pt x="27" y="18"/>
                    </a:lnTo>
                    <a:lnTo>
                      <a:pt x="18" y="16"/>
                    </a:lnTo>
                    <a:lnTo>
                      <a:pt x="13" y="12"/>
                    </a:lnTo>
                    <a:lnTo>
                      <a:pt x="10" y="7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27" name="Freeform 102"/>
              <p:cNvSpPr>
                <a:spLocks/>
              </p:cNvSpPr>
              <p:nvPr/>
            </p:nvSpPr>
            <p:spPr bwMode="auto">
              <a:xfrm>
                <a:off x="377" y="1300"/>
                <a:ext cx="10" cy="204"/>
              </a:xfrm>
              <a:custGeom>
                <a:avLst/>
                <a:gdLst>
                  <a:gd name="T0" fmla="*/ 0 w 10"/>
                  <a:gd name="T1" fmla="*/ 0 h 204"/>
                  <a:gd name="T2" fmla="*/ 0 w 10"/>
                  <a:gd name="T3" fmla="*/ 0 h 204"/>
                  <a:gd name="T4" fmla="*/ 0 w 10"/>
                  <a:gd name="T5" fmla="*/ 204 h 204"/>
                  <a:gd name="T6" fmla="*/ 10 w 10"/>
                  <a:gd name="T7" fmla="*/ 204 h 204"/>
                  <a:gd name="T8" fmla="*/ 10 w 10"/>
                  <a:gd name="T9" fmla="*/ 0 h 204"/>
                  <a:gd name="T10" fmla="*/ 10 w 10"/>
                  <a:gd name="T11" fmla="*/ 0 h 204"/>
                  <a:gd name="T12" fmla="*/ 0 w 10"/>
                  <a:gd name="T13" fmla="*/ 0 h 2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204"/>
                  <a:gd name="T23" fmla="*/ 10 w 10"/>
                  <a:gd name="T24" fmla="*/ 204 h 2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204">
                    <a:moveTo>
                      <a:pt x="0" y="0"/>
                    </a:moveTo>
                    <a:lnTo>
                      <a:pt x="0" y="0"/>
                    </a:lnTo>
                    <a:lnTo>
                      <a:pt x="0" y="204"/>
                    </a:lnTo>
                    <a:lnTo>
                      <a:pt x="10" y="204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28" name="Freeform 103"/>
              <p:cNvSpPr>
                <a:spLocks/>
              </p:cNvSpPr>
              <p:nvPr/>
            </p:nvSpPr>
            <p:spPr bwMode="auto">
              <a:xfrm>
                <a:off x="377" y="1268"/>
                <a:ext cx="63" cy="32"/>
              </a:xfrm>
              <a:custGeom>
                <a:avLst/>
                <a:gdLst>
                  <a:gd name="T0" fmla="*/ 63 w 63"/>
                  <a:gd name="T1" fmla="*/ 0 h 32"/>
                  <a:gd name="T2" fmla="*/ 63 w 63"/>
                  <a:gd name="T3" fmla="*/ 0 h 32"/>
                  <a:gd name="T4" fmla="*/ 53 w 63"/>
                  <a:gd name="T5" fmla="*/ 1 h 32"/>
                  <a:gd name="T6" fmla="*/ 44 w 63"/>
                  <a:gd name="T7" fmla="*/ 2 h 32"/>
                  <a:gd name="T8" fmla="*/ 34 w 63"/>
                  <a:gd name="T9" fmla="*/ 3 h 32"/>
                  <a:gd name="T10" fmla="*/ 24 w 63"/>
                  <a:gd name="T11" fmla="*/ 6 h 32"/>
                  <a:gd name="T12" fmla="*/ 16 w 63"/>
                  <a:gd name="T13" fmla="*/ 9 h 32"/>
                  <a:gd name="T14" fmla="*/ 9 w 63"/>
                  <a:gd name="T15" fmla="*/ 15 h 32"/>
                  <a:gd name="T16" fmla="*/ 3 w 63"/>
                  <a:gd name="T17" fmla="*/ 23 h 32"/>
                  <a:gd name="T18" fmla="*/ 0 w 63"/>
                  <a:gd name="T19" fmla="*/ 32 h 32"/>
                  <a:gd name="T20" fmla="*/ 10 w 63"/>
                  <a:gd name="T21" fmla="*/ 32 h 32"/>
                  <a:gd name="T22" fmla="*/ 10 w 63"/>
                  <a:gd name="T23" fmla="*/ 25 h 32"/>
                  <a:gd name="T24" fmla="*/ 13 w 63"/>
                  <a:gd name="T25" fmla="*/ 20 h 32"/>
                  <a:gd name="T26" fmla="*/ 18 w 63"/>
                  <a:gd name="T27" fmla="*/ 16 h 32"/>
                  <a:gd name="T28" fmla="*/ 27 w 63"/>
                  <a:gd name="T29" fmla="*/ 14 h 32"/>
                  <a:gd name="T30" fmla="*/ 34 w 63"/>
                  <a:gd name="T31" fmla="*/ 11 h 32"/>
                  <a:gd name="T32" fmla="*/ 44 w 63"/>
                  <a:gd name="T33" fmla="*/ 10 h 32"/>
                  <a:gd name="T34" fmla="*/ 53 w 63"/>
                  <a:gd name="T35" fmla="*/ 9 h 32"/>
                  <a:gd name="T36" fmla="*/ 63 w 63"/>
                  <a:gd name="T37" fmla="*/ 7 h 32"/>
                  <a:gd name="T38" fmla="*/ 63 w 63"/>
                  <a:gd name="T39" fmla="*/ 7 h 32"/>
                  <a:gd name="T40" fmla="*/ 63 w 63"/>
                  <a:gd name="T41" fmla="*/ 0 h 3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3"/>
                  <a:gd name="T64" fmla="*/ 0 h 32"/>
                  <a:gd name="T65" fmla="*/ 63 w 63"/>
                  <a:gd name="T66" fmla="*/ 32 h 3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3" h="32">
                    <a:moveTo>
                      <a:pt x="63" y="0"/>
                    </a:moveTo>
                    <a:lnTo>
                      <a:pt x="63" y="0"/>
                    </a:lnTo>
                    <a:lnTo>
                      <a:pt x="53" y="1"/>
                    </a:lnTo>
                    <a:lnTo>
                      <a:pt x="44" y="2"/>
                    </a:lnTo>
                    <a:lnTo>
                      <a:pt x="34" y="3"/>
                    </a:lnTo>
                    <a:lnTo>
                      <a:pt x="24" y="6"/>
                    </a:lnTo>
                    <a:lnTo>
                      <a:pt x="16" y="9"/>
                    </a:lnTo>
                    <a:lnTo>
                      <a:pt x="9" y="15"/>
                    </a:lnTo>
                    <a:lnTo>
                      <a:pt x="3" y="23"/>
                    </a:lnTo>
                    <a:lnTo>
                      <a:pt x="0" y="32"/>
                    </a:lnTo>
                    <a:lnTo>
                      <a:pt x="10" y="32"/>
                    </a:lnTo>
                    <a:lnTo>
                      <a:pt x="10" y="25"/>
                    </a:lnTo>
                    <a:lnTo>
                      <a:pt x="13" y="20"/>
                    </a:lnTo>
                    <a:lnTo>
                      <a:pt x="18" y="16"/>
                    </a:lnTo>
                    <a:lnTo>
                      <a:pt x="27" y="14"/>
                    </a:lnTo>
                    <a:lnTo>
                      <a:pt x="34" y="11"/>
                    </a:lnTo>
                    <a:lnTo>
                      <a:pt x="44" y="10"/>
                    </a:lnTo>
                    <a:lnTo>
                      <a:pt x="53" y="9"/>
                    </a:lnTo>
                    <a:lnTo>
                      <a:pt x="63" y="7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29" name="Freeform 104"/>
              <p:cNvSpPr>
                <a:spLocks/>
              </p:cNvSpPr>
              <p:nvPr/>
            </p:nvSpPr>
            <p:spPr bwMode="auto">
              <a:xfrm>
                <a:off x="440" y="1238"/>
                <a:ext cx="60" cy="37"/>
              </a:xfrm>
              <a:custGeom>
                <a:avLst/>
                <a:gdLst>
                  <a:gd name="T0" fmla="*/ 60 w 60"/>
                  <a:gd name="T1" fmla="*/ 11 h 37"/>
                  <a:gd name="T2" fmla="*/ 52 w 60"/>
                  <a:gd name="T3" fmla="*/ 9 h 37"/>
                  <a:gd name="T4" fmla="*/ 46 w 60"/>
                  <a:gd name="T5" fmla="*/ 13 h 37"/>
                  <a:gd name="T6" fmla="*/ 43 w 60"/>
                  <a:gd name="T7" fmla="*/ 17 h 37"/>
                  <a:gd name="T8" fmla="*/ 37 w 60"/>
                  <a:gd name="T9" fmla="*/ 19 h 37"/>
                  <a:gd name="T10" fmla="*/ 30 w 60"/>
                  <a:gd name="T11" fmla="*/ 22 h 37"/>
                  <a:gd name="T12" fmla="*/ 24 w 60"/>
                  <a:gd name="T13" fmla="*/ 24 h 37"/>
                  <a:gd name="T14" fmla="*/ 17 w 60"/>
                  <a:gd name="T15" fmla="*/ 26 h 37"/>
                  <a:gd name="T16" fmla="*/ 9 w 60"/>
                  <a:gd name="T17" fmla="*/ 28 h 37"/>
                  <a:gd name="T18" fmla="*/ 0 w 60"/>
                  <a:gd name="T19" fmla="*/ 30 h 37"/>
                  <a:gd name="T20" fmla="*/ 0 w 60"/>
                  <a:gd name="T21" fmla="*/ 37 h 37"/>
                  <a:gd name="T22" fmla="*/ 9 w 60"/>
                  <a:gd name="T23" fmla="*/ 36 h 37"/>
                  <a:gd name="T24" fmla="*/ 17 w 60"/>
                  <a:gd name="T25" fmla="*/ 33 h 37"/>
                  <a:gd name="T26" fmla="*/ 24 w 60"/>
                  <a:gd name="T27" fmla="*/ 32 h 37"/>
                  <a:gd name="T28" fmla="*/ 33 w 60"/>
                  <a:gd name="T29" fmla="*/ 30 h 37"/>
                  <a:gd name="T30" fmla="*/ 39 w 60"/>
                  <a:gd name="T31" fmla="*/ 27 h 37"/>
                  <a:gd name="T32" fmla="*/ 45 w 60"/>
                  <a:gd name="T33" fmla="*/ 24 h 37"/>
                  <a:gd name="T34" fmla="*/ 51 w 60"/>
                  <a:gd name="T35" fmla="*/ 20 h 37"/>
                  <a:gd name="T36" fmla="*/ 57 w 60"/>
                  <a:gd name="T37" fmla="*/ 14 h 37"/>
                  <a:gd name="T38" fmla="*/ 50 w 60"/>
                  <a:gd name="T39" fmla="*/ 11 h 37"/>
                  <a:gd name="T40" fmla="*/ 60 w 60"/>
                  <a:gd name="T41" fmla="*/ 11 h 37"/>
                  <a:gd name="T42" fmla="*/ 60 w 60"/>
                  <a:gd name="T43" fmla="*/ 0 h 37"/>
                  <a:gd name="T44" fmla="*/ 52 w 60"/>
                  <a:gd name="T45" fmla="*/ 9 h 37"/>
                  <a:gd name="T46" fmla="*/ 60 w 60"/>
                  <a:gd name="T47" fmla="*/ 11 h 3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7"/>
                  <a:gd name="T74" fmla="*/ 60 w 60"/>
                  <a:gd name="T75" fmla="*/ 37 h 3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7">
                    <a:moveTo>
                      <a:pt x="60" y="11"/>
                    </a:moveTo>
                    <a:lnTo>
                      <a:pt x="52" y="9"/>
                    </a:lnTo>
                    <a:lnTo>
                      <a:pt x="46" y="13"/>
                    </a:lnTo>
                    <a:lnTo>
                      <a:pt x="43" y="17"/>
                    </a:lnTo>
                    <a:lnTo>
                      <a:pt x="37" y="19"/>
                    </a:lnTo>
                    <a:lnTo>
                      <a:pt x="30" y="22"/>
                    </a:lnTo>
                    <a:lnTo>
                      <a:pt x="24" y="24"/>
                    </a:lnTo>
                    <a:lnTo>
                      <a:pt x="17" y="26"/>
                    </a:lnTo>
                    <a:lnTo>
                      <a:pt x="9" y="28"/>
                    </a:lnTo>
                    <a:lnTo>
                      <a:pt x="0" y="30"/>
                    </a:lnTo>
                    <a:lnTo>
                      <a:pt x="0" y="37"/>
                    </a:lnTo>
                    <a:lnTo>
                      <a:pt x="9" y="36"/>
                    </a:lnTo>
                    <a:lnTo>
                      <a:pt x="17" y="33"/>
                    </a:lnTo>
                    <a:lnTo>
                      <a:pt x="24" y="32"/>
                    </a:lnTo>
                    <a:lnTo>
                      <a:pt x="33" y="30"/>
                    </a:lnTo>
                    <a:lnTo>
                      <a:pt x="39" y="27"/>
                    </a:lnTo>
                    <a:lnTo>
                      <a:pt x="45" y="24"/>
                    </a:lnTo>
                    <a:lnTo>
                      <a:pt x="51" y="20"/>
                    </a:lnTo>
                    <a:lnTo>
                      <a:pt x="57" y="14"/>
                    </a:lnTo>
                    <a:lnTo>
                      <a:pt x="50" y="11"/>
                    </a:lnTo>
                    <a:lnTo>
                      <a:pt x="60" y="11"/>
                    </a:lnTo>
                    <a:lnTo>
                      <a:pt x="60" y="0"/>
                    </a:lnTo>
                    <a:lnTo>
                      <a:pt x="52" y="9"/>
                    </a:lnTo>
                    <a:lnTo>
                      <a:pt x="6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30" name="Freeform 105"/>
              <p:cNvSpPr>
                <a:spLocks/>
              </p:cNvSpPr>
              <p:nvPr/>
            </p:nvSpPr>
            <p:spPr bwMode="auto">
              <a:xfrm>
                <a:off x="490" y="1249"/>
                <a:ext cx="10" cy="317"/>
              </a:xfrm>
              <a:custGeom>
                <a:avLst/>
                <a:gdLst>
                  <a:gd name="T0" fmla="*/ 2 w 10"/>
                  <a:gd name="T1" fmla="*/ 308 h 317"/>
                  <a:gd name="T2" fmla="*/ 10 w 10"/>
                  <a:gd name="T3" fmla="*/ 306 h 317"/>
                  <a:gd name="T4" fmla="*/ 10 w 10"/>
                  <a:gd name="T5" fmla="*/ 0 h 317"/>
                  <a:gd name="T6" fmla="*/ 0 w 10"/>
                  <a:gd name="T7" fmla="*/ 0 h 317"/>
                  <a:gd name="T8" fmla="*/ 0 w 10"/>
                  <a:gd name="T9" fmla="*/ 306 h 317"/>
                  <a:gd name="T10" fmla="*/ 7 w 10"/>
                  <a:gd name="T11" fmla="*/ 303 h 317"/>
                  <a:gd name="T12" fmla="*/ 2 w 10"/>
                  <a:gd name="T13" fmla="*/ 308 h 317"/>
                  <a:gd name="T14" fmla="*/ 10 w 10"/>
                  <a:gd name="T15" fmla="*/ 317 h 317"/>
                  <a:gd name="T16" fmla="*/ 10 w 10"/>
                  <a:gd name="T17" fmla="*/ 306 h 317"/>
                  <a:gd name="T18" fmla="*/ 2 w 10"/>
                  <a:gd name="T19" fmla="*/ 308 h 3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317"/>
                  <a:gd name="T32" fmla="*/ 10 w 10"/>
                  <a:gd name="T33" fmla="*/ 317 h 3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317">
                    <a:moveTo>
                      <a:pt x="2" y="308"/>
                    </a:moveTo>
                    <a:lnTo>
                      <a:pt x="10" y="306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306"/>
                    </a:lnTo>
                    <a:lnTo>
                      <a:pt x="7" y="303"/>
                    </a:lnTo>
                    <a:lnTo>
                      <a:pt x="2" y="308"/>
                    </a:lnTo>
                    <a:lnTo>
                      <a:pt x="10" y="317"/>
                    </a:lnTo>
                    <a:lnTo>
                      <a:pt x="10" y="306"/>
                    </a:lnTo>
                    <a:lnTo>
                      <a:pt x="2" y="30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31" name="Freeform 106"/>
              <p:cNvSpPr>
                <a:spLocks/>
              </p:cNvSpPr>
              <p:nvPr/>
            </p:nvSpPr>
            <p:spPr bwMode="auto">
              <a:xfrm>
                <a:off x="382" y="967"/>
                <a:ext cx="113" cy="306"/>
              </a:xfrm>
              <a:custGeom>
                <a:avLst/>
                <a:gdLst>
                  <a:gd name="T0" fmla="*/ 113 w 113"/>
                  <a:gd name="T1" fmla="*/ 306 h 306"/>
                  <a:gd name="T2" fmla="*/ 107 w 113"/>
                  <a:gd name="T3" fmla="*/ 301 h 306"/>
                  <a:gd name="T4" fmla="*/ 102 w 113"/>
                  <a:gd name="T5" fmla="*/ 297 h 306"/>
                  <a:gd name="T6" fmla="*/ 96 w 113"/>
                  <a:gd name="T7" fmla="*/ 294 h 306"/>
                  <a:gd name="T8" fmla="*/ 90 w 113"/>
                  <a:gd name="T9" fmla="*/ 291 h 306"/>
                  <a:gd name="T10" fmla="*/ 82 w 113"/>
                  <a:gd name="T11" fmla="*/ 289 h 306"/>
                  <a:gd name="T12" fmla="*/ 75 w 113"/>
                  <a:gd name="T13" fmla="*/ 288 h 306"/>
                  <a:gd name="T14" fmla="*/ 67 w 113"/>
                  <a:gd name="T15" fmla="*/ 286 h 306"/>
                  <a:gd name="T16" fmla="*/ 58 w 113"/>
                  <a:gd name="T17" fmla="*/ 285 h 306"/>
                  <a:gd name="T18" fmla="*/ 48 w 113"/>
                  <a:gd name="T19" fmla="*/ 284 h 306"/>
                  <a:gd name="T20" fmla="*/ 39 w 113"/>
                  <a:gd name="T21" fmla="*/ 281 h 306"/>
                  <a:gd name="T22" fmla="*/ 29 w 113"/>
                  <a:gd name="T23" fmla="*/ 280 h 306"/>
                  <a:gd name="T24" fmla="*/ 21 w 113"/>
                  <a:gd name="T25" fmla="*/ 277 h 306"/>
                  <a:gd name="T26" fmla="*/ 12 w 113"/>
                  <a:gd name="T27" fmla="*/ 275 h 306"/>
                  <a:gd name="T28" fmla="*/ 6 w 113"/>
                  <a:gd name="T29" fmla="*/ 269 h 306"/>
                  <a:gd name="T30" fmla="*/ 1 w 113"/>
                  <a:gd name="T31" fmla="*/ 264 h 306"/>
                  <a:gd name="T32" fmla="*/ 0 w 113"/>
                  <a:gd name="T33" fmla="*/ 257 h 306"/>
                  <a:gd name="T34" fmla="*/ 0 w 113"/>
                  <a:gd name="T35" fmla="*/ 51 h 306"/>
                  <a:gd name="T36" fmla="*/ 1 w 113"/>
                  <a:gd name="T37" fmla="*/ 43 h 306"/>
                  <a:gd name="T38" fmla="*/ 6 w 113"/>
                  <a:gd name="T39" fmla="*/ 38 h 306"/>
                  <a:gd name="T40" fmla="*/ 12 w 113"/>
                  <a:gd name="T41" fmla="*/ 33 h 306"/>
                  <a:gd name="T42" fmla="*/ 21 w 113"/>
                  <a:gd name="T43" fmla="*/ 30 h 306"/>
                  <a:gd name="T44" fmla="*/ 29 w 113"/>
                  <a:gd name="T45" fmla="*/ 28 h 306"/>
                  <a:gd name="T46" fmla="*/ 39 w 113"/>
                  <a:gd name="T47" fmla="*/ 26 h 306"/>
                  <a:gd name="T48" fmla="*/ 48 w 113"/>
                  <a:gd name="T49" fmla="*/ 24 h 306"/>
                  <a:gd name="T50" fmla="*/ 58 w 113"/>
                  <a:gd name="T51" fmla="*/ 22 h 306"/>
                  <a:gd name="T52" fmla="*/ 67 w 113"/>
                  <a:gd name="T53" fmla="*/ 21 h 306"/>
                  <a:gd name="T54" fmla="*/ 75 w 113"/>
                  <a:gd name="T55" fmla="*/ 18 h 306"/>
                  <a:gd name="T56" fmla="*/ 82 w 113"/>
                  <a:gd name="T57" fmla="*/ 17 h 306"/>
                  <a:gd name="T58" fmla="*/ 90 w 113"/>
                  <a:gd name="T59" fmla="*/ 15 h 306"/>
                  <a:gd name="T60" fmla="*/ 96 w 113"/>
                  <a:gd name="T61" fmla="*/ 12 h 306"/>
                  <a:gd name="T62" fmla="*/ 102 w 113"/>
                  <a:gd name="T63" fmla="*/ 9 h 306"/>
                  <a:gd name="T64" fmla="*/ 107 w 113"/>
                  <a:gd name="T65" fmla="*/ 6 h 306"/>
                  <a:gd name="T66" fmla="*/ 113 w 113"/>
                  <a:gd name="T67" fmla="*/ 0 h 306"/>
                  <a:gd name="T68" fmla="*/ 113 w 113"/>
                  <a:gd name="T69" fmla="*/ 306 h 30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3"/>
                  <a:gd name="T106" fmla="*/ 0 h 306"/>
                  <a:gd name="T107" fmla="*/ 113 w 113"/>
                  <a:gd name="T108" fmla="*/ 306 h 30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3" h="306">
                    <a:moveTo>
                      <a:pt x="113" y="306"/>
                    </a:moveTo>
                    <a:lnTo>
                      <a:pt x="107" y="301"/>
                    </a:lnTo>
                    <a:lnTo>
                      <a:pt x="102" y="297"/>
                    </a:lnTo>
                    <a:lnTo>
                      <a:pt x="96" y="294"/>
                    </a:lnTo>
                    <a:lnTo>
                      <a:pt x="90" y="291"/>
                    </a:lnTo>
                    <a:lnTo>
                      <a:pt x="82" y="289"/>
                    </a:lnTo>
                    <a:lnTo>
                      <a:pt x="75" y="288"/>
                    </a:lnTo>
                    <a:lnTo>
                      <a:pt x="67" y="286"/>
                    </a:lnTo>
                    <a:lnTo>
                      <a:pt x="58" y="285"/>
                    </a:lnTo>
                    <a:lnTo>
                      <a:pt x="48" y="284"/>
                    </a:lnTo>
                    <a:lnTo>
                      <a:pt x="39" y="281"/>
                    </a:lnTo>
                    <a:lnTo>
                      <a:pt x="29" y="280"/>
                    </a:lnTo>
                    <a:lnTo>
                      <a:pt x="21" y="277"/>
                    </a:lnTo>
                    <a:lnTo>
                      <a:pt x="12" y="275"/>
                    </a:lnTo>
                    <a:lnTo>
                      <a:pt x="6" y="269"/>
                    </a:lnTo>
                    <a:lnTo>
                      <a:pt x="1" y="264"/>
                    </a:lnTo>
                    <a:lnTo>
                      <a:pt x="0" y="257"/>
                    </a:lnTo>
                    <a:lnTo>
                      <a:pt x="0" y="51"/>
                    </a:lnTo>
                    <a:lnTo>
                      <a:pt x="1" y="43"/>
                    </a:lnTo>
                    <a:lnTo>
                      <a:pt x="6" y="38"/>
                    </a:lnTo>
                    <a:lnTo>
                      <a:pt x="12" y="33"/>
                    </a:lnTo>
                    <a:lnTo>
                      <a:pt x="21" y="30"/>
                    </a:lnTo>
                    <a:lnTo>
                      <a:pt x="29" y="28"/>
                    </a:lnTo>
                    <a:lnTo>
                      <a:pt x="39" y="26"/>
                    </a:lnTo>
                    <a:lnTo>
                      <a:pt x="48" y="24"/>
                    </a:lnTo>
                    <a:lnTo>
                      <a:pt x="58" y="22"/>
                    </a:lnTo>
                    <a:lnTo>
                      <a:pt x="67" y="21"/>
                    </a:lnTo>
                    <a:lnTo>
                      <a:pt x="75" y="18"/>
                    </a:lnTo>
                    <a:lnTo>
                      <a:pt x="82" y="17"/>
                    </a:lnTo>
                    <a:lnTo>
                      <a:pt x="90" y="15"/>
                    </a:lnTo>
                    <a:lnTo>
                      <a:pt x="96" y="12"/>
                    </a:lnTo>
                    <a:lnTo>
                      <a:pt x="102" y="9"/>
                    </a:lnTo>
                    <a:lnTo>
                      <a:pt x="107" y="6"/>
                    </a:lnTo>
                    <a:lnTo>
                      <a:pt x="113" y="0"/>
                    </a:lnTo>
                    <a:lnTo>
                      <a:pt x="113" y="306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32" name="Freeform 107"/>
              <p:cNvSpPr>
                <a:spLocks/>
              </p:cNvSpPr>
              <p:nvPr/>
            </p:nvSpPr>
            <p:spPr bwMode="auto">
              <a:xfrm>
                <a:off x="440" y="1248"/>
                <a:ext cx="57" cy="27"/>
              </a:xfrm>
              <a:custGeom>
                <a:avLst/>
                <a:gdLst>
                  <a:gd name="T0" fmla="*/ 0 w 57"/>
                  <a:gd name="T1" fmla="*/ 8 h 27"/>
                  <a:gd name="T2" fmla="*/ 0 w 57"/>
                  <a:gd name="T3" fmla="*/ 8 h 27"/>
                  <a:gd name="T4" fmla="*/ 9 w 57"/>
                  <a:gd name="T5" fmla="*/ 9 h 27"/>
                  <a:gd name="T6" fmla="*/ 17 w 57"/>
                  <a:gd name="T7" fmla="*/ 10 h 27"/>
                  <a:gd name="T8" fmla="*/ 24 w 57"/>
                  <a:gd name="T9" fmla="*/ 12 h 27"/>
                  <a:gd name="T10" fmla="*/ 30 w 57"/>
                  <a:gd name="T11" fmla="*/ 14 h 27"/>
                  <a:gd name="T12" fmla="*/ 37 w 57"/>
                  <a:gd name="T13" fmla="*/ 17 h 27"/>
                  <a:gd name="T14" fmla="*/ 43 w 57"/>
                  <a:gd name="T15" fmla="*/ 20 h 27"/>
                  <a:gd name="T16" fmla="*/ 46 w 57"/>
                  <a:gd name="T17" fmla="*/ 23 h 27"/>
                  <a:gd name="T18" fmla="*/ 52 w 57"/>
                  <a:gd name="T19" fmla="*/ 27 h 27"/>
                  <a:gd name="T20" fmla="*/ 57 w 57"/>
                  <a:gd name="T21" fmla="*/ 22 h 27"/>
                  <a:gd name="T22" fmla="*/ 51 w 57"/>
                  <a:gd name="T23" fmla="*/ 16 h 27"/>
                  <a:gd name="T24" fmla="*/ 45 w 57"/>
                  <a:gd name="T25" fmla="*/ 12 h 27"/>
                  <a:gd name="T26" fmla="*/ 39 w 57"/>
                  <a:gd name="T27" fmla="*/ 9 h 27"/>
                  <a:gd name="T28" fmla="*/ 33 w 57"/>
                  <a:gd name="T29" fmla="*/ 7 h 27"/>
                  <a:gd name="T30" fmla="*/ 24 w 57"/>
                  <a:gd name="T31" fmla="*/ 4 h 27"/>
                  <a:gd name="T32" fmla="*/ 17 w 57"/>
                  <a:gd name="T33" fmla="*/ 3 h 27"/>
                  <a:gd name="T34" fmla="*/ 9 w 57"/>
                  <a:gd name="T35" fmla="*/ 1 h 27"/>
                  <a:gd name="T36" fmla="*/ 0 w 57"/>
                  <a:gd name="T37" fmla="*/ 0 h 27"/>
                  <a:gd name="T38" fmla="*/ 0 w 57"/>
                  <a:gd name="T39" fmla="*/ 0 h 27"/>
                  <a:gd name="T40" fmla="*/ 0 w 57"/>
                  <a:gd name="T41" fmla="*/ 8 h 2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7"/>
                  <a:gd name="T64" fmla="*/ 0 h 27"/>
                  <a:gd name="T65" fmla="*/ 57 w 57"/>
                  <a:gd name="T66" fmla="*/ 27 h 2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7" h="27">
                    <a:moveTo>
                      <a:pt x="0" y="8"/>
                    </a:moveTo>
                    <a:lnTo>
                      <a:pt x="0" y="8"/>
                    </a:lnTo>
                    <a:lnTo>
                      <a:pt x="9" y="9"/>
                    </a:lnTo>
                    <a:lnTo>
                      <a:pt x="17" y="10"/>
                    </a:lnTo>
                    <a:lnTo>
                      <a:pt x="24" y="12"/>
                    </a:lnTo>
                    <a:lnTo>
                      <a:pt x="30" y="14"/>
                    </a:lnTo>
                    <a:lnTo>
                      <a:pt x="37" y="17"/>
                    </a:lnTo>
                    <a:lnTo>
                      <a:pt x="43" y="20"/>
                    </a:lnTo>
                    <a:lnTo>
                      <a:pt x="46" y="23"/>
                    </a:lnTo>
                    <a:lnTo>
                      <a:pt x="52" y="27"/>
                    </a:lnTo>
                    <a:lnTo>
                      <a:pt x="57" y="22"/>
                    </a:lnTo>
                    <a:lnTo>
                      <a:pt x="51" y="16"/>
                    </a:lnTo>
                    <a:lnTo>
                      <a:pt x="45" y="12"/>
                    </a:lnTo>
                    <a:lnTo>
                      <a:pt x="39" y="9"/>
                    </a:lnTo>
                    <a:lnTo>
                      <a:pt x="33" y="7"/>
                    </a:lnTo>
                    <a:lnTo>
                      <a:pt x="24" y="4"/>
                    </a:lnTo>
                    <a:lnTo>
                      <a:pt x="17" y="3"/>
                    </a:lnTo>
                    <a:lnTo>
                      <a:pt x="9" y="1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33" name="Freeform 108"/>
              <p:cNvSpPr>
                <a:spLocks/>
              </p:cNvSpPr>
              <p:nvPr/>
            </p:nvSpPr>
            <p:spPr bwMode="auto">
              <a:xfrm>
                <a:off x="377" y="1224"/>
                <a:ext cx="63" cy="32"/>
              </a:xfrm>
              <a:custGeom>
                <a:avLst/>
                <a:gdLst>
                  <a:gd name="T0" fmla="*/ 0 w 63"/>
                  <a:gd name="T1" fmla="*/ 0 h 32"/>
                  <a:gd name="T2" fmla="*/ 0 w 63"/>
                  <a:gd name="T3" fmla="*/ 0 h 32"/>
                  <a:gd name="T4" fmla="*/ 3 w 63"/>
                  <a:gd name="T5" fmla="*/ 9 h 32"/>
                  <a:gd name="T6" fmla="*/ 9 w 63"/>
                  <a:gd name="T7" fmla="*/ 15 h 32"/>
                  <a:gd name="T8" fmla="*/ 16 w 63"/>
                  <a:gd name="T9" fmla="*/ 22 h 32"/>
                  <a:gd name="T10" fmla="*/ 24 w 63"/>
                  <a:gd name="T11" fmla="*/ 24 h 32"/>
                  <a:gd name="T12" fmla="*/ 34 w 63"/>
                  <a:gd name="T13" fmla="*/ 27 h 32"/>
                  <a:gd name="T14" fmla="*/ 44 w 63"/>
                  <a:gd name="T15" fmla="*/ 28 h 32"/>
                  <a:gd name="T16" fmla="*/ 53 w 63"/>
                  <a:gd name="T17" fmla="*/ 31 h 32"/>
                  <a:gd name="T18" fmla="*/ 63 w 63"/>
                  <a:gd name="T19" fmla="*/ 32 h 32"/>
                  <a:gd name="T20" fmla="*/ 63 w 63"/>
                  <a:gd name="T21" fmla="*/ 24 h 32"/>
                  <a:gd name="T22" fmla="*/ 53 w 63"/>
                  <a:gd name="T23" fmla="*/ 23 h 32"/>
                  <a:gd name="T24" fmla="*/ 44 w 63"/>
                  <a:gd name="T25" fmla="*/ 20 h 32"/>
                  <a:gd name="T26" fmla="*/ 34 w 63"/>
                  <a:gd name="T27" fmla="*/ 19 h 32"/>
                  <a:gd name="T28" fmla="*/ 27 w 63"/>
                  <a:gd name="T29" fmla="*/ 16 h 32"/>
                  <a:gd name="T30" fmla="*/ 18 w 63"/>
                  <a:gd name="T31" fmla="*/ 14 h 32"/>
                  <a:gd name="T32" fmla="*/ 13 w 63"/>
                  <a:gd name="T33" fmla="*/ 10 h 32"/>
                  <a:gd name="T34" fmla="*/ 10 w 63"/>
                  <a:gd name="T35" fmla="*/ 6 h 32"/>
                  <a:gd name="T36" fmla="*/ 10 w 63"/>
                  <a:gd name="T37" fmla="*/ 0 h 32"/>
                  <a:gd name="T38" fmla="*/ 10 w 63"/>
                  <a:gd name="T39" fmla="*/ 0 h 32"/>
                  <a:gd name="T40" fmla="*/ 0 w 63"/>
                  <a:gd name="T41" fmla="*/ 0 h 3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3"/>
                  <a:gd name="T64" fmla="*/ 0 h 32"/>
                  <a:gd name="T65" fmla="*/ 63 w 63"/>
                  <a:gd name="T66" fmla="*/ 32 h 3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3" h="32">
                    <a:moveTo>
                      <a:pt x="0" y="0"/>
                    </a:moveTo>
                    <a:lnTo>
                      <a:pt x="0" y="0"/>
                    </a:lnTo>
                    <a:lnTo>
                      <a:pt x="3" y="9"/>
                    </a:lnTo>
                    <a:lnTo>
                      <a:pt x="9" y="15"/>
                    </a:lnTo>
                    <a:lnTo>
                      <a:pt x="16" y="22"/>
                    </a:lnTo>
                    <a:lnTo>
                      <a:pt x="24" y="24"/>
                    </a:lnTo>
                    <a:lnTo>
                      <a:pt x="34" y="27"/>
                    </a:lnTo>
                    <a:lnTo>
                      <a:pt x="44" y="28"/>
                    </a:lnTo>
                    <a:lnTo>
                      <a:pt x="53" y="31"/>
                    </a:lnTo>
                    <a:lnTo>
                      <a:pt x="63" y="32"/>
                    </a:lnTo>
                    <a:lnTo>
                      <a:pt x="63" y="24"/>
                    </a:lnTo>
                    <a:lnTo>
                      <a:pt x="53" y="23"/>
                    </a:lnTo>
                    <a:lnTo>
                      <a:pt x="44" y="20"/>
                    </a:lnTo>
                    <a:lnTo>
                      <a:pt x="34" y="19"/>
                    </a:lnTo>
                    <a:lnTo>
                      <a:pt x="27" y="16"/>
                    </a:lnTo>
                    <a:lnTo>
                      <a:pt x="18" y="14"/>
                    </a:lnTo>
                    <a:lnTo>
                      <a:pt x="13" y="10"/>
                    </a:lnTo>
                    <a:lnTo>
                      <a:pt x="10" y="6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34" name="Freeform 109"/>
              <p:cNvSpPr>
                <a:spLocks/>
              </p:cNvSpPr>
              <p:nvPr/>
            </p:nvSpPr>
            <p:spPr bwMode="auto">
              <a:xfrm>
                <a:off x="377" y="1018"/>
                <a:ext cx="10" cy="206"/>
              </a:xfrm>
              <a:custGeom>
                <a:avLst/>
                <a:gdLst>
                  <a:gd name="T0" fmla="*/ 0 w 10"/>
                  <a:gd name="T1" fmla="*/ 0 h 206"/>
                  <a:gd name="T2" fmla="*/ 0 w 10"/>
                  <a:gd name="T3" fmla="*/ 0 h 206"/>
                  <a:gd name="T4" fmla="*/ 0 w 10"/>
                  <a:gd name="T5" fmla="*/ 206 h 206"/>
                  <a:gd name="T6" fmla="*/ 10 w 10"/>
                  <a:gd name="T7" fmla="*/ 206 h 206"/>
                  <a:gd name="T8" fmla="*/ 10 w 10"/>
                  <a:gd name="T9" fmla="*/ 0 h 206"/>
                  <a:gd name="T10" fmla="*/ 10 w 10"/>
                  <a:gd name="T11" fmla="*/ 0 h 206"/>
                  <a:gd name="T12" fmla="*/ 0 w 10"/>
                  <a:gd name="T13" fmla="*/ 0 h 2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206"/>
                  <a:gd name="T23" fmla="*/ 10 w 10"/>
                  <a:gd name="T24" fmla="*/ 206 h 20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206">
                    <a:moveTo>
                      <a:pt x="0" y="0"/>
                    </a:moveTo>
                    <a:lnTo>
                      <a:pt x="0" y="0"/>
                    </a:lnTo>
                    <a:lnTo>
                      <a:pt x="0" y="206"/>
                    </a:lnTo>
                    <a:lnTo>
                      <a:pt x="10" y="206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35" name="Freeform 110"/>
              <p:cNvSpPr>
                <a:spLocks/>
              </p:cNvSpPr>
              <p:nvPr/>
            </p:nvSpPr>
            <p:spPr bwMode="auto">
              <a:xfrm>
                <a:off x="377" y="985"/>
                <a:ext cx="63" cy="33"/>
              </a:xfrm>
              <a:custGeom>
                <a:avLst/>
                <a:gdLst>
                  <a:gd name="T0" fmla="*/ 63 w 63"/>
                  <a:gd name="T1" fmla="*/ 0 h 33"/>
                  <a:gd name="T2" fmla="*/ 63 w 63"/>
                  <a:gd name="T3" fmla="*/ 0 h 33"/>
                  <a:gd name="T4" fmla="*/ 53 w 63"/>
                  <a:gd name="T5" fmla="*/ 2 h 33"/>
                  <a:gd name="T6" fmla="*/ 44 w 63"/>
                  <a:gd name="T7" fmla="*/ 4 h 33"/>
                  <a:gd name="T8" fmla="*/ 34 w 63"/>
                  <a:gd name="T9" fmla="*/ 6 h 33"/>
                  <a:gd name="T10" fmla="*/ 24 w 63"/>
                  <a:gd name="T11" fmla="*/ 8 h 33"/>
                  <a:gd name="T12" fmla="*/ 16 w 63"/>
                  <a:gd name="T13" fmla="*/ 11 h 33"/>
                  <a:gd name="T14" fmla="*/ 9 w 63"/>
                  <a:gd name="T15" fmla="*/ 17 h 33"/>
                  <a:gd name="T16" fmla="*/ 3 w 63"/>
                  <a:gd name="T17" fmla="*/ 24 h 33"/>
                  <a:gd name="T18" fmla="*/ 0 w 63"/>
                  <a:gd name="T19" fmla="*/ 33 h 33"/>
                  <a:gd name="T20" fmla="*/ 10 w 63"/>
                  <a:gd name="T21" fmla="*/ 33 h 33"/>
                  <a:gd name="T22" fmla="*/ 10 w 63"/>
                  <a:gd name="T23" fmla="*/ 26 h 33"/>
                  <a:gd name="T24" fmla="*/ 13 w 63"/>
                  <a:gd name="T25" fmla="*/ 22 h 33"/>
                  <a:gd name="T26" fmla="*/ 18 w 63"/>
                  <a:gd name="T27" fmla="*/ 19 h 33"/>
                  <a:gd name="T28" fmla="*/ 27 w 63"/>
                  <a:gd name="T29" fmla="*/ 16 h 33"/>
                  <a:gd name="T30" fmla="*/ 34 w 63"/>
                  <a:gd name="T31" fmla="*/ 13 h 33"/>
                  <a:gd name="T32" fmla="*/ 44 w 63"/>
                  <a:gd name="T33" fmla="*/ 12 h 33"/>
                  <a:gd name="T34" fmla="*/ 53 w 63"/>
                  <a:gd name="T35" fmla="*/ 10 h 33"/>
                  <a:gd name="T36" fmla="*/ 63 w 63"/>
                  <a:gd name="T37" fmla="*/ 8 h 33"/>
                  <a:gd name="T38" fmla="*/ 63 w 63"/>
                  <a:gd name="T39" fmla="*/ 8 h 33"/>
                  <a:gd name="T40" fmla="*/ 63 w 63"/>
                  <a:gd name="T41" fmla="*/ 0 h 3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3"/>
                  <a:gd name="T64" fmla="*/ 0 h 33"/>
                  <a:gd name="T65" fmla="*/ 63 w 63"/>
                  <a:gd name="T66" fmla="*/ 33 h 3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3" h="33">
                    <a:moveTo>
                      <a:pt x="63" y="0"/>
                    </a:moveTo>
                    <a:lnTo>
                      <a:pt x="63" y="0"/>
                    </a:lnTo>
                    <a:lnTo>
                      <a:pt x="53" y="2"/>
                    </a:lnTo>
                    <a:lnTo>
                      <a:pt x="44" y="4"/>
                    </a:lnTo>
                    <a:lnTo>
                      <a:pt x="34" y="6"/>
                    </a:lnTo>
                    <a:lnTo>
                      <a:pt x="24" y="8"/>
                    </a:lnTo>
                    <a:lnTo>
                      <a:pt x="16" y="11"/>
                    </a:lnTo>
                    <a:lnTo>
                      <a:pt x="9" y="17"/>
                    </a:lnTo>
                    <a:lnTo>
                      <a:pt x="3" y="24"/>
                    </a:lnTo>
                    <a:lnTo>
                      <a:pt x="0" y="33"/>
                    </a:lnTo>
                    <a:lnTo>
                      <a:pt x="10" y="33"/>
                    </a:lnTo>
                    <a:lnTo>
                      <a:pt x="10" y="26"/>
                    </a:lnTo>
                    <a:lnTo>
                      <a:pt x="13" y="22"/>
                    </a:lnTo>
                    <a:lnTo>
                      <a:pt x="18" y="19"/>
                    </a:lnTo>
                    <a:lnTo>
                      <a:pt x="27" y="16"/>
                    </a:lnTo>
                    <a:lnTo>
                      <a:pt x="34" y="13"/>
                    </a:lnTo>
                    <a:lnTo>
                      <a:pt x="44" y="12"/>
                    </a:lnTo>
                    <a:lnTo>
                      <a:pt x="53" y="10"/>
                    </a:lnTo>
                    <a:lnTo>
                      <a:pt x="63" y="8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36" name="Freeform 111"/>
              <p:cNvSpPr>
                <a:spLocks/>
              </p:cNvSpPr>
              <p:nvPr/>
            </p:nvSpPr>
            <p:spPr bwMode="auto">
              <a:xfrm>
                <a:off x="440" y="956"/>
                <a:ext cx="60" cy="37"/>
              </a:xfrm>
              <a:custGeom>
                <a:avLst/>
                <a:gdLst>
                  <a:gd name="T0" fmla="*/ 60 w 60"/>
                  <a:gd name="T1" fmla="*/ 11 h 37"/>
                  <a:gd name="T2" fmla="*/ 52 w 60"/>
                  <a:gd name="T3" fmla="*/ 9 h 37"/>
                  <a:gd name="T4" fmla="*/ 46 w 60"/>
                  <a:gd name="T5" fmla="*/ 13 h 37"/>
                  <a:gd name="T6" fmla="*/ 43 w 60"/>
                  <a:gd name="T7" fmla="*/ 17 h 37"/>
                  <a:gd name="T8" fmla="*/ 37 w 60"/>
                  <a:gd name="T9" fmla="*/ 19 h 37"/>
                  <a:gd name="T10" fmla="*/ 30 w 60"/>
                  <a:gd name="T11" fmla="*/ 22 h 37"/>
                  <a:gd name="T12" fmla="*/ 24 w 60"/>
                  <a:gd name="T13" fmla="*/ 24 h 37"/>
                  <a:gd name="T14" fmla="*/ 17 w 60"/>
                  <a:gd name="T15" fmla="*/ 26 h 37"/>
                  <a:gd name="T16" fmla="*/ 9 w 60"/>
                  <a:gd name="T17" fmla="*/ 28 h 37"/>
                  <a:gd name="T18" fmla="*/ 0 w 60"/>
                  <a:gd name="T19" fmla="*/ 29 h 37"/>
                  <a:gd name="T20" fmla="*/ 0 w 60"/>
                  <a:gd name="T21" fmla="*/ 37 h 37"/>
                  <a:gd name="T22" fmla="*/ 9 w 60"/>
                  <a:gd name="T23" fmla="*/ 36 h 37"/>
                  <a:gd name="T24" fmla="*/ 17 w 60"/>
                  <a:gd name="T25" fmla="*/ 33 h 37"/>
                  <a:gd name="T26" fmla="*/ 24 w 60"/>
                  <a:gd name="T27" fmla="*/ 32 h 37"/>
                  <a:gd name="T28" fmla="*/ 33 w 60"/>
                  <a:gd name="T29" fmla="*/ 29 h 37"/>
                  <a:gd name="T30" fmla="*/ 39 w 60"/>
                  <a:gd name="T31" fmla="*/ 27 h 37"/>
                  <a:gd name="T32" fmla="*/ 45 w 60"/>
                  <a:gd name="T33" fmla="*/ 24 h 37"/>
                  <a:gd name="T34" fmla="*/ 51 w 60"/>
                  <a:gd name="T35" fmla="*/ 20 h 37"/>
                  <a:gd name="T36" fmla="*/ 57 w 60"/>
                  <a:gd name="T37" fmla="*/ 14 h 37"/>
                  <a:gd name="T38" fmla="*/ 50 w 60"/>
                  <a:gd name="T39" fmla="*/ 11 h 37"/>
                  <a:gd name="T40" fmla="*/ 60 w 60"/>
                  <a:gd name="T41" fmla="*/ 11 h 37"/>
                  <a:gd name="T42" fmla="*/ 60 w 60"/>
                  <a:gd name="T43" fmla="*/ 0 h 37"/>
                  <a:gd name="T44" fmla="*/ 52 w 60"/>
                  <a:gd name="T45" fmla="*/ 9 h 37"/>
                  <a:gd name="T46" fmla="*/ 60 w 60"/>
                  <a:gd name="T47" fmla="*/ 11 h 3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7"/>
                  <a:gd name="T74" fmla="*/ 60 w 60"/>
                  <a:gd name="T75" fmla="*/ 37 h 3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7">
                    <a:moveTo>
                      <a:pt x="60" y="11"/>
                    </a:moveTo>
                    <a:lnTo>
                      <a:pt x="52" y="9"/>
                    </a:lnTo>
                    <a:lnTo>
                      <a:pt x="46" y="13"/>
                    </a:lnTo>
                    <a:lnTo>
                      <a:pt x="43" y="17"/>
                    </a:lnTo>
                    <a:lnTo>
                      <a:pt x="37" y="19"/>
                    </a:lnTo>
                    <a:lnTo>
                      <a:pt x="30" y="22"/>
                    </a:lnTo>
                    <a:lnTo>
                      <a:pt x="24" y="24"/>
                    </a:lnTo>
                    <a:lnTo>
                      <a:pt x="17" y="26"/>
                    </a:lnTo>
                    <a:lnTo>
                      <a:pt x="9" y="28"/>
                    </a:lnTo>
                    <a:lnTo>
                      <a:pt x="0" y="29"/>
                    </a:lnTo>
                    <a:lnTo>
                      <a:pt x="0" y="37"/>
                    </a:lnTo>
                    <a:lnTo>
                      <a:pt x="9" y="36"/>
                    </a:lnTo>
                    <a:lnTo>
                      <a:pt x="17" y="33"/>
                    </a:lnTo>
                    <a:lnTo>
                      <a:pt x="24" y="32"/>
                    </a:lnTo>
                    <a:lnTo>
                      <a:pt x="33" y="29"/>
                    </a:lnTo>
                    <a:lnTo>
                      <a:pt x="39" y="27"/>
                    </a:lnTo>
                    <a:lnTo>
                      <a:pt x="45" y="24"/>
                    </a:lnTo>
                    <a:lnTo>
                      <a:pt x="51" y="20"/>
                    </a:lnTo>
                    <a:lnTo>
                      <a:pt x="57" y="14"/>
                    </a:lnTo>
                    <a:lnTo>
                      <a:pt x="50" y="11"/>
                    </a:lnTo>
                    <a:lnTo>
                      <a:pt x="60" y="11"/>
                    </a:lnTo>
                    <a:lnTo>
                      <a:pt x="60" y="0"/>
                    </a:lnTo>
                    <a:lnTo>
                      <a:pt x="52" y="9"/>
                    </a:lnTo>
                    <a:lnTo>
                      <a:pt x="6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37" name="Freeform 112"/>
              <p:cNvSpPr>
                <a:spLocks/>
              </p:cNvSpPr>
              <p:nvPr/>
            </p:nvSpPr>
            <p:spPr bwMode="auto">
              <a:xfrm>
                <a:off x="490" y="967"/>
                <a:ext cx="10" cy="317"/>
              </a:xfrm>
              <a:custGeom>
                <a:avLst/>
                <a:gdLst>
                  <a:gd name="T0" fmla="*/ 2 w 10"/>
                  <a:gd name="T1" fmla="*/ 308 h 317"/>
                  <a:gd name="T2" fmla="*/ 10 w 10"/>
                  <a:gd name="T3" fmla="*/ 306 h 317"/>
                  <a:gd name="T4" fmla="*/ 10 w 10"/>
                  <a:gd name="T5" fmla="*/ 0 h 317"/>
                  <a:gd name="T6" fmla="*/ 0 w 10"/>
                  <a:gd name="T7" fmla="*/ 0 h 317"/>
                  <a:gd name="T8" fmla="*/ 0 w 10"/>
                  <a:gd name="T9" fmla="*/ 306 h 317"/>
                  <a:gd name="T10" fmla="*/ 7 w 10"/>
                  <a:gd name="T11" fmla="*/ 303 h 317"/>
                  <a:gd name="T12" fmla="*/ 2 w 10"/>
                  <a:gd name="T13" fmla="*/ 308 h 317"/>
                  <a:gd name="T14" fmla="*/ 10 w 10"/>
                  <a:gd name="T15" fmla="*/ 317 h 317"/>
                  <a:gd name="T16" fmla="*/ 10 w 10"/>
                  <a:gd name="T17" fmla="*/ 306 h 317"/>
                  <a:gd name="T18" fmla="*/ 2 w 10"/>
                  <a:gd name="T19" fmla="*/ 308 h 3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317"/>
                  <a:gd name="T32" fmla="*/ 10 w 10"/>
                  <a:gd name="T33" fmla="*/ 317 h 3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317">
                    <a:moveTo>
                      <a:pt x="2" y="308"/>
                    </a:moveTo>
                    <a:lnTo>
                      <a:pt x="10" y="306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306"/>
                    </a:lnTo>
                    <a:lnTo>
                      <a:pt x="7" y="303"/>
                    </a:lnTo>
                    <a:lnTo>
                      <a:pt x="2" y="308"/>
                    </a:lnTo>
                    <a:lnTo>
                      <a:pt x="10" y="317"/>
                    </a:lnTo>
                    <a:lnTo>
                      <a:pt x="10" y="306"/>
                    </a:lnTo>
                    <a:lnTo>
                      <a:pt x="2" y="30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38" name="Freeform 113"/>
              <p:cNvSpPr>
                <a:spLocks/>
              </p:cNvSpPr>
              <p:nvPr/>
            </p:nvSpPr>
            <p:spPr bwMode="auto">
              <a:xfrm>
                <a:off x="382" y="684"/>
                <a:ext cx="113" cy="305"/>
              </a:xfrm>
              <a:custGeom>
                <a:avLst/>
                <a:gdLst>
                  <a:gd name="T0" fmla="*/ 113 w 113"/>
                  <a:gd name="T1" fmla="*/ 305 h 305"/>
                  <a:gd name="T2" fmla="*/ 107 w 113"/>
                  <a:gd name="T3" fmla="*/ 300 h 305"/>
                  <a:gd name="T4" fmla="*/ 102 w 113"/>
                  <a:gd name="T5" fmla="*/ 296 h 305"/>
                  <a:gd name="T6" fmla="*/ 96 w 113"/>
                  <a:gd name="T7" fmla="*/ 294 h 305"/>
                  <a:gd name="T8" fmla="*/ 90 w 113"/>
                  <a:gd name="T9" fmla="*/ 291 h 305"/>
                  <a:gd name="T10" fmla="*/ 82 w 113"/>
                  <a:gd name="T11" fmla="*/ 289 h 305"/>
                  <a:gd name="T12" fmla="*/ 75 w 113"/>
                  <a:gd name="T13" fmla="*/ 287 h 305"/>
                  <a:gd name="T14" fmla="*/ 67 w 113"/>
                  <a:gd name="T15" fmla="*/ 285 h 305"/>
                  <a:gd name="T16" fmla="*/ 58 w 113"/>
                  <a:gd name="T17" fmla="*/ 283 h 305"/>
                  <a:gd name="T18" fmla="*/ 48 w 113"/>
                  <a:gd name="T19" fmla="*/ 282 h 305"/>
                  <a:gd name="T20" fmla="*/ 39 w 113"/>
                  <a:gd name="T21" fmla="*/ 281 h 305"/>
                  <a:gd name="T22" fmla="*/ 29 w 113"/>
                  <a:gd name="T23" fmla="*/ 279 h 305"/>
                  <a:gd name="T24" fmla="*/ 21 w 113"/>
                  <a:gd name="T25" fmla="*/ 277 h 305"/>
                  <a:gd name="T26" fmla="*/ 12 w 113"/>
                  <a:gd name="T27" fmla="*/ 274 h 305"/>
                  <a:gd name="T28" fmla="*/ 6 w 113"/>
                  <a:gd name="T29" fmla="*/ 269 h 305"/>
                  <a:gd name="T30" fmla="*/ 1 w 113"/>
                  <a:gd name="T31" fmla="*/ 263 h 305"/>
                  <a:gd name="T32" fmla="*/ 0 w 113"/>
                  <a:gd name="T33" fmla="*/ 255 h 305"/>
                  <a:gd name="T34" fmla="*/ 0 w 113"/>
                  <a:gd name="T35" fmla="*/ 50 h 305"/>
                  <a:gd name="T36" fmla="*/ 1 w 113"/>
                  <a:gd name="T37" fmla="*/ 43 h 305"/>
                  <a:gd name="T38" fmla="*/ 6 w 113"/>
                  <a:gd name="T39" fmla="*/ 36 h 305"/>
                  <a:gd name="T40" fmla="*/ 12 w 113"/>
                  <a:gd name="T41" fmla="*/ 31 h 305"/>
                  <a:gd name="T42" fmla="*/ 21 w 113"/>
                  <a:gd name="T43" fmla="*/ 28 h 305"/>
                  <a:gd name="T44" fmla="*/ 29 w 113"/>
                  <a:gd name="T45" fmla="*/ 26 h 305"/>
                  <a:gd name="T46" fmla="*/ 39 w 113"/>
                  <a:gd name="T47" fmla="*/ 25 h 305"/>
                  <a:gd name="T48" fmla="*/ 48 w 113"/>
                  <a:gd name="T49" fmla="*/ 22 h 305"/>
                  <a:gd name="T50" fmla="*/ 58 w 113"/>
                  <a:gd name="T51" fmla="*/ 21 h 305"/>
                  <a:gd name="T52" fmla="*/ 67 w 113"/>
                  <a:gd name="T53" fmla="*/ 19 h 305"/>
                  <a:gd name="T54" fmla="*/ 75 w 113"/>
                  <a:gd name="T55" fmla="*/ 18 h 305"/>
                  <a:gd name="T56" fmla="*/ 82 w 113"/>
                  <a:gd name="T57" fmla="*/ 17 h 305"/>
                  <a:gd name="T58" fmla="*/ 90 w 113"/>
                  <a:gd name="T59" fmla="*/ 14 h 305"/>
                  <a:gd name="T60" fmla="*/ 96 w 113"/>
                  <a:gd name="T61" fmla="*/ 12 h 305"/>
                  <a:gd name="T62" fmla="*/ 102 w 113"/>
                  <a:gd name="T63" fmla="*/ 9 h 305"/>
                  <a:gd name="T64" fmla="*/ 107 w 113"/>
                  <a:gd name="T65" fmla="*/ 5 h 305"/>
                  <a:gd name="T66" fmla="*/ 113 w 113"/>
                  <a:gd name="T67" fmla="*/ 0 h 305"/>
                  <a:gd name="T68" fmla="*/ 113 w 113"/>
                  <a:gd name="T69" fmla="*/ 305 h 30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3"/>
                  <a:gd name="T106" fmla="*/ 0 h 305"/>
                  <a:gd name="T107" fmla="*/ 113 w 113"/>
                  <a:gd name="T108" fmla="*/ 305 h 30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3" h="305">
                    <a:moveTo>
                      <a:pt x="113" y="305"/>
                    </a:moveTo>
                    <a:lnTo>
                      <a:pt x="107" y="300"/>
                    </a:lnTo>
                    <a:lnTo>
                      <a:pt x="102" y="296"/>
                    </a:lnTo>
                    <a:lnTo>
                      <a:pt x="96" y="294"/>
                    </a:lnTo>
                    <a:lnTo>
                      <a:pt x="90" y="291"/>
                    </a:lnTo>
                    <a:lnTo>
                      <a:pt x="82" y="289"/>
                    </a:lnTo>
                    <a:lnTo>
                      <a:pt x="75" y="287"/>
                    </a:lnTo>
                    <a:lnTo>
                      <a:pt x="67" y="285"/>
                    </a:lnTo>
                    <a:lnTo>
                      <a:pt x="58" y="283"/>
                    </a:lnTo>
                    <a:lnTo>
                      <a:pt x="48" y="282"/>
                    </a:lnTo>
                    <a:lnTo>
                      <a:pt x="39" y="281"/>
                    </a:lnTo>
                    <a:lnTo>
                      <a:pt x="29" y="279"/>
                    </a:lnTo>
                    <a:lnTo>
                      <a:pt x="21" y="277"/>
                    </a:lnTo>
                    <a:lnTo>
                      <a:pt x="12" y="274"/>
                    </a:lnTo>
                    <a:lnTo>
                      <a:pt x="6" y="269"/>
                    </a:lnTo>
                    <a:lnTo>
                      <a:pt x="1" y="263"/>
                    </a:lnTo>
                    <a:lnTo>
                      <a:pt x="0" y="255"/>
                    </a:lnTo>
                    <a:lnTo>
                      <a:pt x="0" y="50"/>
                    </a:lnTo>
                    <a:lnTo>
                      <a:pt x="1" y="43"/>
                    </a:lnTo>
                    <a:lnTo>
                      <a:pt x="6" y="36"/>
                    </a:lnTo>
                    <a:lnTo>
                      <a:pt x="12" y="31"/>
                    </a:lnTo>
                    <a:lnTo>
                      <a:pt x="21" y="28"/>
                    </a:lnTo>
                    <a:lnTo>
                      <a:pt x="29" y="26"/>
                    </a:lnTo>
                    <a:lnTo>
                      <a:pt x="39" y="25"/>
                    </a:lnTo>
                    <a:lnTo>
                      <a:pt x="48" y="22"/>
                    </a:lnTo>
                    <a:lnTo>
                      <a:pt x="58" y="21"/>
                    </a:lnTo>
                    <a:lnTo>
                      <a:pt x="67" y="19"/>
                    </a:lnTo>
                    <a:lnTo>
                      <a:pt x="75" y="18"/>
                    </a:lnTo>
                    <a:lnTo>
                      <a:pt x="82" y="17"/>
                    </a:lnTo>
                    <a:lnTo>
                      <a:pt x="90" y="14"/>
                    </a:lnTo>
                    <a:lnTo>
                      <a:pt x="96" y="12"/>
                    </a:lnTo>
                    <a:lnTo>
                      <a:pt x="102" y="9"/>
                    </a:lnTo>
                    <a:lnTo>
                      <a:pt x="107" y="5"/>
                    </a:lnTo>
                    <a:lnTo>
                      <a:pt x="113" y="0"/>
                    </a:lnTo>
                    <a:lnTo>
                      <a:pt x="113" y="305"/>
                    </a:lnTo>
                    <a:close/>
                  </a:path>
                </a:pathLst>
              </a:custGeom>
              <a:solidFill>
                <a:srgbClr val="6600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39" name="Freeform 114"/>
              <p:cNvSpPr>
                <a:spLocks/>
              </p:cNvSpPr>
              <p:nvPr/>
            </p:nvSpPr>
            <p:spPr bwMode="auto">
              <a:xfrm>
                <a:off x="440" y="963"/>
                <a:ext cx="57" cy="29"/>
              </a:xfrm>
              <a:custGeom>
                <a:avLst/>
                <a:gdLst>
                  <a:gd name="T0" fmla="*/ 0 w 57"/>
                  <a:gd name="T1" fmla="*/ 8 h 29"/>
                  <a:gd name="T2" fmla="*/ 0 w 57"/>
                  <a:gd name="T3" fmla="*/ 8 h 29"/>
                  <a:gd name="T4" fmla="*/ 9 w 57"/>
                  <a:gd name="T5" fmla="*/ 10 h 29"/>
                  <a:gd name="T6" fmla="*/ 17 w 57"/>
                  <a:gd name="T7" fmla="*/ 12 h 29"/>
                  <a:gd name="T8" fmla="*/ 24 w 57"/>
                  <a:gd name="T9" fmla="*/ 13 h 29"/>
                  <a:gd name="T10" fmla="*/ 30 w 57"/>
                  <a:gd name="T11" fmla="*/ 16 h 29"/>
                  <a:gd name="T12" fmla="*/ 37 w 57"/>
                  <a:gd name="T13" fmla="*/ 19 h 29"/>
                  <a:gd name="T14" fmla="*/ 43 w 57"/>
                  <a:gd name="T15" fmla="*/ 21 h 29"/>
                  <a:gd name="T16" fmla="*/ 46 w 57"/>
                  <a:gd name="T17" fmla="*/ 25 h 29"/>
                  <a:gd name="T18" fmla="*/ 52 w 57"/>
                  <a:gd name="T19" fmla="*/ 29 h 29"/>
                  <a:gd name="T20" fmla="*/ 57 w 57"/>
                  <a:gd name="T21" fmla="*/ 24 h 29"/>
                  <a:gd name="T22" fmla="*/ 51 w 57"/>
                  <a:gd name="T23" fmla="*/ 17 h 29"/>
                  <a:gd name="T24" fmla="*/ 45 w 57"/>
                  <a:gd name="T25" fmla="*/ 13 h 29"/>
                  <a:gd name="T26" fmla="*/ 39 w 57"/>
                  <a:gd name="T27" fmla="*/ 11 h 29"/>
                  <a:gd name="T28" fmla="*/ 33 w 57"/>
                  <a:gd name="T29" fmla="*/ 8 h 29"/>
                  <a:gd name="T30" fmla="*/ 24 w 57"/>
                  <a:gd name="T31" fmla="*/ 6 h 29"/>
                  <a:gd name="T32" fmla="*/ 17 w 57"/>
                  <a:gd name="T33" fmla="*/ 4 h 29"/>
                  <a:gd name="T34" fmla="*/ 9 w 57"/>
                  <a:gd name="T35" fmla="*/ 2 h 29"/>
                  <a:gd name="T36" fmla="*/ 0 w 57"/>
                  <a:gd name="T37" fmla="*/ 0 h 29"/>
                  <a:gd name="T38" fmla="*/ 0 w 57"/>
                  <a:gd name="T39" fmla="*/ 0 h 29"/>
                  <a:gd name="T40" fmla="*/ 0 w 57"/>
                  <a:gd name="T41" fmla="*/ 8 h 2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7"/>
                  <a:gd name="T64" fmla="*/ 0 h 29"/>
                  <a:gd name="T65" fmla="*/ 57 w 57"/>
                  <a:gd name="T66" fmla="*/ 29 h 2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7" h="29">
                    <a:moveTo>
                      <a:pt x="0" y="8"/>
                    </a:moveTo>
                    <a:lnTo>
                      <a:pt x="0" y="8"/>
                    </a:lnTo>
                    <a:lnTo>
                      <a:pt x="9" y="10"/>
                    </a:lnTo>
                    <a:lnTo>
                      <a:pt x="17" y="12"/>
                    </a:lnTo>
                    <a:lnTo>
                      <a:pt x="24" y="13"/>
                    </a:lnTo>
                    <a:lnTo>
                      <a:pt x="30" y="16"/>
                    </a:lnTo>
                    <a:lnTo>
                      <a:pt x="37" y="19"/>
                    </a:lnTo>
                    <a:lnTo>
                      <a:pt x="43" y="21"/>
                    </a:lnTo>
                    <a:lnTo>
                      <a:pt x="46" y="25"/>
                    </a:lnTo>
                    <a:lnTo>
                      <a:pt x="52" y="29"/>
                    </a:lnTo>
                    <a:lnTo>
                      <a:pt x="57" y="24"/>
                    </a:lnTo>
                    <a:lnTo>
                      <a:pt x="51" y="17"/>
                    </a:lnTo>
                    <a:lnTo>
                      <a:pt x="45" y="13"/>
                    </a:lnTo>
                    <a:lnTo>
                      <a:pt x="39" y="11"/>
                    </a:lnTo>
                    <a:lnTo>
                      <a:pt x="33" y="8"/>
                    </a:lnTo>
                    <a:lnTo>
                      <a:pt x="24" y="6"/>
                    </a:lnTo>
                    <a:lnTo>
                      <a:pt x="17" y="4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40" name="Freeform 115"/>
              <p:cNvSpPr>
                <a:spLocks/>
              </p:cNvSpPr>
              <p:nvPr/>
            </p:nvSpPr>
            <p:spPr bwMode="auto">
              <a:xfrm>
                <a:off x="377" y="939"/>
                <a:ext cx="63" cy="32"/>
              </a:xfrm>
              <a:custGeom>
                <a:avLst/>
                <a:gdLst>
                  <a:gd name="T0" fmla="*/ 0 w 63"/>
                  <a:gd name="T1" fmla="*/ 0 h 32"/>
                  <a:gd name="T2" fmla="*/ 0 w 63"/>
                  <a:gd name="T3" fmla="*/ 0 h 32"/>
                  <a:gd name="T4" fmla="*/ 3 w 63"/>
                  <a:gd name="T5" fmla="*/ 9 h 32"/>
                  <a:gd name="T6" fmla="*/ 9 w 63"/>
                  <a:gd name="T7" fmla="*/ 17 h 32"/>
                  <a:gd name="T8" fmla="*/ 16 w 63"/>
                  <a:gd name="T9" fmla="*/ 23 h 32"/>
                  <a:gd name="T10" fmla="*/ 24 w 63"/>
                  <a:gd name="T11" fmla="*/ 26 h 32"/>
                  <a:gd name="T12" fmla="*/ 34 w 63"/>
                  <a:gd name="T13" fmla="*/ 28 h 32"/>
                  <a:gd name="T14" fmla="*/ 44 w 63"/>
                  <a:gd name="T15" fmla="*/ 30 h 32"/>
                  <a:gd name="T16" fmla="*/ 53 w 63"/>
                  <a:gd name="T17" fmla="*/ 31 h 32"/>
                  <a:gd name="T18" fmla="*/ 63 w 63"/>
                  <a:gd name="T19" fmla="*/ 32 h 32"/>
                  <a:gd name="T20" fmla="*/ 63 w 63"/>
                  <a:gd name="T21" fmla="*/ 24 h 32"/>
                  <a:gd name="T22" fmla="*/ 53 w 63"/>
                  <a:gd name="T23" fmla="*/ 23 h 32"/>
                  <a:gd name="T24" fmla="*/ 44 w 63"/>
                  <a:gd name="T25" fmla="*/ 22 h 32"/>
                  <a:gd name="T26" fmla="*/ 34 w 63"/>
                  <a:gd name="T27" fmla="*/ 21 h 32"/>
                  <a:gd name="T28" fmla="*/ 27 w 63"/>
                  <a:gd name="T29" fmla="*/ 18 h 32"/>
                  <a:gd name="T30" fmla="*/ 18 w 63"/>
                  <a:gd name="T31" fmla="*/ 15 h 32"/>
                  <a:gd name="T32" fmla="*/ 13 w 63"/>
                  <a:gd name="T33" fmla="*/ 12 h 32"/>
                  <a:gd name="T34" fmla="*/ 10 w 63"/>
                  <a:gd name="T35" fmla="*/ 6 h 32"/>
                  <a:gd name="T36" fmla="*/ 10 w 63"/>
                  <a:gd name="T37" fmla="*/ 0 h 32"/>
                  <a:gd name="T38" fmla="*/ 10 w 63"/>
                  <a:gd name="T39" fmla="*/ 0 h 32"/>
                  <a:gd name="T40" fmla="*/ 0 w 63"/>
                  <a:gd name="T41" fmla="*/ 0 h 3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3"/>
                  <a:gd name="T64" fmla="*/ 0 h 32"/>
                  <a:gd name="T65" fmla="*/ 63 w 63"/>
                  <a:gd name="T66" fmla="*/ 32 h 3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3" h="32">
                    <a:moveTo>
                      <a:pt x="0" y="0"/>
                    </a:moveTo>
                    <a:lnTo>
                      <a:pt x="0" y="0"/>
                    </a:lnTo>
                    <a:lnTo>
                      <a:pt x="3" y="9"/>
                    </a:lnTo>
                    <a:lnTo>
                      <a:pt x="9" y="17"/>
                    </a:lnTo>
                    <a:lnTo>
                      <a:pt x="16" y="23"/>
                    </a:lnTo>
                    <a:lnTo>
                      <a:pt x="24" y="26"/>
                    </a:lnTo>
                    <a:lnTo>
                      <a:pt x="34" y="28"/>
                    </a:lnTo>
                    <a:lnTo>
                      <a:pt x="44" y="30"/>
                    </a:lnTo>
                    <a:lnTo>
                      <a:pt x="53" y="31"/>
                    </a:lnTo>
                    <a:lnTo>
                      <a:pt x="63" y="32"/>
                    </a:lnTo>
                    <a:lnTo>
                      <a:pt x="63" y="24"/>
                    </a:lnTo>
                    <a:lnTo>
                      <a:pt x="53" y="23"/>
                    </a:lnTo>
                    <a:lnTo>
                      <a:pt x="44" y="22"/>
                    </a:lnTo>
                    <a:lnTo>
                      <a:pt x="34" y="21"/>
                    </a:lnTo>
                    <a:lnTo>
                      <a:pt x="27" y="18"/>
                    </a:lnTo>
                    <a:lnTo>
                      <a:pt x="18" y="15"/>
                    </a:lnTo>
                    <a:lnTo>
                      <a:pt x="13" y="12"/>
                    </a:lnTo>
                    <a:lnTo>
                      <a:pt x="10" y="6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41" name="Freeform 116"/>
              <p:cNvSpPr>
                <a:spLocks/>
              </p:cNvSpPr>
              <p:nvPr/>
            </p:nvSpPr>
            <p:spPr bwMode="auto">
              <a:xfrm>
                <a:off x="377" y="734"/>
                <a:ext cx="10" cy="205"/>
              </a:xfrm>
              <a:custGeom>
                <a:avLst/>
                <a:gdLst>
                  <a:gd name="T0" fmla="*/ 0 w 10"/>
                  <a:gd name="T1" fmla="*/ 0 h 205"/>
                  <a:gd name="T2" fmla="*/ 0 w 10"/>
                  <a:gd name="T3" fmla="*/ 0 h 205"/>
                  <a:gd name="T4" fmla="*/ 0 w 10"/>
                  <a:gd name="T5" fmla="*/ 205 h 205"/>
                  <a:gd name="T6" fmla="*/ 10 w 10"/>
                  <a:gd name="T7" fmla="*/ 205 h 205"/>
                  <a:gd name="T8" fmla="*/ 10 w 10"/>
                  <a:gd name="T9" fmla="*/ 0 h 205"/>
                  <a:gd name="T10" fmla="*/ 10 w 10"/>
                  <a:gd name="T11" fmla="*/ 0 h 205"/>
                  <a:gd name="T12" fmla="*/ 0 w 10"/>
                  <a:gd name="T13" fmla="*/ 0 h 20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205"/>
                  <a:gd name="T23" fmla="*/ 10 w 10"/>
                  <a:gd name="T24" fmla="*/ 205 h 20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205">
                    <a:moveTo>
                      <a:pt x="0" y="0"/>
                    </a:moveTo>
                    <a:lnTo>
                      <a:pt x="0" y="0"/>
                    </a:lnTo>
                    <a:lnTo>
                      <a:pt x="0" y="205"/>
                    </a:lnTo>
                    <a:lnTo>
                      <a:pt x="10" y="205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42" name="Freeform 117"/>
              <p:cNvSpPr>
                <a:spLocks/>
              </p:cNvSpPr>
              <p:nvPr/>
            </p:nvSpPr>
            <p:spPr bwMode="auto">
              <a:xfrm>
                <a:off x="377" y="701"/>
                <a:ext cx="63" cy="33"/>
              </a:xfrm>
              <a:custGeom>
                <a:avLst/>
                <a:gdLst>
                  <a:gd name="T0" fmla="*/ 63 w 63"/>
                  <a:gd name="T1" fmla="*/ 0 h 33"/>
                  <a:gd name="T2" fmla="*/ 63 w 63"/>
                  <a:gd name="T3" fmla="*/ 0 h 33"/>
                  <a:gd name="T4" fmla="*/ 53 w 63"/>
                  <a:gd name="T5" fmla="*/ 1 h 33"/>
                  <a:gd name="T6" fmla="*/ 44 w 63"/>
                  <a:gd name="T7" fmla="*/ 4 h 33"/>
                  <a:gd name="T8" fmla="*/ 34 w 63"/>
                  <a:gd name="T9" fmla="*/ 5 h 33"/>
                  <a:gd name="T10" fmla="*/ 24 w 63"/>
                  <a:gd name="T11" fmla="*/ 8 h 33"/>
                  <a:gd name="T12" fmla="*/ 16 w 63"/>
                  <a:gd name="T13" fmla="*/ 10 h 33"/>
                  <a:gd name="T14" fmla="*/ 9 w 63"/>
                  <a:gd name="T15" fmla="*/ 17 h 33"/>
                  <a:gd name="T16" fmla="*/ 3 w 63"/>
                  <a:gd name="T17" fmla="*/ 24 h 33"/>
                  <a:gd name="T18" fmla="*/ 0 w 63"/>
                  <a:gd name="T19" fmla="*/ 33 h 33"/>
                  <a:gd name="T20" fmla="*/ 10 w 63"/>
                  <a:gd name="T21" fmla="*/ 33 h 33"/>
                  <a:gd name="T22" fmla="*/ 10 w 63"/>
                  <a:gd name="T23" fmla="*/ 27 h 33"/>
                  <a:gd name="T24" fmla="*/ 13 w 63"/>
                  <a:gd name="T25" fmla="*/ 22 h 33"/>
                  <a:gd name="T26" fmla="*/ 18 w 63"/>
                  <a:gd name="T27" fmla="*/ 18 h 33"/>
                  <a:gd name="T28" fmla="*/ 27 w 63"/>
                  <a:gd name="T29" fmla="*/ 15 h 33"/>
                  <a:gd name="T30" fmla="*/ 34 w 63"/>
                  <a:gd name="T31" fmla="*/ 13 h 33"/>
                  <a:gd name="T32" fmla="*/ 44 w 63"/>
                  <a:gd name="T33" fmla="*/ 11 h 33"/>
                  <a:gd name="T34" fmla="*/ 53 w 63"/>
                  <a:gd name="T35" fmla="*/ 9 h 33"/>
                  <a:gd name="T36" fmla="*/ 63 w 63"/>
                  <a:gd name="T37" fmla="*/ 8 h 33"/>
                  <a:gd name="T38" fmla="*/ 63 w 63"/>
                  <a:gd name="T39" fmla="*/ 8 h 33"/>
                  <a:gd name="T40" fmla="*/ 63 w 63"/>
                  <a:gd name="T41" fmla="*/ 0 h 3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3"/>
                  <a:gd name="T64" fmla="*/ 0 h 33"/>
                  <a:gd name="T65" fmla="*/ 63 w 63"/>
                  <a:gd name="T66" fmla="*/ 33 h 3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3" h="33">
                    <a:moveTo>
                      <a:pt x="63" y="0"/>
                    </a:moveTo>
                    <a:lnTo>
                      <a:pt x="63" y="0"/>
                    </a:lnTo>
                    <a:lnTo>
                      <a:pt x="53" y="1"/>
                    </a:lnTo>
                    <a:lnTo>
                      <a:pt x="44" y="4"/>
                    </a:lnTo>
                    <a:lnTo>
                      <a:pt x="34" y="5"/>
                    </a:lnTo>
                    <a:lnTo>
                      <a:pt x="24" y="8"/>
                    </a:lnTo>
                    <a:lnTo>
                      <a:pt x="16" y="10"/>
                    </a:lnTo>
                    <a:lnTo>
                      <a:pt x="9" y="17"/>
                    </a:lnTo>
                    <a:lnTo>
                      <a:pt x="3" y="24"/>
                    </a:lnTo>
                    <a:lnTo>
                      <a:pt x="0" y="33"/>
                    </a:lnTo>
                    <a:lnTo>
                      <a:pt x="10" y="33"/>
                    </a:lnTo>
                    <a:lnTo>
                      <a:pt x="10" y="27"/>
                    </a:lnTo>
                    <a:lnTo>
                      <a:pt x="13" y="22"/>
                    </a:lnTo>
                    <a:lnTo>
                      <a:pt x="18" y="18"/>
                    </a:lnTo>
                    <a:lnTo>
                      <a:pt x="27" y="15"/>
                    </a:lnTo>
                    <a:lnTo>
                      <a:pt x="34" y="13"/>
                    </a:lnTo>
                    <a:lnTo>
                      <a:pt x="44" y="11"/>
                    </a:lnTo>
                    <a:lnTo>
                      <a:pt x="53" y="9"/>
                    </a:lnTo>
                    <a:lnTo>
                      <a:pt x="63" y="8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43" name="Freeform 118"/>
              <p:cNvSpPr>
                <a:spLocks/>
              </p:cNvSpPr>
              <p:nvPr/>
            </p:nvSpPr>
            <p:spPr bwMode="auto">
              <a:xfrm>
                <a:off x="440" y="672"/>
                <a:ext cx="60" cy="37"/>
              </a:xfrm>
              <a:custGeom>
                <a:avLst/>
                <a:gdLst>
                  <a:gd name="T0" fmla="*/ 60 w 60"/>
                  <a:gd name="T1" fmla="*/ 12 h 37"/>
                  <a:gd name="T2" fmla="*/ 52 w 60"/>
                  <a:gd name="T3" fmla="*/ 9 h 37"/>
                  <a:gd name="T4" fmla="*/ 46 w 60"/>
                  <a:gd name="T5" fmla="*/ 13 h 37"/>
                  <a:gd name="T6" fmla="*/ 43 w 60"/>
                  <a:gd name="T7" fmla="*/ 17 h 37"/>
                  <a:gd name="T8" fmla="*/ 37 w 60"/>
                  <a:gd name="T9" fmla="*/ 20 h 37"/>
                  <a:gd name="T10" fmla="*/ 30 w 60"/>
                  <a:gd name="T11" fmla="*/ 22 h 37"/>
                  <a:gd name="T12" fmla="*/ 24 w 60"/>
                  <a:gd name="T13" fmla="*/ 25 h 37"/>
                  <a:gd name="T14" fmla="*/ 17 w 60"/>
                  <a:gd name="T15" fmla="*/ 26 h 37"/>
                  <a:gd name="T16" fmla="*/ 9 w 60"/>
                  <a:gd name="T17" fmla="*/ 27 h 37"/>
                  <a:gd name="T18" fmla="*/ 0 w 60"/>
                  <a:gd name="T19" fmla="*/ 29 h 37"/>
                  <a:gd name="T20" fmla="*/ 0 w 60"/>
                  <a:gd name="T21" fmla="*/ 37 h 37"/>
                  <a:gd name="T22" fmla="*/ 9 w 60"/>
                  <a:gd name="T23" fmla="*/ 35 h 37"/>
                  <a:gd name="T24" fmla="*/ 17 w 60"/>
                  <a:gd name="T25" fmla="*/ 34 h 37"/>
                  <a:gd name="T26" fmla="*/ 24 w 60"/>
                  <a:gd name="T27" fmla="*/ 33 h 37"/>
                  <a:gd name="T28" fmla="*/ 33 w 60"/>
                  <a:gd name="T29" fmla="*/ 30 h 37"/>
                  <a:gd name="T30" fmla="*/ 39 w 60"/>
                  <a:gd name="T31" fmla="*/ 27 h 37"/>
                  <a:gd name="T32" fmla="*/ 45 w 60"/>
                  <a:gd name="T33" fmla="*/ 25 h 37"/>
                  <a:gd name="T34" fmla="*/ 51 w 60"/>
                  <a:gd name="T35" fmla="*/ 21 h 37"/>
                  <a:gd name="T36" fmla="*/ 57 w 60"/>
                  <a:gd name="T37" fmla="*/ 15 h 37"/>
                  <a:gd name="T38" fmla="*/ 50 w 60"/>
                  <a:gd name="T39" fmla="*/ 12 h 37"/>
                  <a:gd name="T40" fmla="*/ 60 w 60"/>
                  <a:gd name="T41" fmla="*/ 12 h 37"/>
                  <a:gd name="T42" fmla="*/ 60 w 60"/>
                  <a:gd name="T43" fmla="*/ 0 h 37"/>
                  <a:gd name="T44" fmla="*/ 52 w 60"/>
                  <a:gd name="T45" fmla="*/ 9 h 37"/>
                  <a:gd name="T46" fmla="*/ 60 w 60"/>
                  <a:gd name="T47" fmla="*/ 12 h 3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7"/>
                  <a:gd name="T74" fmla="*/ 60 w 60"/>
                  <a:gd name="T75" fmla="*/ 37 h 3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7">
                    <a:moveTo>
                      <a:pt x="60" y="12"/>
                    </a:moveTo>
                    <a:lnTo>
                      <a:pt x="52" y="9"/>
                    </a:lnTo>
                    <a:lnTo>
                      <a:pt x="46" y="13"/>
                    </a:lnTo>
                    <a:lnTo>
                      <a:pt x="43" y="17"/>
                    </a:lnTo>
                    <a:lnTo>
                      <a:pt x="37" y="20"/>
                    </a:lnTo>
                    <a:lnTo>
                      <a:pt x="30" y="22"/>
                    </a:lnTo>
                    <a:lnTo>
                      <a:pt x="24" y="25"/>
                    </a:lnTo>
                    <a:lnTo>
                      <a:pt x="17" y="26"/>
                    </a:lnTo>
                    <a:lnTo>
                      <a:pt x="9" y="27"/>
                    </a:lnTo>
                    <a:lnTo>
                      <a:pt x="0" y="29"/>
                    </a:lnTo>
                    <a:lnTo>
                      <a:pt x="0" y="37"/>
                    </a:lnTo>
                    <a:lnTo>
                      <a:pt x="9" y="35"/>
                    </a:lnTo>
                    <a:lnTo>
                      <a:pt x="17" y="34"/>
                    </a:lnTo>
                    <a:lnTo>
                      <a:pt x="24" y="33"/>
                    </a:lnTo>
                    <a:lnTo>
                      <a:pt x="33" y="30"/>
                    </a:lnTo>
                    <a:lnTo>
                      <a:pt x="39" y="27"/>
                    </a:lnTo>
                    <a:lnTo>
                      <a:pt x="45" y="25"/>
                    </a:lnTo>
                    <a:lnTo>
                      <a:pt x="51" y="21"/>
                    </a:lnTo>
                    <a:lnTo>
                      <a:pt x="57" y="15"/>
                    </a:lnTo>
                    <a:lnTo>
                      <a:pt x="50" y="12"/>
                    </a:lnTo>
                    <a:lnTo>
                      <a:pt x="60" y="12"/>
                    </a:lnTo>
                    <a:lnTo>
                      <a:pt x="60" y="0"/>
                    </a:lnTo>
                    <a:lnTo>
                      <a:pt x="52" y="9"/>
                    </a:lnTo>
                    <a:lnTo>
                      <a:pt x="6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44" name="Freeform 119"/>
              <p:cNvSpPr>
                <a:spLocks/>
              </p:cNvSpPr>
              <p:nvPr/>
            </p:nvSpPr>
            <p:spPr bwMode="auto">
              <a:xfrm>
                <a:off x="490" y="684"/>
                <a:ext cx="10" cy="317"/>
              </a:xfrm>
              <a:custGeom>
                <a:avLst/>
                <a:gdLst>
                  <a:gd name="T0" fmla="*/ 2 w 10"/>
                  <a:gd name="T1" fmla="*/ 308 h 317"/>
                  <a:gd name="T2" fmla="*/ 10 w 10"/>
                  <a:gd name="T3" fmla="*/ 305 h 317"/>
                  <a:gd name="T4" fmla="*/ 10 w 10"/>
                  <a:gd name="T5" fmla="*/ 0 h 317"/>
                  <a:gd name="T6" fmla="*/ 0 w 10"/>
                  <a:gd name="T7" fmla="*/ 0 h 317"/>
                  <a:gd name="T8" fmla="*/ 0 w 10"/>
                  <a:gd name="T9" fmla="*/ 305 h 317"/>
                  <a:gd name="T10" fmla="*/ 7 w 10"/>
                  <a:gd name="T11" fmla="*/ 303 h 317"/>
                  <a:gd name="T12" fmla="*/ 2 w 10"/>
                  <a:gd name="T13" fmla="*/ 308 h 317"/>
                  <a:gd name="T14" fmla="*/ 10 w 10"/>
                  <a:gd name="T15" fmla="*/ 317 h 317"/>
                  <a:gd name="T16" fmla="*/ 10 w 10"/>
                  <a:gd name="T17" fmla="*/ 305 h 317"/>
                  <a:gd name="T18" fmla="*/ 2 w 10"/>
                  <a:gd name="T19" fmla="*/ 308 h 3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317"/>
                  <a:gd name="T32" fmla="*/ 10 w 10"/>
                  <a:gd name="T33" fmla="*/ 317 h 3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317">
                    <a:moveTo>
                      <a:pt x="2" y="308"/>
                    </a:moveTo>
                    <a:lnTo>
                      <a:pt x="10" y="305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305"/>
                    </a:lnTo>
                    <a:lnTo>
                      <a:pt x="7" y="303"/>
                    </a:lnTo>
                    <a:lnTo>
                      <a:pt x="2" y="308"/>
                    </a:lnTo>
                    <a:lnTo>
                      <a:pt x="10" y="317"/>
                    </a:lnTo>
                    <a:lnTo>
                      <a:pt x="10" y="305"/>
                    </a:lnTo>
                    <a:lnTo>
                      <a:pt x="2" y="30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45" name="Rectangle 120"/>
              <p:cNvSpPr>
                <a:spLocks noChangeArrowheads="1"/>
              </p:cNvSpPr>
              <p:nvPr/>
            </p:nvSpPr>
            <p:spPr bwMode="auto">
              <a:xfrm>
                <a:off x="599" y="775"/>
                <a:ext cx="1824" cy="295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46" name="Freeform 121"/>
              <p:cNvSpPr>
                <a:spLocks/>
              </p:cNvSpPr>
              <p:nvPr/>
            </p:nvSpPr>
            <p:spPr bwMode="auto">
              <a:xfrm>
                <a:off x="2418" y="769"/>
                <a:ext cx="9" cy="2963"/>
              </a:xfrm>
              <a:custGeom>
                <a:avLst/>
                <a:gdLst>
                  <a:gd name="T0" fmla="*/ 5 w 9"/>
                  <a:gd name="T1" fmla="*/ 11 h 2963"/>
                  <a:gd name="T2" fmla="*/ 0 w 9"/>
                  <a:gd name="T3" fmla="*/ 6 h 2963"/>
                  <a:gd name="T4" fmla="*/ 0 w 9"/>
                  <a:gd name="T5" fmla="*/ 2963 h 2963"/>
                  <a:gd name="T6" fmla="*/ 9 w 9"/>
                  <a:gd name="T7" fmla="*/ 2963 h 2963"/>
                  <a:gd name="T8" fmla="*/ 9 w 9"/>
                  <a:gd name="T9" fmla="*/ 6 h 2963"/>
                  <a:gd name="T10" fmla="*/ 5 w 9"/>
                  <a:gd name="T11" fmla="*/ 0 h 2963"/>
                  <a:gd name="T12" fmla="*/ 9 w 9"/>
                  <a:gd name="T13" fmla="*/ 6 h 2963"/>
                  <a:gd name="T14" fmla="*/ 9 w 9"/>
                  <a:gd name="T15" fmla="*/ 0 h 2963"/>
                  <a:gd name="T16" fmla="*/ 5 w 9"/>
                  <a:gd name="T17" fmla="*/ 0 h 2963"/>
                  <a:gd name="T18" fmla="*/ 5 w 9"/>
                  <a:gd name="T19" fmla="*/ 11 h 296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2963"/>
                  <a:gd name="T32" fmla="*/ 9 w 9"/>
                  <a:gd name="T33" fmla="*/ 2963 h 296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2963">
                    <a:moveTo>
                      <a:pt x="5" y="11"/>
                    </a:moveTo>
                    <a:lnTo>
                      <a:pt x="0" y="6"/>
                    </a:lnTo>
                    <a:lnTo>
                      <a:pt x="0" y="2963"/>
                    </a:lnTo>
                    <a:lnTo>
                      <a:pt x="9" y="2963"/>
                    </a:lnTo>
                    <a:lnTo>
                      <a:pt x="9" y="6"/>
                    </a:lnTo>
                    <a:lnTo>
                      <a:pt x="5" y="0"/>
                    </a:lnTo>
                    <a:lnTo>
                      <a:pt x="9" y="6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47" name="Freeform 122"/>
              <p:cNvSpPr>
                <a:spLocks/>
              </p:cNvSpPr>
              <p:nvPr/>
            </p:nvSpPr>
            <p:spPr bwMode="auto">
              <a:xfrm>
                <a:off x="594" y="769"/>
                <a:ext cx="1829" cy="11"/>
              </a:xfrm>
              <a:custGeom>
                <a:avLst/>
                <a:gdLst>
                  <a:gd name="T0" fmla="*/ 10 w 1829"/>
                  <a:gd name="T1" fmla="*/ 6 h 11"/>
                  <a:gd name="T2" fmla="*/ 5 w 1829"/>
                  <a:gd name="T3" fmla="*/ 11 h 11"/>
                  <a:gd name="T4" fmla="*/ 1829 w 1829"/>
                  <a:gd name="T5" fmla="*/ 11 h 11"/>
                  <a:gd name="T6" fmla="*/ 1829 w 1829"/>
                  <a:gd name="T7" fmla="*/ 0 h 11"/>
                  <a:gd name="T8" fmla="*/ 5 w 1829"/>
                  <a:gd name="T9" fmla="*/ 0 h 11"/>
                  <a:gd name="T10" fmla="*/ 0 w 1829"/>
                  <a:gd name="T11" fmla="*/ 6 h 11"/>
                  <a:gd name="T12" fmla="*/ 5 w 1829"/>
                  <a:gd name="T13" fmla="*/ 0 h 11"/>
                  <a:gd name="T14" fmla="*/ 0 w 1829"/>
                  <a:gd name="T15" fmla="*/ 0 h 11"/>
                  <a:gd name="T16" fmla="*/ 0 w 1829"/>
                  <a:gd name="T17" fmla="*/ 6 h 11"/>
                  <a:gd name="T18" fmla="*/ 10 w 1829"/>
                  <a:gd name="T19" fmla="*/ 6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29"/>
                  <a:gd name="T31" fmla="*/ 0 h 11"/>
                  <a:gd name="T32" fmla="*/ 1829 w 182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29" h="11">
                    <a:moveTo>
                      <a:pt x="10" y="6"/>
                    </a:moveTo>
                    <a:lnTo>
                      <a:pt x="5" y="11"/>
                    </a:lnTo>
                    <a:lnTo>
                      <a:pt x="1829" y="11"/>
                    </a:lnTo>
                    <a:lnTo>
                      <a:pt x="1829" y="0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48" name="Freeform 123"/>
              <p:cNvSpPr>
                <a:spLocks/>
              </p:cNvSpPr>
              <p:nvPr/>
            </p:nvSpPr>
            <p:spPr bwMode="auto">
              <a:xfrm>
                <a:off x="594" y="775"/>
                <a:ext cx="10" cy="2963"/>
              </a:xfrm>
              <a:custGeom>
                <a:avLst/>
                <a:gdLst>
                  <a:gd name="T0" fmla="*/ 5 w 10"/>
                  <a:gd name="T1" fmla="*/ 2952 h 2963"/>
                  <a:gd name="T2" fmla="*/ 10 w 10"/>
                  <a:gd name="T3" fmla="*/ 2957 h 2963"/>
                  <a:gd name="T4" fmla="*/ 10 w 10"/>
                  <a:gd name="T5" fmla="*/ 0 h 2963"/>
                  <a:gd name="T6" fmla="*/ 0 w 10"/>
                  <a:gd name="T7" fmla="*/ 0 h 2963"/>
                  <a:gd name="T8" fmla="*/ 0 w 10"/>
                  <a:gd name="T9" fmla="*/ 2957 h 2963"/>
                  <a:gd name="T10" fmla="*/ 5 w 10"/>
                  <a:gd name="T11" fmla="*/ 2963 h 2963"/>
                  <a:gd name="T12" fmla="*/ 0 w 10"/>
                  <a:gd name="T13" fmla="*/ 2957 h 2963"/>
                  <a:gd name="T14" fmla="*/ 0 w 10"/>
                  <a:gd name="T15" fmla="*/ 2963 h 2963"/>
                  <a:gd name="T16" fmla="*/ 5 w 10"/>
                  <a:gd name="T17" fmla="*/ 2963 h 2963"/>
                  <a:gd name="T18" fmla="*/ 5 w 10"/>
                  <a:gd name="T19" fmla="*/ 2952 h 296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2963"/>
                  <a:gd name="T32" fmla="*/ 10 w 10"/>
                  <a:gd name="T33" fmla="*/ 2963 h 296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2963">
                    <a:moveTo>
                      <a:pt x="5" y="2952"/>
                    </a:moveTo>
                    <a:lnTo>
                      <a:pt x="10" y="2957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2957"/>
                    </a:lnTo>
                    <a:lnTo>
                      <a:pt x="5" y="2963"/>
                    </a:lnTo>
                    <a:lnTo>
                      <a:pt x="0" y="2957"/>
                    </a:lnTo>
                    <a:lnTo>
                      <a:pt x="0" y="2963"/>
                    </a:lnTo>
                    <a:lnTo>
                      <a:pt x="5" y="2963"/>
                    </a:lnTo>
                    <a:lnTo>
                      <a:pt x="5" y="29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49" name="Freeform 124"/>
              <p:cNvSpPr>
                <a:spLocks/>
              </p:cNvSpPr>
              <p:nvPr/>
            </p:nvSpPr>
            <p:spPr bwMode="auto">
              <a:xfrm>
                <a:off x="599" y="3727"/>
                <a:ext cx="1828" cy="11"/>
              </a:xfrm>
              <a:custGeom>
                <a:avLst/>
                <a:gdLst>
                  <a:gd name="T0" fmla="*/ 1819 w 1828"/>
                  <a:gd name="T1" fmla="*/ 5 h 11"/>
                  <a:gd name="T2" fmla="*/ 1824 w 1828"/>
                  <a:gd name="T3" fmla="*/ 0 h 11"/>
                  <a:gd name="T4" fmla="*/ 0 w 1828"/>
                  <a:gd name="T5" fmla="*/ 0 h 11"/>
                  <a:gd name="T6" fmla="*/ 0 w 1828"/>
                  <a:gd name="T7" fmla="*/ 11 h 11"/>
                  <a:gd name="T8" fmla="*/ 1824 w 1828"/>
                  <a:gd name="T9" fmla="*/ 11 h 11"/>
                  <a:gd name="T10" fmla="*/ 1828 w 1828"/>
                  <a:gd name="T11" fmla="*/ 5 h 11"/>
                  <a:gd name="T12" fmla="*/ 1824 w 1828"/>
                  <a:gd name="T13" fmla="*/ 11 h 11"/>
                  <a:gd name="T14" fmla="*/ 1828 w 1828"/>
                  <a:gd name="T15" fmla="*/ 11 h 11"/>
                  <a:gd name="T16" fmla="*/ 1828 w 1828"/>
                  <a:gd name="T17" fmla="*/ 5 h 11"/>
                  <a:gd name="T18" fmla="*/ 1819 w 1828"/>
                  <a:gd name="T19" fmla="*/ 5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28"/>
                  <a:gd name="T31" fmla="*/ 0 h 11"/>
                  <a:gd name="T32" fmla="*/ 1828 w 182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28" h="11">
                    <a:moveTo>
                      <a:pt x="1819" y="5"/>
                    </a:moveTo>
                    <a:lnTo>
                      <a:pt x="1824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824" y="11"/>
                    </a:lnTo>
                    <a:lnTo>
                      <a:pt x="1828" y="5"/>
                    </a:lnTo>
                    <a:lnTo>
                      <a:pt x="1824" y="11"/>
                    </a:lnTo>
                    <a:lnTo>
                      <a:pt x="1828" y="11"/>
                    </a:lnTo>
                    <a:lnTo>
                      <a:pt x="1828" y="5"/>
                    </a:lnTo>
                    <a:lnTo>
                      <a:pt x="1819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50" name="Rectangle 125"/>
              <p:cNvSpPr>
                <a:spLocks noChangeArrowheads="1"/>
              </p:cNvSpPr>
              <p:nvPr/>
            </p:nvSpPr>
            <p:spPr bwMode="auto">
              <a:xfrm>
                <a:off x="2614" y="775"/>
                <a:ext cx="1833" cy="295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51" name="Freeform 126"/>
              <p:cNvSpPr>
                <a:spLocks/>
              </p:cNvSpPr>
              <p:nvPr/>
            </p:nvSpPr>
            <p:spPr bwMode="auto">
              <a:xfrm>
                <a:off x="4442" y="769"/>
                <a:ext cx="10" cy="2963"/>
              </a:xfrm>
              <a:custGeom>
                <a:avLst/>
                <a:gdLst>
                  <a:gd name="T0" fmla="*/ 5 w 10"/>
                  <a:gd name="T1" fmla="*/ 11 h 2963"/>
                  <a:gd name="T2" fmla="*/ 0 w 10"/>
                  <a:gd name="T3" fmla="*/ 6 h 2963"/>
                  <a:gd name="T4" fmla="*/ 0 w 10"/>
                  <a:gd name="T5" fmla="*/ 2963 h 2963"/>
                  <a:gd name="T6" fmla="*/ 10 w 10"/>
                  <a:gd name="T7" fmla="*/ 2963 h 2963"/>
                  <a:gd name="T8" fmla="*/ 10 w 10"/>
                  <a:gd name="T9" fmla="*/ 6 h 2963"/>
                  <a:gd name="T10" fmla="*/ 5 w 10"/>
                  <a:gd name="T11" fmla="*/ 0 h 2963"/>
                  <a:gd name="T12" fmla="*/ 10 w 10"/>
                  <a:gd name="T13" fmla="*/ 6 h 2963"/>
                  <a:gd name="T14" fmla="*/ 10 w 10"/>
                  <a:gd name="T15" fmla="*/ 0 h 2963"/>
                  <a:gd name="T16" fmla="*/ 5 w 10"/>
                  <a:gd name="T17" fmla="*/ 0 h 2963"/>
                  <a:gd name="T18" fmla="*/ 5 w 10"/>
                  <a:gd name="T19" fmla="*/ 11 h 296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2963"/>
                  <a:gd name="T32" fmla="*/ 10 w 10"/>
                  <a:gd name="T33" fmla="*/ 2963 h 296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2963">
                    <a:moveTo>
                      <a:pt x="5" y="11"/>
                    </a:moveTo>
                    <a:lnTo>
                      <a:pt x="0" y="6"/>
                    </a:lnTo>
                    <a:lnTo>
                      <a:pt x="0" y="2963"/>
                    </a:lnTo>
                    <a:lnTo>
                      <a:pt x="10" y="2963"/>
                    </a:lnTo>
                    <a:lnTo>
                      <a:pt x="10" y="6"/>
                    </a:lnTo>
                    <a:lnTo>
                      <a:pt x="5" y="0"/>
                    </a:lnTo>
                    <a:lnTo>
                      <a:pt x="10" y="6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52" name="Freeform 127"/>
              <p:cNvSpPr>
                <a:spLocks/>
              </p:cNvSpPr>
              <p:nvPr/>
            </p:nvSpPr>
            <p:spPr bwMode="auto">
              <a:xfrm>
                <a:off x="2609" y="769"/>
                <a:ext cx="1838" cy="11"/>
              </a:xfrm>
              <a:custGeom>
                <a:avLst/>
                <a:gdLst>
                  <a:gd name="T0" fmla="*/ 10 w 1838"/>
                  <a:gd name="T1" fmla="*/ 6 h 11"/>
                  <a:gd name="T2" fmla="*/ 5 w 1838"/>
                  <a:gd name="T3" fmla="*/ 11 h 11"/>
                  <a:gd name="T4" fmla="*/ 1838 w 1838"/>
                  <a:gd name="T5" fmla="*/ 11 h 11"/>
                  <a:gd name="T6" fmla="*/ 1838 w 1838"/>
                  <a:gd name="T7" fmla="*/ 0 h 11"/>
                  <a:gd name="T8" fmla="*/ 5 w 1838"/>
                  <a:gd name="T9" fmla="*/ 0 h 11"/>
                  <a:gd name="T10" fmla="*/ 0 w 1838"/>
                  <a:gd name="T11" fmla="*/ 6 h 11"/>
                  <a:gd name="T12" fmla="*/ 5 w 1838"/>
                  <a:gd name="T13" fmla="*/ 0 h 11"/>
                  <a:gd name="T14" fmla="*/ 0 w 1838"/>
                  <a:gd name="T15" fmla="*/ 0 h 11"/>
                  <a:gd name="T16" fmla="*/ 0 w 1838"/>
                  <a:gd name="T17" fmla="*/ 6 h 11"/>
                  <a:gd name="T18" fmla="*/ 10 w 1838"/>
                  <a:gd name="T19" fmla="*/ 6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38"/>
                  <a:gd name="T31" fmla="*/ 0 h 11"/>
                  <a:gd name="T32" fmla="*/ 1838 w 183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38" h="11">
                    <a:moveTo>
                      <a:pt x="10" y="6"/>
                    </a:moveTo>
                    <a:lnTo>
                      <a:pt x="5" y="11"/>
                    </a:lnTo>
                    <a:lnTo>
                      <a:pt x="1838" y="11"/>
                    </a:lnTo>
                    <a:lnTo>
                      <a:pt x="1838" y="0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53" name="Freeform 128"/>
              <p:cNvSpPr>
                <a:spLocks/>
              </p:cNvSpPr>
              <p:nvPr/>
            </p:nvSpPr>
            <p:spPr bwMode="auto">
              <a:xfrm>
                <a:off x="2609" y="775"/>
                <a:ext cx="10" cy="2963"/>
              </a:xfrm>
              <a:custGeom>
                <a:avLst/>
                <a:gdLst>
                  <a:gd name="T0" fmla="*/ 5 w 10"/>
                  <a:gd name="T1" fmla="*/ 2952 h 2963"/>
                  <a:gd name="T2" fmla="*/ 10 w 10"/>
                  <a:gd name="T3" fmla="*/ 2957 h 2963"/>
                  <a:gd name="T4" fmla="*/ 10 w 10"/>
                  <a:gd name="T5" fmla="*/ 0 h 2963"/>
                  <a:gd name="T6" fmla="*/ 0 w 10"/>
                  <a:gd name="T7" fmla="*/ 0 h 2963"/>
                  <a:gd name="T8" fmla="*/ 0 w 10"/>
                  <a:gd name="T9" fmla="*/ 2957 h 2963"/>
                  <a:gd name="T10" fmla="*/ 5 w 10"/>
                  <a:gd name="T11" fmla="*/ 2963 h 2963"/>
                  <a:gd name="T12" fmla="*/ 0 w 10"/>
                  <a:gd name="T13" fmla="*/ 2957 h 2963"/>
                  <a:gd name="T14" fmla="*/ 0 w 10"/>
                  <a:gd name="T15" fmla="*/ 2963 h 2963"/>
                  <a:gd name="T16" fmla="*/ 5 w 10"/>
                  <a:gd name="T17" fmla="*/ 2963 h 2963"/>
                  <a:gd name="T18" fmla="*/ 5 w 10"/>
                  <a:gd name="T19" fmla="*/ 2952 h 296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2963"/>
                  <a:gd name="T32" fmla="*/ 10 w 10"/>
                  <a:gd name="T33" fmla="*/ 2963 h 296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2963">
                    <a:moveTo>
                      <a:pt x="5" y="2952"/>
                    </a:moveTo>
                    <a:lnTo>
                      <a:pt x="10" y="2957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2957"/>
                    </a:lnTo>
                    <a:lnTo>
                      <a:pt x="5" y="2963"/>
                    </a:lnTo>
                    <a:lnTo>
                      <a:pt x="0" y="2957"/>
                    </a:lnTo>
                    <a:lnTo>
                      <a:pt x="0" y="2963"/>
                    </a:lnTo>
                    <a:lnTo>
                      <a:pt x="5" y="2963"/>
                    </a:lnTo>
                    <a:lnTo>
                      <a:pt x="5" y="29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54" name="Freeform 129"/>
              <p:cNvSpPr>
                <a:spLocks/>
              </p:cNvSpPr>
              <p:nvPr/>
            </p:nvSpPr>
            <p:spPr bwMode="auto">
              <a:xfrm>
                <a:off x="2614" y="3727"/>
                <a:ext cx="1838" cy="11"/>
              </a:xfrm>
              <a:custGeom>
                <a:avLst/>
                <a:gdLst>
                  <a:gd name="T0" fmla="*/ 1828 w 1838"/>
                  <a:gd name="T1" fmla="*/ 5 h 11"/>
                  <a:gd name="T2" fmla="*/ 1833 w 1838"/>
                  <a:gd name="T3" fmla="*/ 0 h 11"/>
                  <a:gd name="T4" fmla="*/ 0 w 1838"/>
                  <a:gd name="T5" fmla="*/ 0 h 11"/>
                  <a:gd name="T6" fmla="*/ 0 w 1838"/>
                  <a:gd name="T7" fmla="*/ 11 h 11"/>
                  <a:gd name="T8" fmla="*/ 1833 w 1838"/>
                  <a:gd name="T9" fmla="*/ 11 h 11"/>
                  <a:gd name="T10" fmla="*/ 1838 w 1838"/>
                  <a:gd name="T11" fmla="*/ 5 h 11"/>
                  <a:gd name="T12" fmla="*/ 1833 w 1838"/>
                  <a:gd name="T13" fmla="*/ 11 h 11"/>
                  <a:gd name="T14" fmla="*/ 1838 w 1838"/>
                  <a:gd name="T15" fmla="*/ 11 h 11"/>
                  <a:gd name="T16" fmla="*/ 1838 w 1838"/>
                  <a:gd name="T17" fmla="*/ 5 h 11"/>
                  <a:gd name="T18" fmla="*/ 1828 w 1838"/>
                  <a:gd name="T19" fmla="*/ 5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38"/>
                  <a:gd name="T31" fmla="*/ 0 h 11"/>
                  <a:gd name="T32" fmla="*/ 1838 w 183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38" h="11">
                    <a:moveTo>
                      <a:pt x="1828" y="5"/>
                    </a:moveTo>
                    <a:lnTo>
                      <a:pt x="1833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833" y="11"/>
                    </a:lnTo>
                    <a:lnTo>
                      <a:pt x="1838" y="5"/>
                    </a:lnTo>
                    <a:lnTo>
                      <a:pt x="1833" y="11"/>
                    </a:lnTo>
                    <a:lnTo>
                      <a:pt x="1838" y="11"/>
                    </a:lnTo>
                    <a:lnTo>
                      <a:pt x="1838" y="5"/>
                    </a:lnTo>
                    <a:lnTo>
                      <a:pt x="1828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55" name="Freeform 130"/>
              <p:cNvSpPr>
                <a:spLocks/>
              </p:cNvSpPr>
              <p:nvPr/>
            </p:nvSpPr>
            <p:spPr bwMode="auto">
              <a:xfrm>
                <a:off x="2396" y="3794"/>
                <a:ext cx="269" cy="86"/>
              </a:xfrm>
              <a:custGeom>
                <a:avLst/>
                <a:gdLst>
                  <a:gd name="T0" fmla="*/ 269 w 269"/>
                  <a:gd name="T1" fmla="*/ 74 h 86"/>
                  <a:gd name="T2" fmla="*/ 258 w 269"/>
                  <a:gd name="T3" fmla="*/ 65 h 86"/>
                  <a:gd name="T4" fmla="*/ 242 w 269"/>
                  <a:gd name="T5" fmla="*/ 55 h 86"/>
                  <a:gd name="T6" fmla="*/ 224 w 269"/>
                  <a:gd name="T7" fmla="*/ 42 h 86"/>
                  <a:gd name="T8" fmla="*/ 205 w 269"/>
                  <a:gd name="T9" fmla="*/ 30 h 86"/>
                  <a:gd name="T10" fmla="*/ 183 w 269"/>
                  <a:gd name="T11" fmla="*/ 19 h 86"/>
                  <a:gd name="T12" fmla="*/ 162 w 269"/>
                  <a:gd name="T13" fmla="*/ 10 h 86"/>
                  <a:gd name="T14" fmla="*/ 143 w 269"/>
                  <a:gd name="T15" fmla="*/ 3 h 86"/>
                  <a:gd name="T16" fmla="*/ 126 w 269"/>
                  <a:gd name="T17" fmla="*/ 0 h 86"/>
                  <a:gd name="T18" fmla="*/ 110 w 269"/>
                  <a:gd name="T19" fmla="*/ 2 h 86"/>
                  <a:gd name="T20" fmla="*/ 94 w 269"/>
                  <a:gd name="T21" fmla="*/ 7 h 86"/>
                  <a:gd name="T22" fmla="*/ 80 w 269"/>
                  <a:gd name="T23" fmla="*/ 13 h 86"/>
                  <a:gd name="T24" fmla="*/ 64 w 269"/>
                  <a:gd name="T25" fmla="*/ 24 h 86"/>
                  <a:gd name="T26" fmla="*/ 50 w 269"/>
                  <a:gd name="T27" fmla="*/ 34 h 86"/>
                  <a:gd name="T28" fmla="*/ 34 w 269"/>
                  <a:gd name="T29" fmla="*/ 47 h 86"/>
                  <a:gd name="T30" fmla="*/ 17 w 269"/>
                  <a:gd name="T31" fmla="*/ 60 h 86"/>
                  <a:gd name="T32" fmla="*/ 0 w 269"/>
                  <a:gd name="T33" fmla="*/ 74 h 86"/>
                  <a:gd name="T34" fmla="*/ 1 w 269"/>
                  <a:gd name="T35" fmla="*/ 77 h 86"/>
                  <a:gd name="T36" fmla="*/ 6 w 269"/>
                  <a:gd name="T37" fmla="*/ 79 h 86"/>
                  <a:gd name="T38" fmla="*/ 16 w 269"/>
                  <a:gd name="T39" fmla="*/ 78 h 86"/>
                  <a:gd name="T40" fmla="*/ 29 w 269"/>
                  <a:gd name="T41" fmla="*/ 68 h 86"/>
                  <a:gd name="T42" fmla="*/ 39 w 269"/>
                  <a:gd name="T43" fmla="*/ 59 h 86"/>
                  <a:gd name="T44" fmla="*/ 50 w 269"/>
                  <a:gd name="T45" fmla="*/ 51 h 86"/>
                  <a:gd name="T46" fmla="*/ 60 w 269"/>
                  <a:gd name="T47" fmla="*/ 43 h 86"/>
                  <a:gd name="T48" fmla="*/ 73 w 269"/>
                  <a:gd name="T49" fmla="*/ 35 h 86"/>
                  <a:gd name="T50" fmla="*/ 86 w 269"/>
                  <a:gd name="T51" fmla="*/ 30 h 86"/>
                  <a:gd name="T52" fmla="*/ 99 w 269"/>
                  <a:gd name="T53" fmla="*/ 26 h 86"/>
                  <a:gd name="T54" fmla="*/ 111 w 269"/>
                  <a:gd name="T55" fmla="*/ 24 h 86"/>
                  <a:gd name="T56" fmla="*/ 123 w 269"/>
                  <a:gd name="T57" fmla="*/ 22 h 86"/>
                  <a:gd name="T58" fmla="*/ 137 w 269"/>
                  <a:gd name="T59" fmla="*/ 24 h 86"/>
                  <a:gd name="T60" fmla="*/ 153 w 269"/>
                  <a:gd name="T61" fmla="*/ 28 h 86"/>
                  <a:gd name="T62" fmla="*/ 172 w 269"/>
                  <a:gd name="T63" fmla="*/ 34 h 86"/>
                  <a:gd name="T64" fmla="*/ 190 w 269"/>
                  <a:gd name="T65" fmla="*/ 42 h 86"/>
                  <a:gd name="T66" fmla="*/ 210 w 269"/>
                  <a:gd name="T67" fmla="*/ 50 h 86"/>
                  <a:gd name="T68" fmla="*/ 226 w 269"/>
                  <a:gd name="T69" fmla="*/ 59 h 86"/>
                  <a:gd name="T70" fmla="*/ 241 w 269"/>
                  <a:gd name="T71" fmla="*/ 68 h 86"/>
                  <a:gd name="T72" fmla="*/ 252 w 269"/>
                  <a:gd name="T73" fmla="*/ 77 h 86"/>
                  <a:gd name="T74" fmla="*/ 264 w 269"/>
                  <a:gd name="T75" fmla="*/ 86 h 86"/>
                  <a:gd name="T76" fmla="*/ 269 w 269"/>
                  <a:gd name="T77" fmla="*/ 83 h 86"/>
                  <a:gd name="T78" fmla="*/ 269 w 269"/>
                  <a:gd name="T79" fmla="*/ 78 h 86"/>
                  <a:gd name="T80" fmla="*/ 269 w 269"/>
                  <a:gd name="T81" fmla="*/ 74 h 8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69"/>
                  <a:gd name="T124" fmla="*/ 0 h 86"/>
                  <a:gd name="T125" fmla="*/ 269 w 269"/>
                  <a:gd name="T126" fmla="*/ 86 h 8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69" h="86">
                    <a:moveTo>
                      <a:pt x="269" y="74"/>
                    </a:moveTo>
                    <a:lnTo>
                      <a:pt x="258" y="65"/>
                    </a:lnTo>
                    <a:lnTo>
                      <a:pt x="242" y="55"/>
                    </a:lnTo>
                    <a:lnTo>
                      <a:pt x="224" y="42"/>
                    </a:lnTo>
                    <a:lnTo>
                      <a:pt x="205" y="30"/>
                    </a:lnTo>
                    <a:lnTo>
                      <a:pt x="183" y="19"/>
                    </a:lnTo>
                    <a:lnTo>
                      <a:pt x="162" y="10"/>
                    </a:lnTo>
                    <a:lnTo>
                      <a:pt x="143" y="3"/>
                    </a:lnTo>
                    <a:lnTo>
                      <a:pt x="126" y="0"/>
                    </a:lnTo>
                    <a:lnTo>
                      <a:pt x="110" y="2"/>
                    </a:lnTo>
                    <a:lnTo>
                      <a:pt x="94" y="7"/>
                    </a:lnTo>
                    <a:lnTo>
                      <a:pt x="80" y="13"/>
                    </a:lnTo>
                    <a:lnTo>
                      <a:pt x="64" y="24"/>
                    </a:lnTo>
                    <a:lnTo>
                      <a:pt x="50" y="34"/>
                    </a:lnTo>
                    <a:lnTo>
                      <a:pt x="34" y="47"/>
                    </a:lnTo>
                    <a:lnTo>
                      <a:pt x="17" y="60"/>
                    </a:lnTo>
                    <a:lnTo>
                      <a:pt x="0" y="74"/>
                    </a:lnTo>
                    <a:lnTo>
                      <a:pt x="1" y="77"/>
                    </a:lnTo>
                    <a:lnTo>
                      <a:pt x="6" y="79"/>
                    </a:lnTo>
                    <a:lnTo>
                      <a:pt x="16" y="78"/>
                    </a:lnTo>
                    <a:lnTo>
                      <a:pt x="29" y="68"/>
                    </a:lnTo>
                    <a:lnTo>
                      <a:pt x="39" y="59"/>
                    </a:lnTo>
                    <a:lnTo>
                      <a:pt x="50" y="51"/>
                    </a:lnTo>
                    <a:lnTo>
                      <a:pt x="60" y="43"/>
                    </a:lnTo>
                    <a:lnTo>
                      <a:pt x="73" y="35"/>
                    </a:lnTo>
                    <a:lnTo>
                      <a:pt x="86" y="30"/>
                    </a:lnTo>
                    <a:lnTo>
                      <a:pt x="99" y="26"/>
                    </a:lnTo>
                    <a:lnTo>
                      <a:pt x="111" y="24"/>
                    </a:lnTo>
                    <a:lnTo>
                      <a:pt x="123" y="22"/>
                    </a:lnTo>
                    <a:lnTo>
                      <a:pt x="137" y="24"/>
                    </a:lnTo>
                    <a:lnTo>
                      <a:pt x="153" y="28"/>
                    </a:lnTo>
                    <a:lnTo>
                      <a:pt x="172" y="34"/>
                    </a:lnTo>
                    <a:lnTo>
                      <a:pt x="190" y="42"/>
                    </a:lnTo>
                    <a:lnTo>
                      <a:pt x="210" y="50"/>
                    </a:lnTo>
                    <a:lnTo>
                      <a:pt x="226" y="59"/>
                    </a:lnTo>
                    <a:lnTo>
                      <a:pt x="241" y="68"/>
                    </a:lnTo>
                    <a:lnTo>
                      <a:pt x="252" y="77"/>
                    </a:lnTo>
                    <a:lnTo>
                      <a:pt x="264" y="86"/>
                    </a:lnTo>
                    <a:lnTo>
                      <a:pt x="269" y="83"/>
                    </a:lnTo>
                    <a:lnTo>
                      <a:pt x="269" y="78"/>
                    </a:lnTo>
                    <a:lnTo>
                      <a:pt x="269" y="74"/>
                    </a:lnTo>
                    <a:close/>
                  </a:path>
                </a:pathLst>
              </a:custGeom>
              <a:solidFill>
                <a:srgbClr val="BFCC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56" name="Freeform 131"/>
              <p:cNvSpPr>
                <a:spLocks/>
              </p:cNvSpPr>
              <p:nvPr/>
            </p:nvSpPr>
            <p:spPr bwMode="auto">
              <a:xfrm>
                <a:off x="2522" y="3789"/>
                <a:ext cx="145" cy="83"/>
              </a:xfrm>
              <a:custGeom>
                <a:avLst/>
                <a:gdLst>
                  <a:gd name="T0" fmla="*/ 0 w 145"/>
                  <a:gd name="T1" fmla="*/ 11 h 83"/>
                  <a:gd name="T2" fmla="*/ 0 w 145"/>
                  <a:gd name="T3" fmla="*/ 11 h 83"/>
                  <a:gd name="T4" fmla="*/ 17 w 145"/>
                  <a:gd name="T5" fmla="*/ 12 h 83"/>
                  <a:gd name="T6" fmla="*/ 35 w 145"/>
                  <a:gd name="T7" fmla="*/ 18 h 83"/>
                  <a:gd name="T8" fmla="*/ 56 w 145"/>
                  <a:gd name="T9" fmla="*/ 27 h 83"/>
                  <a:gd name="T10" fmla="*/ 77 w 145"/>
                  <a:gd name="T11" fmla="*/ 39 h 83"/>
                  <a:gd name="T12" fmla="*/ 96 w 145"/>
                  <a:gd name="T13" fmla="*/ 51 h 83"/>
                  <a:gd name="T14" fmla="*/ 114 w 145"/>
                  <a:gd name="T15" fmla="*/ 64 h 83"/>
                  <a:gd name="T16" fmla="*/ 130 w 145"/>
                  <a:gd name="T17" fmla="*/ 74 h 83"/>
                  <a:gd name="T18" fmla="*/ 140 w 145"/>
                  <a:gd name="T19" fmla="*/ 83 h 83"/>
                  <a:gd name="T20" fmla="*/ 145 w 145"/>
                  <a:gd name="T21" fmla="*/ 75 h 83"/>
                  <a:gd name="T22" fmla="*/ 134 w 145"/>
                  <a:gd name="T23" fmla="*/ 66 h 83"/>
                  <a:gd name="T24" fmla="*/ 119 w 145"/>
                  <a:gd name="T25" fmla="*/ 56 h 83"/>
                  <a:gd name="T26" fmla="*/ 100 w 145"/>
                  <a:gd name="T27" fmla="*/ 43 h 83"/>
                  <a:gd name="T28" fmla="*/ 80 w 145"/>
                  <a:gd name="T29" fmla="*/ 31 h 83"/>
                  <a:gd name="T30" fmla="*/ 58 w 145"/>
                  <a:gd name="T31" fmla="*/ 20 h 83"/>
                  <a:gd name="T32" fmla="*/ 37 w 145"/>
                  <a:gd name="T33" fmla="*/ 11 h 83"/>
                  <a:gd name="T34" fmla="*/ 17 w 145"/>
                  <a:gd name="T35" fmla="*/ 4 h 83"/>
                  <a:gd name="T36" fmla="*/ 0 w 145"/>
                  <a:gd name="T37" fmla="*/ 0 h 83"/>
                  <a:gd name="T38" fmla="*/ 0 w 145"/>
                  <a:gd name="T39" fmla="*/ 0 h 83"/>
                  <a:gd name="T40" fmla="*/ 0 w 145"/>
                  <a:gd name="T41" fmla="*/ 11 h 8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5"/>
                  <a:gd name="T64" fmla="*/ 0 h 83"/>
                  <a:gd name="T65" fmla="*/ 145 w 145"/>
                  <a:gd name="T66" fmla="*/ 83 h 8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5" h="83">
                    <a:moveTo>
                      <a:pt x="0" y="11"/>
                    </a:moveTo>
                    <a:lnTo>
                      <a:pt x="0" y="11"/>
                    </a:lnTo>
                    <a:lnTo>
                      <a:pt x="17" y="12"/>
                    </a:lnTo>
                    <a:lnTo>
                      <a:pt x="35" y="18"/>
                    </a:lnTo>
                    <a:lnTo>
                      <a:pt x="56" y="27"/>
                    </a:lnTo>
                    <a:lnTo>
                      <a:pt x="77" y="39"/>
                    </a:lnTo>
                    <a:lnTo>
                      <a:pt x="96" y="51"/>
                    </a:lnTo>
                    <a:lnTo>
                      <a:pt x="114" y="64"/>
                    </a:lnTo>
                    <a:lnTo>
                      <a:pt x="130" y="74"/>
                    </a:lnTo>
                    <a:lnTo>
                      <a:pt x="140" y="83"/>
                    </a:lnTo>
                    <a:lnTo>
                      <a:pt x="145" y="75"/>
                    </a:lnTo>
                    <a:lnTo>
                      <a:pt x="134" y="66"/>
                    </a:lnTo>
                    <a:lnTo>
                      <a:pt x="119" y="56"/>
                    </a:lnTo>
                    <a:lnTo>
                      <a:pt x="100" y="43"/>
                    </a:lnTo>
                    <a:lnTo>
                      <a:pt x="80" y="31"/>
                    </a:lnTo>
                    <a:lnTo>
                      <a:pt x="58" y="20"/>
                    </a:lnTo>
                    <a:lnTo>
                      <a:pt x="37" y="11"/>
                    </a:lnTo>
                    <a:lnTo>
                      <a:pt x="17" y="4"/>
                    </a:lnTo>
                    <a:lnTo>
                      <a:pt x="0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57" name="Freeform 132"/>
              <p:cNvSpPr>
                <a:spLocks/>
              </p:cNvSpPr>
              <p:nvPr/>
            </p:nvSpPr>
            <p:spPr bwMode="auto">
              <a:xfrm>
                <a:off x="2392" y="3789"/>
                <a:ext cx="130" cy="83"/>
              </a:xfrm>
              <a:custGeom>
                <a:avLst/>
                <a:gdLst>
                  <a:gd name="T0" fmla="*/ 8 w 130"/>
                  <a:gd name="T1" fmla="*/ 78 h 83"/>
                  <a:gd name="T2" fmla="*/ 6 w 130"/>
                  <a:gd name="T3" fmla="*/ 83 h 83"/>
                  <a:gd name="T4" fmla="*/ 23 w 130"/>
                  <a:gd name="T5" fmla="*/ 69 h 83"/>
                  <a:gd name="T6" fmla="*/ 40 w 130"/>
                  <a:gd name="T7" fmla="*/ 56 h 83"/>
                  <a:gd name="T8" fmla="*/ 56 w 130"/>
                  <a:gd name="T9" fmla="*/ 43 h 83"/>
                  <a:gd name="T10" fmla="*/ 71 w 130"/>
                  <a:gd name="T11" fmla="*/ 33 h 83"/>
                  <a:gd name="T12" fmla="*/ 85 w 130"/>
                  <a:gd name="T13" fmla="*/ 22 h 83"/>
                  <a:gd name="T14" fmla="*/ 100 w 130"/>
                  <a:gd name="T15" fmla="*/ 16 h 83"/>
                  <a:gd name="T16" fmla="*/ 114 w 130"/>
                  <a:gd name="T17" fmla="*/ 11 h 83"/>
                  <a:gd name="T18" fmla="*/ 130 w 130"/>
                  <a:gd name="T19" fmla="*/ 11 h 83"/>
                  <a:gd name="T20" fmla="*/ 130 w 130"/>
                  <a:gd name="T21" fmla="*/ 0 h 83"/>
                  <a:gd name="T22" fmla="*/ 114 w 130"/>
                  <a:gd name="T23" fmla="*/ 3 h 83"/>
                  <a:gd name="T24" fmla="*/ 97 w 130"/>
                  <a:gd name="T25" fmla="*/ 8 h 83"/>
                  <a:gd name="T26" fmla="*/ 83 w 130"/>
                  <a:gd name="T27" fmla="*/ 15 h 83"/>
                  <a:gd name="T28" fmla="*/ 66 w 130"/>
                  <a:gd name="T29" fmla="*/ 25 h 83"/>
                  <a:gd name="T30" fmla="*/ 51 w 130"/>
                  <a:gd name="T31" fmla="*/ 35 h 83"/>
                  <a:gd name="T32" fmla="*/ 35 w 130"/>
                  <a:gd name="T33" fmla="*/ 48 h 83"/>
                  <a:gd name="T34" fmla="*/ 18 w 130"/>
                  <a:gd name="T35" fmla="*/ 61 h 83"/>
                  <a:gd name="T36" fmla="*/ 1 w 130"/>
                  <a:gd name="T37" fmla="*/ 75 h 83"/>
                  <a:gd name="T38" fmla="*/ 0 w 130"/>
                  <a:gd name="T39" fmla="*/ 81 h 83"/>
                  <a:gd name="T40" fmla="*/ 8 w 130"/>
                  <a:gd name="T41" fmla="*/ 78 h 8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30"/>
                  <a:gd name="T64" fmla="*/ 0 h 83"/>
                  <a:gd name="T65" fmla="*/ 130 w 130"/>
                  <a:gd name="T66" fmla="*/ 83 h 8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30" h="83">
                    <a:moveTo>
                      <a:pt x="8" y="78"/>
                    </a:moveTo>
                    <a:lnTo>
                      <a:pt x="6" y="83"/>
                    </a:lnTo>
                    <a:lnTo>
                      <a:pt x="23" y="69"/>
                    </a:lnTo>
                    <a:lnTo>
                      <a:pt x="40" y="56"/>
                    </a:lnTo>
                    <a:lnTo>
                      <a:pt x="56" y="43"/>
                    </a:lnTo>
                    <a:lnTo>
                      <a:pt x="71" y="33"/>
                    </a:lnTo>
                    <a:lnTo>
                      <a:pt x="85" y="22"/>
                    </a:lnTo>
                    <a:lnTo>
                      <a:pt x="100" y="16"/>
                    </a:lnTo>
                    <a:lnTo>
                      <a:pt x="114" y="11"/>
                    </a:lnTo>
                    <a:lnTo>
                      <a:pt x="130" y="11"/>
                    </a:lnTo>
                    <a:lnTo>
                      <a:pt x="130" y="0"/>
                    </a:lnTo>
                    <a:lnTo>
                      <a:pt x="114" y="3"/>
                    </a:lnTo>
                    <a:lnTo>
                      <a:pt x="97" y="8"/>
                    </a:lnTo>
                    <a:lnTo>
                      <a:pt x="83" y="15"/>
                    </a:lnTo>
                    <a:lnTo>
                      <a:pt x="66" y="25"/>
                    </a:lnTo>
                    <a:lnTo>
                      <a:pt x="51" y="35"/>
                    </a:lnTo>
                    <a:lnTo>
                      <a:pt x="35" y="48"/>
                    </a:lnTo>
                    <a:lnTo>
                      <a:pt x="18" y="61"/>
                    </a:lnTo>
                    <a:lnTo>
                      <a:pt x="1" y="75"/>
                    </a:lnTo>
                    <a:lnTo>
                      <a:pt x="0" y="81"/>
                    </a:lnTo>
                    <a:lnTo>
                      <a:pt x="8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58" name="Freeform 133"/>
              <p:cNvSpPr>
                <a:spLocks/>
              </p:cNvSpPr>
              <p:nvPr/>
            </p:nvSpPr>
            <p:spPr bwMode="auto">
              <a:xfrm>
                <a:off x="2392" y="3859"/>
                <a:ext cx="35" cy="18"/>
              </a:xfrm>
              <a:custGeom>
                <a:avLst/>
                <a:gdLst>
                  <a:gd name="T0" fmla="*/ 31 w 35"/>
                  <a:gd name="T1" fmla="*/ 0 h 18"/>
                  <a:gd name="T2" fmla="*/ 31 w 35"/>
                  <a:gd name="T3" fmla="*/ 0 h 18"/>
                  <a:gd name="T4" fmla="*/ 18 w 35"/>
                  <a:gd name="T5" fmla="*/ 9 h 18"/>
                  <a:gd name="T6" fmla="*/ 10 w 35"/>
                  <a:gd name="T7" fmla="*/ 11 h 18"/>
                  <a:gd name="T8" fmla="*/ 8 w 35"/>
                  <a:gd name="T9" fmla="*/ 8 h 18"/>
                  <a:gd name="T10" fmla="*/ 8 w 35"/>
                  <a:gd name="T11" fmla="*/ 8 h 18"/>
                  <a:gd name="T12" fmla="*/ 0 w 35"/>
                  <a:gd name="T13" fmla="*/ 11 h 18"/>
                  <a:gd name="T14" fmla="*/ 3 w 35"/>
                  <a:gd name="T15" fmla="*/ 16 h 18"/>
                  <a:gd name="T16" fmla="*/ 10 w 35"/>
                  <a:gd name="T17" fmla="*/ 18 h 18"/>
                  <a:gd name="T18" fmla="*/ 21 w 35"/>
                  <a:gd name="T19" fmla="*/ 17 h 18"/>
                  <a:gd name="T20" fmla="*/ 35 w 35"/>
                  <a:gd name="T21" fmla="*/ 5 h 18"/>
                  <a:gd name="T22" fmla="*/ 35 w 35"/>
                  <a:gd name="T23" fmla="*/ 5 h 18"/>
                  <a:gd name="T24" fmla="*/ 31 w 35"/>
                  <a:gd name="T25" fmla="*/ 0 h 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5"/>
                  <a:gd name="T40" fmla="*/ 0 h 18"/>
                  <a:gd name="T41" fmla="*/ 35 w 35"/>
                  <a:gd name="T42" fmla="*/ 18 h 1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5" h="18">
                    <a:moveTo>
                      <a:pt x="31" y="0"/>
                    </a:moveTo>
                    <a:lnTo>
                      <a:pt x="31" y="0"/>
                    </a:lnTo>
                    <a:lnTo>
                      <a:pt x="18" y="9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0" y="11"/>
                    </a:lnTo>
                    <a:lnTo>
                      <a:pt x="3" y="16"/>
                    </a:lnTo>
                    <a:lnTo>
                      <a:pt x="10" y="18"/>
                    </a:lnTo>
                    <a:lnTo>
                      <a:pt x="21" y="17"/>
                    </a:lnTo>
                    <a:lnTo>
                      <a:pt x="35" y="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59" name="Freeform 134"/>
              <p:cNvSpPr>
                <a:spLocks/>
              </p:cNvSpPr>
              <p:nvPr/>
            </p:nvSpPr>
            <p:spPr bwMode="auto">
              <a:xfrm>
                <a:off x="2423" y="3811"/>
                <a:ext cx="96" cy="53"/>
              </a:xfrm>
              <a:custGeom>
                <a:avLst/>
                <a:gdLst>
                  <a:gd name="T0" fmla="*/ 96 w 96"/>
                  <a:gd name="T1" fmla="*/ 0 h 53"/>
                  <a:gd name="T2" fmla="*/ 96 w 96"/>
                  <a:gd name="T3" fmla="*/ 0 h 53"/>
                  <a:gd name="T4" fmla="*/ 84 w 96"/>
                  <a:gd name="T5" fmla="*/ 3 h 53"/>
                  <a:gd name="T6" fmla="*/ 72 w 96"/>
                  <a:gd name="T7" fmla="*/ 5 h 53"/>
                  <a:gd name="T8" fmla="*/ 58 w 96"/>
                  <a:gd name="T9" fmla="*/ 9 h 53"/>
                  <a:gd name="T10" fmla="*/ 44 w 96"/>
                  <a:gd name="T11" fmla="*/ 15 h 53"/>
                  <a:gd name="T12" fmla="*/ 31 w 96"/>
                  <a:gd name="T13" fmla="*/ 22 h 53"/>
                  <a:gd name="T14" fmla="*/ 20 w 96"/>
                  <a:gd name="T15" fmla="*/ 30 h 53"/>
                  <a:gd name="T16" fmla="*/ 9 w 96"/>
                  <a:gd name="T17" fmla="*/ 38 h 53"/>
                  <a:gd name="T18" fmla="*/ 0 w 96"/>
                  <a:gd name="T19" fmla="*/ 48 h 53"/>
                  <a:gd name="T20" fmla="*/ 4 w 96"/>
                  <a:gd name="T21" fmla="*/ 53 h 53"/>
                  <a:gd name="T22" fmla="*/ 14 w 96"/>
                  <a:gd name="T23" fmla="*/ 46 h 53"/>
                  <a:gd name="T24" fmla="*/ 25 w 96"/>
                  <a:gd name="T25" fmla="*/ 38 h 53"/>
                  <a:gd name="T26" fmla="*/ 36 w 96"/>
                  <a:gd name="T27" fmla="*/ 30 h 53"/>
                  <a:gd name="T28" fmla="*/ 47 w 96"/>
                  <a:gd name="T29" fmla="*/ 22 h 53"/>
                  <a:gd name="T30" fmla="*/ 60 w 96"/>
                  <a:gd name="T31" fmla="*/ 17 h 53"/>
                  <a:gd name="T32" fmla="*/ 72 w 96"/>
                  <a:gd name="T33" fmla="*/ 13 h 53"/>
                  <a:gd name="T34" fmla="*/ 84 w 96"/>
                  <a:gd name="T35" fmla="*/ 11 h 53"/>
                  <a:gd name="T36" fmla="*/ 96 w 96"/>
                  <a:gd name="T37" fmla="*/ 11 h 53"/>
                  <a:gd name="T38" fmla="*/ 96 w 96"/>
                  <a:gd name="T39" fmla="*/ 11 h 53"/>
                  <a:gd name="T40" fmla="*/ 96 w 96"/>
                  <a:gd name="T41" fmla="*/ 0 h 5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6"/>
                  <a:gd name="T64" fmla="*/ 0 h 53"/>
                  <a:gd name="T65" fmla="*/ 96 w 96"/>
                  <a:gd name="T66" fmla="*/ 53 h 5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6" h="53">
                    <a:moveTo>
                      <a:pt x="96" y="0"/>
                    </a:moveTo>
                    <a:lnTo>
                      <a:pt x="96" y="0"/>
                    </a:lnTo>
                    <a:lnTo>
                      <a:pt x="84" y="3"/>
                    </a:lnTo>
                    <a:lnTo>
                      <a:pt x="72" y="5"/>
                    </a:lnTo>
                    <a:lnTo>
                      <a:pt x="58" y="9"/>
                    </a:lnTo>
                    <a:lnTo>
                      <a:pt x="44" y="15"/>
                    </a:lnTo>
                    <a:lnTo>
                      <a:pt x="31" y="22"/>
                    </a:lnTo>
                    <a:lnTo>
                      <a:pt x="20" y="30"/>
                    </a:lnTo>
                    <a:lnTo>
                      <a:pt x="9" y="38"/>
                    </a:lnTo>
                    <a:lnTo>
                      <a:pt x="0" y="48"/>
                    </a:lnTo>
                    <a:lnTo>
                      <a:pt x="4" y="53"/>
                    </a:lnTo>
                    <a:lnTo>
                      <a:pt x="14" y="46"/>
                    </a:lnTo>
                    <a:lnTo>
                      <a:pt x="25" y="38"/>
                    </a:lnTo>
                    <a:lnTo>
                      <a:pt x="36" y="30"/>
                    </a:lnTo>
                    <a:lnTo>
                      <a:pt x="47" y="22"/>
                    </a:lnTo>
                    <a:lnTo>
                      <a:pt x="60" y="17"/>
                    </a:lnTo>
                    <a:lnTo>
                      <a:pt x="72" y="13"/>
                    </a:lnTo>
                    <a:lnTo>
                      <a:pt x="84" y="11"/>
                    </a:lnTo>
                    <a:lnTo>
                      <a:pt x="96" y="11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60" name="Freeform 135"/>
              <p:cNvSpPr>
                <a:spLocks/>
              </p:cNvSpPr>
              <p:nvPr/>
            </p:nvSpPr>
            <p:spPr bwMode="auto">
              <a:xfrm>
                <a:off x="2519" y="3811"/>
                <a:ext cx="131" cy="62"/>
              </a:xfrm>
              <a:custGeom>
                <a:avLst/>
                <a:gdLst>
                  <a:gd name="T0" fmla="*/ 131 w 131"/>
                  <a:gd name="T1" fmla="*/ 57 h 62"/>
                  <a:gd name="T2" fmla="*/ 131 w 131"/>
                  <a:gd name="T3" fmla="*/ 57 h 62"/>
                  <a:gd name="T4" fmla="*/ 120 w 131"/>
                  <a:gd name="T5" fmla="*/ 47 h 62"/>
                  <a:gd name="T6" fmla="*/ 105 w 131"/>
                  <a:gd name="T7" fmla="*/ 38 h 62"/>
                  <a:gd name="T8" fmla="*/ 88 w 131"/>
                  <a:gd name="T9" fmla="*/ 29 h 62"/>
                  <a:gd name="T10" fmla="*/ 68 w 131"/>
                  <a:gd name="T11" fmla="*/ 21 h 62"/>
                  <a:gd name="T12" fmla="*/ 50 w 131"/>
                  <a:gd name="T13" fmla="*/ 13 h 62"/>
                  <a:gd name="T14" fmla="*/ 31 w 131"/>
                  <a:gd name="T15" fmla="*/ 7 h 62"/>
                  <a:gd name="T16" fmla="*/ 14 w 131"/>
                  <a:gd name="T17" fmla="*/ 3 h 62"/>
                  <a:gd name="T18" fmla="*/ 0 w 131"/>
                  <a:gd name="T19" fmla="*/ 0 h 62"/>
                  <a:gd name="T20" fmla="*/ 0 w 131"/>
                  <a:gd name="T21" fmla="*/ 11 h 62"/>
                  <a:gd name="T22" fmla="*/ 14 w 131"/>
                  <a:gd name="T23" fmla="*/ 11 h 62"/>
                  <a:gd name="T24" fmla="*/ 28 w 131"/>
                  <a:gd name="T25" fmla="*/ 15 h 62"/>
                  <a:gd name="T26" fmla="*/ 48 w 131"/>
                  <a:gd name="T27" fmla="*/ 21 h 62"/>
                  <a:gd name="T28" fmla="*/ 66 w 131"/>
                  <a:gd name="T29" fmla="*/ 29 h 62"/>
                  <a:gd name="T30" fmla="*/ 85 w 131"/>
                  <a:gd name="T31" fmla="*/ 37 h 62"/>
                  <a:gd name="T32" fmla="*/ 102 w 131"/>
                  <a:gd name="T33" fmla="*/ 46 h 62"/>
                  <a:gd name="T34" fmla="*/ 116 w 131"/>
                  <a:gd name="T35" fmla="*/ 55 h 62"/>
                  <a:gd name="T36" fmla="*/ 126 w 131"/>
                  <a:gd name="T37" fmla="*/ 62 h 62"/>
                  <a:gd name="T38" fmla="*/ 126 w 131"/>
                  <a:gd name="T39" fmla="*/ 62 h 62"/>
                  <a:gd name="T40" fmla="*/ 131 w 131"/>
                  <a:gd name="T41" fmla="*/ 57 h 6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31"/>
                  <a:gd name="T64" fmla="*/ 0 h 62"/>
                  <a:gd name="T65" fmla="*/ 131 w 131"/>
                  <a:gd name="T66" fmla="*/ 62 h 6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31" h="62">
                    <a:moveTo>
                      <a:pt x="131" y="57"/>
                    </a:moveTo>
                    <a:lnTo>
                      <a:pt x="131" y="57"/>
                    </a:lnTo>
                    <a:lnTo>
                      <a:pt x="120" y="47"/>
                    </a:lnTo>
                    <a:lnTo>
                      <a:pt x="105" y="38"/>
                    </a:lnTo>
                    <a:lnTo>
                      <a:pt x="88" y="29"/>
                    </a:lnTo>
                    <a:lnTo>
                      <a:pt x="68" y="21"/>
                    </a:lnTo>
                    <a:lnTo>
                      <a:pt x="50" y="13"/>
                    </a:lnTo>
                    <a:lnTo>
                      <a:pt x="31" y="7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4" y="11"/>
                    </a:lnTo>
                    <a:lnTo>
                      <a:pt x="28" y="15"/>
                    </a:lnTo>
                    <a:lnTo>
                      <a:pt x="48" y="21"/>
                    </a:lnTo>
                    <a:lnTo>
                      <a:pt x="66" y="29"/>
                    </a:lnTo>
                    <a:lnTo>
                      <a:pt x="85" y="37"/>
                    </a:lnTo>
                    <a:lnTo>
                      <a:pt x="102" y="46"/>
                    </a:lnTo>
                    <a:lnTo>
                      <a:pt x="116" y="55"/>
                    </a:lnTo>
                    <a:lnTo>
                      <a:pt x="126" y="62"/>
                    </a:lnTo>
                    <a:lnTo>
                      <a:pt x="131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61" name="Freeform 136"/>
              <p:cNvSpPr>
                <a:spLocks/>
              </p:cNvSpPr>
              <p:nvPr/>
            </p:nvSpPr>
            <p:spPr bwMode="auto">
              <a:xfrm>
                <a:off x="2645" y="3864"/>
                <a:ext cx="25" cy="20"/>
              </a:xfrm>
              <a:custGeom>
                <a:avLst/>
                <a:gdLst>
                  <a:gd name="T0" fmla="*/ 17 w 25"/>
                  <a:gd name="T1" fmla="*/ 8 h 20"/>
                  <a:gd name="T2" fmla="*/ 16 w 25"/>
                  <a:gd name="T3" fmla="*/ 4 h 20"/>
                  <a:gd name="T4" fmla="*/ 15 w 25"/>
                  <a:gd name="T5" fmla="*/ 8 h 20"/>
                  <a:gd name="T6" fmla="*/ 16 w 25"/>
                  <a:gd name="T7" fmla="*/ 11 h 20"/>
                  <a:gd name="T8" fmla="*/ 16 w 25"/>
                  <a:gd name="T9" fmla="*/ 12 h 20"/>
                  <a:gd name="T10" fmla="*/ 5 w 25"/>
                  <a:gd name="T11" fmla="*/ 4 h 20"/>
                  <a:gd name="T12" fmla="*/ 0 w 25"/>
                  <a:gd name="T13" fmla="*/ 9 h 20"/>
                  <a:gd name="T14" fmla="*/ 14 w 25"/>
                  <a:gd name="T15" fmla="*/ 20 h 20"/>
                  <a:gd name="T16" fmla="*/ 24 w 25"/>
                  <a:gd name="T17" fmla="*/ 16 h 20"/>
                  <a:gd name="T18" fmla="*/ 25 w 25"/>
                  <a:gd name="T19" fmla="*/ 8 h 20"/>
                  <a:gd name="T20" fmla="*/ 24 w 25"/>
                  <a:gd name="T21" fmla="*/ 4 h 20"/>
                  <a:gd name="T22" fmla="*/ 22 w 25"/>
                  <a:gd name="T23" fmla="*/ 0 h 20"/>
                  <a:gd name="T24" fmla="*/ 24 w 25"/>
                  <a:gd name="T25" fmla="*/ 4 h 20"/>
                  <a:gd name="T26" fmla="*/ 24 w 25"/>
                  <a:gd name="T27" fmla="*/ 2 h 20"/>
                  <a:gd name="T28" fmla="*/ 22 w 25"/>
                  <a:gd name="T29" fmla="*/ 0 h 20"/>
                  <a:gd name="T30" fmla="*/ 17 w 25"/>
                  <a:gd name="T31" fmla="*/ 8 h 2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5"/>
                  <a:gd name="T49" fmla="*/ 0 h 20"/>
                  <a:gd name="T50" fmla="*/ 25 w 25"/>
                  <a:gd name="T51" fmla="*/ 20 h 2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5" h="20">
                    <a:moveTo>
                      <a:pt x="17" y="8"/>
                    </a:moveTo>
                    <a:lnTo>
                      <a:pt x="16" y="4"/>
                    </a:lnTo>
                    <a:lnTo>
                      <a:pt x="15" y="8"/>
                    </a:lnTo>
                    <a:lnTo>
                      <a:pt x="16" y="11"/>
                    </a:lnTo>
                    <a:lnTo>
                      <a:pt x="16" y="12"/>
                    </a:lnTo>
                    <a:lnTo>
                      <a:pt x="5" y="4"/>
                    </a:lnTo>
                    <a:lnTo>
                      <a:pt x="0" y="9"/>
                    </a:lnTo>
                    <a:lnTo>
                      <a:pt x="14" y="20"/>
                    </a:lnTo>
                    <a:lnTo>
                      <a:pt x="24" y="16"/>
                    </a:lnTo>
                    <a:lnTo>
                      <a:pt x="25" y="8"/>
                    </a:lnTo>
                    <a:lnTo>
                      <a:pt x="24" y="4"/>
                    </a:lnTo>
                    <a:lnTo>
                      <a:pt x="22" y="0"/>
                    </a:lnTo>
                    <a:lnTo>
                      <a:pt x="24" y="4"/>
                    </a:lnTo>
                    <a:lnTo>
                      <a:pt x="24" y="2"/>
                    </a:lnTo>
                    <a:lnTo>
                      <a:pt x="22" y="0"/>
                    </a:lnTo>
                    <a:lnTo>
                      <a:pt x="17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62" name="Freeform 137"/>
              <p:cNvSpPr>
                <a:spLocks/>
              </p:cNvSpPr>
              <p:nvPr/>
            </p:nvSpPr>
            <p:spPr bwMode="auto">
              <a:xfrm>
                <a:off x="2396" y="3816"/>
                <a:ext cx="269" cy="81"/>
              </a:xfrm>
              <a:custGeom>
                <a:avLst/>
                <a:gdLst>
                  <a:gd name="T0" fmla="*/ 269 w 269"/>
                  <a:gd name="T1" fmla="*/ 52 h 81"/>
                  <a:gd name="T2" fmla="*/ 269 w 269"/>
                  <a:gd name="T3" fmla="*/ 56 h 81"/>
                  <a:gd name="T4" fmla="*/ 269 w 269"/>
                  <a:gd name="T5" fmla="*/ 61 h 81"/>
                  <a:gd name="T6" fmla="*/ 264 w 269"/>
                  <a:gd name="T7" fmla="*/ 64 h 81"/>
                  <a:gd name="T8" fmla="*/ 252 w 269"/>
                  <a:gd name="T9" fmla="*/ 55 h 81"/>
                  <a:gd name="T10" fmla="*/ 241 w 269"/>
                  <a:gd name="T11" fmla="*/ 46 h 81"/>
                  <a:gd name="T12" fmla="*/ 226 w 269"/>
                  <a:gd name="T13" fmla="*/ 37 h 81"/>
                  <a:gd name="T14" fmla="*/ 210 w 269"/>
                  <a:gd name="T15" fmla="*/ 28 h 81"/>
                  <a:gd name="T16" fmla="*/ 190 w 269"/>
                  <a:gd name="T17" fmla="*/ 20 h 81"/>
                  <a:gd name="T18" fmla="*/ 172 w 269"/>
                  <a:gd name="T19" fmla="*/ 12 h 81"/>
                  <a:gd name="T20" fmla="*/ 153 w 269"/>
                  <a:gd name="T21" fmla="*/ 6 h 81"/>
                  <a:gd name="T22" fmla="*/ 137 w 269"/>
                  <a:gd name="T23" fmla="*/ 2 h 81"/>
                  <a:gd name="T24" fmla="*/ 123 w 269"/>
                  <a:gd name="T25" fmla="*/ 0 h 81"/>
                  <a:gd name="T26" fmla="*/ 111 w 269"/>
                  <a:gd name="T27" fmla="*/ 2 h 81"/>
                  <a:gd name="T28" fmla="*/ 99 w 269"/>
                  <a:gd name="T29" fmla="*/ 4 h 81"/>
                  <a:gd name="T30" fmla="*/ 86 w 269"/>
                  <a:gd name="T31" fmla="*/ 8 h 81"/>
                  <a:gd name="T32" fmla="*/ 73 w 269"/>
                  <a:gd name="T33" fmla="*/ 13 h 81"/>
                  <a:gd name="T34" fmla="*/ 60 w 269"/>
                  <a:gd name="T35" fmla="*/ 21 h 81"/>
                  <a:gd name="T36" fmla="*/ 50 w 269"/>
                  <a:gd name="T37" fmla="*/ 29 h 81"/>
                  <a:gd name="T38" fmla="*/ 39 w 269"/>
                  <a:gd name="T39" fmla="*/ 37 h 81"/>
                  <a:gd name="T40" fmla="*/ 29 w 269"/>
                  <a:gd name="T41" fmla="*/ 46 h 81"/>
                  <a:gd name="T42" fmla="*/ 16 w 269"/>
                  <a:gd name="T43" fmla="*/ 56 h 81"/>
                  <a:gd name="T44" fmla="*/ 6 w 269"/>
                  <a:gd name="T45" fmla="*/ 57 h 81"/>
                  <a:gd name="T46" fmla="*/ 1 w 269"/>
                  <a:gd name="T47" fmla="*/ 55 h 81"/>
                  <a:gd name="T48" fmla="*/ 0 w 269"/>
                  <a:gd name="T49" fmla="*/ 52 h 81"/>
                  <a:gd name="T50" fmla="*/ 1 w 269"/>
                  <a:gd name="T51" fmla="*/ 60 h 81"/>
                  <a:gd name="T52" fmla="*/ 11 w 269"/>
                  <a:gd name="T53" fmla="*/ 65 h 81"/>
                  <a:gd name="T54" fmla="*/ 27 w 269"/>
                  <a:gd name="T55" fmla="*/ 70 h 81"/>
                  <a:gd name="T56" fmla="*/ 47 w 269"/>
                  <a:gd name="T57" fmla="*/ 74 h 81"/>
                  <a:gd name="T58" fmla="*/ 69 w 269"/>
                  <a:gd name="T59" fmla="*/ 77 h 81"/>
                  <a:gd name="T60" fmla="*/ 91 w 269"/>
                  <a:gd name="T61" fmla="*/ 79 h 81"/>
                  <a:gd name="T62" fmla="*/ 111 w 269"/>
                  <a:gd name="T63" fmla="*/ 81 h 81"/>
                  <a:gd name="T64" fmla="*/ 128 w 269"/>
                  <a:gd name="T65" fmla="*/ 81 h 81"/>
                  <a:gd name="T66" fmla="*/ 146 w 269"/>
                  <a:gd name="T67" fmla="*/ 81 h 81"/>
                  <a:gd name="T68" fmla="*/ 168 w 269"/>
                  <a:gd name="T69" fmla="*/ 81 h 81"/>
                  <a:gd name="T70" fmla="*/ 194 w 269"/>
                  <a:gd name="T71" fmla="*/ 79 h 81"/>
                  <a:gd name="T72" fmla="*/ 218 w 269"/>
                  <a:gd name="T73" fmla="*/ 78 h 81"/>
                  <a:gd name="T74" fmla="*/ 241 w 269"/>
                  <a:gd name="T75" fmla="*/ 74 h 81"/>
                  <a:gd name="T76" fmla="*/ 258 w 269"/>
                  <a:gd name="T77" fmla="*/ 69 h 81"/>
                  <a:gd name="T78" fmla="*/ 268 w 269"/>
                  <a:gd name="T79" fmla="*/ 63 h 81"/>
                  <a:gd name="T80" fmla="*/ 269 w 269"/>
                  <a:gd name="T81" fmla="*/ 52 h 8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69"/>
                  <a:gd name="T124" fmla="*/ 0 h 81"/>
                  <a:gd name="T125" fmla="*/ 269 w 269"/>
                  <a:gd name="T126" fmla="*/ 81 h 8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69" h="81">
                    <a:moveTo>
                      <a:pt x="269" y="52"/>
                    </a:moveTo>
                    <a:lnTo>
                      <a:pt x="269" y="56"/>
                    </a:lnTo>
                    <a:lnTo>
                      <a:pt x="269" y="61"/>
                    </a:lnTo>
                    <a:lnTo>
                      <a:pt x="264" y="64"/>
                    </a:lnTo>
                    <a:lnTo>
                      <a:pt x="252" y="55"/>
                    </a:lnTo>
                    <a:lnTo>
                      <a:pt x="241" y="46"/>
                    </a:lnTo>
                    <a:lnTo>
                      <a:pt x="226" y="37"/>
                    </a:lnTo>
                    <a:lnTo>
                      <a:pt x="210" y="28"/>
                    </a:lnTo>
                    <a:lnTo>
                      <a:pt x="190" y="20"/>
                    </a:lnTo>
                    <a:lnTo>
                      <a:pt x="172" y="12"/>
                    </a:lnTo>
                    <a:lnTo>
                      <a:pt x="153" y="6"/>
                    </a:lnTo>
                    <a:lnTo>
                      <a:pt x="137" y="2"/>
                    </a:lnTo>
                    <a:lnTo>
                      <a:pt x="123" y="0"/>
                    </a:lnTo>
                    <a:lnTo>
                      <a:pt x="111" y="2"/>
                    </a:lnTo>
                    <a:lnTo>
                      <a:pt x="99" y="4"/>
                    </a:lnTo>
                    <a:lnTo>
                      <a:pt x="86" y="8"/>
                    </a:lnTo>
                    <a:lnTo>
                      <a:pt x="73" y="13"/>
                    </a:lnTo>
                    <a:lnTo>
                      <a:pt x="60" y="21"/>
                    </a:lnTo>
                    <a:lnTo>
                      <a:pt x="50" y="29"/>
                    </a:lnTo>
                    <a:lnTo>
                      <a:pt x="39" y="37"/>
                    </a:lnTo>
                    <a:lnTo>
                      <a:pt x="29" y="46"/>
                    </a:lnTo>
                    <a:lnTo>
                      <a:pt x="16" y="56"/>
                    </a:lnTo>
                    <a:lnTo>
                      <a:pt x="6" y="57"/>
                    </a:lnTo>
                    <a:lnTo>
                      <a:pt x="1" y="55"/>
                    </a:lnTo>
                    <a:lnTo>
                      <a:pt x="0" y="52"/>
                    </a:lnTo>
                    <a:lnTo>
                      <a:pt x="1" y="60"/>
                    </a:lnTo>
                    <a:lnTo>
                      <a:pt x="11" y="65"/>
                    </a:lnTo>
                    <a:lnTo>
                      <a:pt x="27" y="70"/>
                    </a:lnTo>
                    <a:lnTo>
                      <a:pt x="47" y="74"/>
                    </a:lnTo>
                    <a:lnTo>
                      <a:pt x="69" y="77"/>
                    </a:lnTo>
                    <a:lnTo>
                      <a:pt x="91" y="79"/>
                    </a:lnTo>
                    <a:lnTo>
                      <a:pt x="111" y="81"/>
                    </a:lnTo>
                    <a:lnTo>
                      <a:pt x="128" y="81"/>
                    </a:lnTo>
                    <a:lnTo>
                      <a:pt x="146" y="81"/>
                    </a:lnTo>
                    <a:lnTo>
                      <a:pt x="168" y="81"/>
                    </a:lnTo>
                    <a:lnTo>
                      <a:pt x="194" y="79"/>
                    </a:lnTo>
                    <a:lnTo>
                      <a:pt x="218" y="78"/>
                    </a:lnTo>
                    <a:lnTo>
                      <a:pt x="241" y="74"/>
                    </a:lnTo>
                    <a:lnTo>
                      <a:pt x="258" y="69"/>
                    </a:lnTo>
                    <a:lnTo>
                      <a:pt x="268" y="63"/>
                    </a:lnTo>
                    <a:lnTo>
                      <a:pt x="269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63" name="Freeform 138"/>
              <p:cNvSpPr>
                <a:spLocks/>
              </p:cNvSpPr>
              <p:nvPr/>
            </p:nvSpPr>
            <p:spPr bwMode="auto">
              <a:xfrm>
                <a:off x="2496" y="3866"/>
                <a:ext cx="53" cy="22"/>
              </a:xfrm>
              <a:custGeom>
                <a:avLst/>
                <a:gdLst>
                  <a:gd name="T0" fmla="*/ 5 w 53"/>
                  <a:gd name="T1" fmla="*/ 0 h 22"/>
                  <a:gd name="T2" fmla="*/ 10 w 53"/>
                  <a:gd name="T3" fmla="*/ 2 h 22"/>
                  <a:gd name="T4" fmla="*/ 15 w 53"/>
                  <a:gd name="T5" fmla="*/ 5 h 22"/>
                  <a:gd name="T6" fmla="*/ 21 w 53"/>
                  <a:gd name="T7" fmla="*/ 6 h 22"/>
                  <a:gd name="T8" fmla="*/ 27 w 53"/>
                  <a:gd name="T9" fmla="*/ 7 h 22"/>
                  <a:gd name="T10" fmla="*/ 32 w 53"/>
                  <a:gd name="T11" fmla="*/ 7 h 22"/>
                  <a:gd name="T12" fmla="*/ 38 w 53"/>
                  <a:gd name="T13" fmla="*/ 7 h 22"/>
                  <a:gd name="T14" fmla="*/ 43 w 53"/>
                  <a:gd name="T15" fmla="*/ 6 h 22"/>
                  <a:gd name="T16" fmla="*/ 48 w 53"/>
                  <a:gd name="T17" fmla="*/ 5 h 22"/>
                  <a:gd name="T18" fmla="*/ 53 w 53"/>
                  <a:gd name="T19" fmla="*/ 5 h 22"/>
                  <a:gd name="T20" fmla="*/ 51 w 53"/>
                  <a:gd name="T21" fmla="*/ 11 h 22"/>
                  <a:gd name="T22" fmla="*/ 44 w 53"/>
                  <a:gd name="T23" fmla="*/ 18 h 22"/>
                  <a:gd name="T24" fmla="*/ 32 w 53"/>
                  <a:gd name="T25" fmla="*/ 22 h 22"/>
                  <a:gd name="T26" fmla="*/ 25 w 53"/>
                  <a:gd name="T27" fmla="*/ 20 h 22"/>
                  <a:gd name="T28" fmla="*/ 17 w 53"/>
                  <a:gd name="T29" fmla="*/ 19 h 22"/>
                  <a:gd name="T30" fmla="*/ 11 w 53"/>
                  <a:gd name="T31" fmla="*/ 16 h 22"/>
                  <a:gd name="T32" fmla="*/ 7 w 53"/>
                  <a:gd name="T33" fmla="*/ 13 h 22"/>
                  <a:gd name="T34" fmla="*/ 2 w 53"/>
                  <a:gd name="T35" fmla="*/ 10 h 22"/>
                  <a:gd name="T36" fmla="*/ 0 w 53"/>
                  <a:gd name="T37" fmla="*/ 6 h 22"/>
                  <a:gd name="T38" fmla="*/ 2 w 53"/>
                  <a:gd name="T39" fmla="*/ 2 h 22"/>
                  <a:gd name="T40" fmla="*/ 5 w 53"/>
                  <a:gd name="T41" fmla="*/ 0 h 2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3"/>
                  <a:gd name="T64" fmla="*/ 0 h 22"/>
                  <a:gd name="T65" fmla="*/ 53 w 53"/>
                  <a:gd name="T66" fmla="*/ 22 h 2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3" h="22">
                    <a:moveTo>
                      <a:pt x="5" y="0"/>
                    </a:moveTo>
                    <a:lnTo>
                      <a:pt x="10" y="2"/>
                    </a:lnTo>
                    <a:lnTo>
                      <a:pt x="15" y="5"/>
                    </a:lnTo>
                    <a:lnTo>
                      <a:pt x="21" y="6"/>
                    </a:lnTo>
                    <a:lnTo>
                      <a:pt x="27" y="7"/>
                    </a:lnTo>
                    <a:lnTo>
                      <a:pt x="32" y="7"/>
                    </a:lnTo>
                    <a:lnTo>
                      <a:pt x="38" y="7"/>
                    </a:lnTo>
                    <a:lnTo>
                      <a:pt x="43" y="6"/>
                    </a:lnTo>
                    <a:lnTo>
                      <a:pt x="48" y="5"/>
                    </a:lnTo>
                    <a:lnTo>
                      <a:pt x="53" y="5"/>
                    </a:lnTo>
                    <a:lnTo>
                      <a:pt x="51" y="11"/>
                    </a:lnTo>
                    <a:lnTo>
                      <a:pt x="44" y="18"/>
                    </a:lnTo>
                    <a:lnTo>
                      <a:pt x="32" y="22"/>
                    </a:lnTo>
                    <a:lnTo>
                      <a:pt x="25" y="20"/>
                    </a:lnTo>
                    <a:lnTo>
                      <a:pt x="17" y="19"/>
                    </a:lnTo>
                    <a:lnTo>
                      <a:pt x="11" y="16"/>
                    </a:lnTo>
                    <a:lnTo>
                      <a:pt x="7" y="13"/>
                    </a:lnTo>
                    <a:lnTo>
                      <a:pt x="2" y="10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FCC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64" name="Freeform 139"/>
              <p:cNvSpPr>
                <a:spLocks/>
              </p:cNvSpPr>
              <p:nvPr/>
            </p:nvSpPr>
            <p:spPr bwMode="auto">
              <a:xfrm>
                <a:off x="2505" y="1575"/>
                <a:ext cx="57" cy="59"/>
              </a:xfrm>
              <a:custGeom>
                <a:avLst/>
                <a:gdLst>
                  <a:gd name="T0" fmla="*/ 57 w 57"/>
                  <a:gd name="T1" fmla="*/ 22 h 59"/>
                  <a:gd name="T2" fmla="*/ 57 w 57"/>
                  <a:gd name="T3" fmla="*/ 17 h 59"/>
                  <a:gd name="T4" fmla="*/ 56 w 57"/>
                  <a:gd name="T5" fmla="*/ 13 h 59"/>
                  <a:gd name="T6" fmla="*/ 52 w 57"/>
                  <a:gd name="T7" fmla="*/ 8 h 59"/>
                  <a:gd name="T8" fmla="*/ 47 w 57"/>
                  <a:gd name="T9" fmla="*/ 4 h 59"/>
                  <a:gd name="T10" fmla="*/ 41 w 57"/>
                  <a:gd name="T11" fmla="*/ 2 h 59"/>
                  <a:gd name="T12" fmla="*/ 34 w 57"/>
                  <a:gd name="T13" fmla="*/ 0 h 59"/>
                  <a:gd name="T14" fmla="*/ 27 w 57"/>
                  <a:gd name="T15" fmla="*/ 0 h 59"/>
                  <a:gd name="T16" fmla="*/ 18 w 57"/>
                  <a:gd name="T17" fmla="*/ 3 h 59"/>
                  <a:gd name="T18" fmla="*/ 11 w 57"/>
                  <a:gd name="T19" fmla="*/ 8 h 59"/>
                  <a:gd name="T20" fmla="*/ 5 w 57"/>
                  <a:gd name="T21" fmla="*/ 16 h 59"/>
                  <a:gd name="T22" fmla="*/ 1 w 57"/>
                  <a:gd name="T23" fmla="*/ 25 h 59"/>
                  <a:gd name="T24" fmla="*/ 0 w 57"/>
                  <a:gd name="T25" fmla="*/ 34 h 59"/>
                  <a:gd name="T26" fmla="*/ 1 w 57"/>
                  <a:gd name="T27" fmla="*/ 43 h 59"/>
                  <a:gd name="T28" fmla="*/ 6 w 57"/>
                  <a:gd name="T29" fmla="*/ 51 h 59"/>
                  <a:gd name="T30" fmla="*/ 13 w 57"/>
                  <a:gd name="T31" fmla="*/ 56 h 59"/>
                  <a:gd name="T32" fmla="*/ 25 w 57"/>
                  <a:gd name="T33" fmla="*/ 59 h 59"/>
                  <a:gd name="T34" fmla="*/ 41 w 57"/>
                  <a:gd name="T35" fmla="*/ 56 h 59"/>
                  <a:gd name="T36" fmla="*/ 41 w 57"/>
                  <a:gd name="T37" fmla="*/ 48 h 59"/>
                  <a:gd name="T38" fmla="*/ 34 w 57"/>
                  <a:gd name="T39" fmla="*/ 41 h 59"/>
                  <a:gd name="T40" fmla="*/ 30 w 57"/>
                  <a:gd name="T41" fmla="*/ 37 h 59"/>
                  <a:gd name="T42" fmla="*/ 29 w 57"/>
                  <a:gd name="T43" fmla="*/ 33 h 59"/>
                  <a:gd name="T44" fmla="*/ 28 w 57"/>
                  <a:gd name="T45" fmla="*/ 25 h 59"/>
                  <a:gd name="T46" fmla="*/ 30 w 57"/>
                  <a:gd name="T47" fmla="*/ 20 h 59"/>
                  <a:gd name="T48" fmla="*/ 40 w 57"/>
                  <a:gd name="T49" fmla="*/ 21 h 59"/>
                  <a:gd name="T50" fmla="*/ 51 w 57"/>
                  <a:gd name="T51" fmla="*/ 26 h 59"/>
                  <a:gd name="T52" fmla="*/ 56 w 57"/>
                  <a:gd name="T53" fmla="*/ 25 h 59"/>
                  <a:gd name="T54" fmla="*/ 57 w 57"/>
                  <a:gd name="T55" fmla="*/ 24 h 59"/>
                  <a:gd name="T56" fmla="*/ 57 w 57"/>
                  <a:gd name="T57" fmla="*/ 22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7"/>
                  <a:gd name="T88" fmla="*/ 0 h 59"/>
                  <a:gd name="T89" fmla="*/ 57 w 57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7" h="59">
                    <a:moveTo>
                      <a:pt x="57" y="22"/>
                    </a:moveTo>
                    <a:lnTo>
                      <a:pt x="57" y="17"/>
                    </a:lnTo>
                    <a:lnTo>
                      <a:pt x="56" y="13"/>
                    </a:lnTo>
                    <a:lnTo>
                      <a:pt x="52" y="8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18" y="3"/>
                    </a:lnTo>
                    <a:lnTo>
                      <a:pt x="11" y="8"/>
                    </a:lnTo>
                    <a:lnTo>
                      <a:pt x="5" y="16"/>
                    </a:lnTo>
                    <a:lnTo>
                      <a:pt x="1" y="25"/>
                    </a:lnTo>
                    <a:lnTo>
                      <a:pt x="0" y="34"/>
                    </a:lnTo>
                    <a:lnTo>
                      <a:pt x="1" y="43"/>
                    </a:lnTo>
                    <a:lnTo>
                      <a:pt x="6" y="51"/>
                    </a:lnTo>
                    <a:lnTo>
                      <a:pt x="13" y="56"/>
                    </a:lnTo>
                    <a:lnTo>
                      <a:pt x="25" y="59"/>
                    </a:lnTo>
                    <a:lnTo>
                      <a:pt x="41" y="56"/>
                    </a:lnTo>
                    <a:lnTo>
                      <a:pt x="41" y="48"/>
                    </a:lnTo>
                    <a:lnTo>
                      <a:pt x="34" y="41"/>
                    </a:lnTo>
                    <a:lnTo>
                      <a:pt x="30" y="37"/>
                    </a:lnTo>
                    <a:lnTo>
                      <a:pt x="29" y="33"/>
                    </a:lnTo>
                    <a:lnTo>
                      <a:pt x="28" y="25"/>
                    </a:lnTo>
                    <a:lnTo>
                      <a:pt x="30" y="20"/>
                    </a:lnTo>
                    <a:lnTo>
                      <a:pt x="40" y="21"/>
                    </a:lnTo>
                    <a:lnTo>
                      <a:pt x="51" y="26"/>
                    </a:lnTo>
                    <a:lnTo>
                      <a:pt x="56" y="25"/>
                    </a:lnTo>
                    <a:lnTo>
                      <a:pt x="57" y="24"/>
                    </a:lnTo>
                    <a:lnTo>
                      <a:pt x="57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65" name="Freeform 140"/>
              <p:cNvSpPr>
                <a:spLocks/>
              </p:cNvSpPr>
              <p:nvPr/>
            </p:nvSpPr>
            <p:spPr bwMode="auto">
              <a:xfrm>
                <a:off x="2318" y="2133"/>
                <a:ext cx="89" cy="95"/>
              </a:xfrm>
              <a:custGeom>
                <a:avLst/>
                <a:gdLst>
                  <a:gd name="T0" fmla="*/ 44 w 89"/>
                  <a:gd name="T1" fmla="*/ 95 h 95"/>
                  <a:gd name="T2" fmla="*/ 52 w 89"/>
                  <a:gd name="T3" fmla="*/ 93 h 95"/>
                  <a:gd name="T4" fmla="*/ 61 w 89"/>
                  <a:gd name="T5" fmla="*/ 91 h 95"/>
                  <a:gd name="T6" fmla="*/ 68 w 89"/>
                  <a:gd name="T7" fmla="*/ 87 h 95"/>
                  <a:gd name="T8" fmla="*/ 75 w 89"/>
                  <a:gd name="T9" fmla="*/ 80 h 95"/>
                  <a:gd name="T10" fmla="*/ 82 w 89"/>
                  <a:gd name="T11" fmla="*/ 73 h 95"/>
                  <a:gd name="T12" fmla="*/ 85 w 89"/>
                  <a:gd name="T13" fmla="*/ 65 h 95"/>
                  <a:gd name="T14" fmla="*/ 88 w 89"/>
                  <a:gd name="T15" fmla="*/ 56 h 95"/>
                  <a:gd name="T16" fmla="*/ 89 w 89"/>
                  <a:gd name="T17" fmla="*/ 47 h 95"/>
                  <a:gd name="T18" fmla="*/ 88 w 89"/>
                  <a:gd name="T19" fmla="*/ 38 h 95"/>
                  <a:gd name="T20" fmla="*/ 85 w 89"/>
                  <a:gd name="T21" fmla="*/ 29 h 95"/>
                  <a:gd name="T22" fmla="*/ 82 w 89"/>
                  <a:gd name="T23" fmla="*/ 21 h 95"/>
                  <a:gd name="T24" fmla="*/ 75 w 89"/>
                  <a:gd name="T25" fmla="*/ 13 h 95"/>
                  <a:gd name="T26" fmla="*/ 68 w 89"/>
                  <a:gd name="T27" fmla="*/ 8 h 95"/>
                  <a:gd name="T28" fmla="*/ 61 w 89"/>
                  <a:gd name="T29" fmla="*/ 4 h 95"/>
                  <a:gd name="T30" fmla="*/ 52 w 89"/>
                  <a:gd name="T31" fmla="*/ 1 h 95"/>
                  <a:gd name="T32" fmla="*/ 44 w 89"/>
                  <a:gd name="T33" fmla="*/ 0 h 95"/>
                  <a:gd name="T34" fmla="*/ 35 w 89"/>
                  <a:gd name="T35" fmla="*/ 1 h 95"/>
                  <a:gd name="T36" fmla="*/ 27 w 89"/>
                  <a:gd name="T37" fmla="*/ 4 h 95"/>
                  <a:gd name="T38" fmla="*/ 20 w 89"/>
                  <a:gd name="T39" fmla="*/ 8 h 95"/>
                  <a:gd name="T40" fmla="*/ 14 w 89"/>
                  <a:gd name="T41" fmla="*/ 13 h 95"/>
                  <a:gd name="T42" fmla="*/ 8 w 89"/>
                  <a:gd name="T43" fmla="*/ 21 h 95"/>
                  <a:gd name="T44" fmla="*/ 4 w 89"/>
                  <a:gd name="T45" fmla="*/ 29 h 95"/>
                  <a:gd name="T46" fmla="*/ 2 w 89"/>
                  <a:gd name="T47" fmla="*/ 38 h 95"/>
                  <a:gd name="T48" fmla="*/ 0 w 89"/>
                  <a:gd name="T49" fmla="*/ 47 h 95"/>
                  <a:gd name="T50" fmla="*/ 2 w 89"/>
                  <a:gd name="T51" fmla="*/ 56 h 95"/>
                  <a:gd name="T52" fmla="*/ 4 w 89"/>
                  <a:gd name="T53" fmla="*/ 65 h 95"/>
                  <a:gd name="T54" fmla="*/ 8 w 89"/>
                  <a:gd name="T55" fmla="*/ 73 h 95"/>
                  <a:gd name="T56" fmla="*/ 14 w 89"/>
                  <a:gd name="T57" fmla="*/ 80 h 95"/>
                  <a:gd name="T58" fmla="*/ 20 w 89"/>
                  <a:gd name="T59" fmla="*/ 87 h 95"/>
                  <a:gd name="T60" fmla="*/ 27 w 89"/>
                  <a:gd name="T61" fmla="*/ 91 h 95"/>
                  <a:gd name="T62" fmla="*/ 35 w 89"/>
                  <a:gd name="T63" fmla="*/ 93 h 95"/>
                  <a:gd name="T64" fmla="*/ 44 w 89"/>
                  <a:gd name="T65" fmla="*/ 95 h 9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9"/>
                  <a:gd name="T100" fmla="*/ 0 h 95"/>
                  <a:gd name="T101" fmla="*/ 89 w 89"/>
                  <a:gd name="T102" fmla="*/ 95 h 9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9" h="95">
                    <a:moveTo>
                      <a:pt x="44" y="95"/>
                    </a:moveTo>
                    <a:lnTo>
                      <a:pt x="52" y="93"/>
                    </a:lnTo>
                    <a:lnTo>
                      <a:pt x="61" y="91"/>
                    </a:lnTo>
                    <a:lnTo>
                      <a:pt x="68" y="87"/>
                    </a:lnTo>
                    <a:lnTo>
                      <a:pt x="75" y="80"/>
                    </a:lnTo>
                    <a:lnTo>
                      <a:pt x="82" y="73"/>
                    </a:lnTo>
                    <a:lnTo>
                      <a:pt x="85" y="65"/>
                    </a:lnTo>
                    <a:lnTo>
                      <a:pt x="88" y="56"/>
                    </a:lnTo>
                    <a:lnTo>
                      <a:pt x="89" y="47"/>
                    </a:lnTo>
                    <a:lnTo>
                      <a:pt x="88" y="38"/>
                    </a:lnTo>
                    <a:lnTo>
                      <a:pt x="85" y="29"/>
                    </a:lnTo>
                    <a:lnTo>
                      <a:pt x="82" y="21"/>
                    </a:lnTo>
                    <a:lnTo>
                      <a:pt x="75" y="13"/>
                    </a:lnTo>
                    <a:lnTo>
                      <a:pt x="68" y="8"/>
                    </a:lnTo>
                    <a:lnTo>
                      <a:pt x="61" y="4"/>
                    </a:lnTo>
                    <a:lnTo>
                      <a:pt x="52" y="1"/>
                    </a:lnTo>
                    <a:lnTo>
                      <a:pt x="44" y="0"/>
                    </a:lnTo>
                    <a:lnTo>
                      <a:pt x="35" y="1"/>
                    </a:lnTo>
                    <a:lnTo>
                      <a:pt x="27" y="4"/>
                    </a:lnTo>
                    <a:lnTo>
                      <a:pt x="20" y="8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9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6"/>
                    </a:lnTo>
                    <a:lnTo>
                      <a:pt x="4" y="65"/>
                    </a:lnTo>
                    <a:lnTo>
                      <a:pt x="8" y="73"/>
                    </a:lnTo>
                    <a:lnTo>
                      <a:pt x="14" y="80"/>
                    </a:lnTo>
                    <a:lnTo>
                      <a:pt x="20" y="87"/>
                    </a:lnTo>
                    <a:lnTo>
                      <a:pt x="27" y="91"/>
                    </a:lnTo>
                    <a:lnTo>
                      <a:pt x="35" y="93"/>
                    </a:lnTo>
                    <a:lnTo>
                      <a:pt x="44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66" name="Freeform 141"/>
              <p:cNvSpPr>
                <a:spLocks/>
              </p:cNvSpPr>
              <p:nvPr/>
            </p:nvSpPr>
            <p:spPr bwMode="auto">
              <a:xfrm>
                <a:off x="2645" y="2133"/>
                <a:ext cx="89" cy="95"/>
              </a:xfrm>
              <a:custGeom>
                <a:avLst/>
                <a:gdLst>
                  <a:gd name="T0" fmla="*/ 44 w 89"/>
                  <a:gd name="T1" fmla="*/ 95 h 95"/>
                  <a:gd name="T2" fmla="*/ 53 w 89"/>
                  <a:gd name="T3" fmla="*/ 93 h 95"/>
                  <a:gd name="T4" fmla="*/ 61 w 89"/>
                  <a:gd name="T5" fmla="*/ 91 h 95"/>
                  <a:gd name="T6" fmla="*/ 68 w 89"/>
                  <a:gd name="T7" fmla="*/ 87 h 95"/>
                  <a:gd name="T8" fmla="*/ 76 w 89"/>
                  <a:gd name="T9" fmla="*/ 80 h 95"/>
                  <a:gd name="T10" fmla="*/ 82 w 89"/>
                  <a:gd name="T11" fmla="*/ 73 h 95"/>
                  <a:gd name="T12" fmla="*/ 85 w 89"/>
                  <a:gd name="T13" fmla="*/ 65 h 95"/>
                  <a:gd name="T14" fmla="*/ 88 w 89"/>
                  <a:gd name="T15" fmla="*/ 56 h 95"/>
                  <a:gd name="T16" fmla="*/ 89 w 89"/>
                  <a:gd name="T17" fmla="*/ 47 h 95"/>
                  <a:gd name="T18" fmla="*/ 88 w 89"/>
                  <a:gd name="T19" fmla="*/ 38 h 95"/>
                  <a:gd name="T20" fmla="*/ 85 w 89"/>
                  <a:gd name="T21" fmla="*/ 29 h 95"/>
                  <a:gd name="T22" fmla="*/ 82 w 89"/>
                  <a:gd name="T23" fmla="*/ 21 h 95"/>
                  <a:gd name="T24" fmla="*/ 76 w 89"/>
                  <a:gd name="T25" fmla="*/ 13 h 95"/>
                  <a:gd name="T26" fmla="*/ 68 w 89"/>
                  <a:gd name="T27" fmla="*/ 8 h 95"/>
                  <a:gd name="T28" fmla="*/ 61 w 89"/>
                  <a:gd name="T29" fmla="*/ 4 h 95"/>
                  <a:gd name="T30" fmla="*/ 53 w 89"/>
                  <a:gd name="T31" fmla="*/ 1 h 95"/>
                  <a:gd name="T32" fmla="*/ 44 w 89"/>
                  <a:gd name="T33" fmla="*/ 0 h 95"/>
                  <a:gd name="T34" fmla="*/ 36 w 89"/>
                  <a:gd name="T35" fmla="*/ 1 h 95"/>
                  <a:gd name="T36" fmla="*/ 27 w 89"/>
                  <a:gd name="T37" fmla="*/ 4 h 95"/>
                  <a:gd name="T38" fmla="*/ 20 w 89"/>
                  <a:gd name="T39" fmla="*/ 8 h 95"/>
                  <a:gd name="T40" fmla="*/ 14 w 89"/>
                  <a:gd name="T41" fmla="*/ 13 h 95"/>
                  <a:gd name="T42" fmla="*/ 8 w 89"/>
                  <a:gd name="T43" fmla="*/ 21 h 95"/>
                  <a:gd name="T44" fmla="*/ 4 w 89"/>
                  <a:gd name="T45" fmla="*/ 29 h 95"/>
                  <a:gd name="T46" fmla="*/ 2 w 89"/>
                  <a:gd name="T47" fmla="*/ 38 h 95"/>
                  <a:gd name="T48" fmla="*/ 0 w 89"/>
                  <a:gd name="T49" fmla="*/ 47 h 95"/>
                  <a:gd name="T50" fmla="*/ 2 w 89"/>
                  <a:gd name="T51" fmla="*/ 56 h 95"/>
                  <a:gd name="T52" fmla="*/ 4 w 89"/>
                  <a:gd name="T53" fmla="*/ 65 h 95"/>
                  <a:gd name="T54" fmla="*/ 8 w 89"/>
                  <a:gd name="T55" fmla="*/ 73 h 95"/>
                  <a:gd name="T56" fmla="*/ 14 w 89"/>
                  <a:gd name="T57" fmla="*/ 80 h 95"/>
                  <a:gd name="T58" fmla="*/ 20 w 89"/>
                  <a:gd name="T59" fmla="*/ 87 h 95"/>
                  <a:gd name="T60" fmla="*/ 27 w 89"/>
                  <a:gd name="T61" fmla="*/ 91 h 95"/>
                  <a:gd name="T62" fmla="*/ 36 w 89"/>
                  <a:gd name="T63" fmla="*/ 93 h 95"/>
                  <a:gd name="T64" fmla="*/ 44 w 89"/>
                  <a:gd name="T65" fmla="*/ 95 h 9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9"/>
                  <a:gd name="T100" fmla="*/ 0 h 95"/>
                  <a:gd name="T101" fmla="*/ 89 w 89"/>
                  <a:gd name="T102" fmla="*/ 95 h 9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9" h="95">
                    <a:moveTo>
                      <a:pt x="44" y="95"/>
                    </a:moveTo>
                    <a:lnTo>
                      <a:pt x="53" y="93"/>
                    </a:lnTo>
                    <a:lnTo>
                      <a:pt x="61" y="91"/>
                    </a:lnTo>
                    <a:lnTo>
                      <a:pt x="68" y="87"/>
                    </a:lnTo>
                    <a:lnTo>
                      <a:pt x="76" y="80"/>
                    </a:lnTo>
                    <a:lnTo>
                      <a:pt x="82" y="73"/>
                    </a:lnTo>
                    <a:lnTo>
                      <a:pt x="85" y="65"/>
                    </a:lnTo>
                    <a:lnTo>
                      <a:pt x="88" y="56"/>
                    </a:lnTo>
                    <a:lnTo>
                      <a:pt x="89" y="47"/>
                    </a:lnTo>
                    <a:lnTo>
                      <a:pt x="88" y="38"/>
                    </a:lnTo>
                    <a:lnTo>
                      <a:pt x="85" y="29"/>
                    </a:lnTo>
                    <a:lnTo>
                      <a:pt x="82" y="21"/>
                    </a:lnTo>
                    <a:lnTo>
                      <a:pt x="76" y="13"/>
                    </a:lnTo>
                    <a:lnTo>
                      <a:pt x="68" y="8"/>
                    </a:lnTo>
                    <a:lnTo>
                      <a:pt x="61" y="4"/>
                    </a:lnTo>
                    <a:lnTo>
                      <a:pt x="53" y="1"/>
                    </a:lnTo>
                    <a:lnTo>
                      <a:pt x="44" y="0"/>
                    </a:lnTo>
                    <a:lnTo>
                      <a:pt x="36" y="1"/>
                    </a:lnTo>
                    <a:lnTo>
                      <a:pt x="27" y="4"/>
                    </a:lnTo>
                    <a:lnTo>
                      <a:pt x="20" y="8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9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6"/>
                    </a:lnTo>
                    <a:lnTo>
                      <a:pt x="4" y="65"/>
                    </a:lnTo>
                    <a:lnTo>
                      <a:pt x="8" y="73"/>
                    </a:lnTo>
                    <a:lnTo>
                      <a:pt x="14" y="80"/>
                    </a:lnTo>
                    <a:lnTo>
                      <a:pt x="20" y="87"/>
                    </a:lnTo>
                    <a:lnTo>
                      <a:pt x="27" y="91"/>
                    </a:lnTo>
                    <a:lnTo>
                      <a:pt x="36" y="93"/>
                    </a:lnTo>
                    <a:lnTo>
                      <a:pt x="44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67" name="Freeform 142"/>
              <p:cNvSpPr>
                <a:spLocks/>
              </p:cNvSpPr>
              <p:nvPr/>
            </p:nvSpPr>
            <p:spPr bwMode="auto">
              <a:xfrm>
                <a:off x="2356" y="2123"/>
                <a:ext cx="333" cy="94"/>
              </a:xfrm>
              <a:custGeom>
                <a:avLst/>
                <a:gdLst>
                  <a:gd name="T0" fmla="*/ 333 w 333"/>
                  <a:gd name="T1" fmla="*/ 88 h 94"/>
                  <a:gd name="T2" fmla="*/ 329 w 333"/>
                  <a:gd name="T3" fmla="*/ 70 h 94"/>
                  <a:gd name="T4" fmla="*/ 320 w 333"/>
                  <a:gd name="T5" fmla="*/ 54 h 94"/>
                  <a:gd name="T6" fmla="*/ 305 w 333"/>
                  <a:gd name="T7" fmla="*/ 39 h 94"/>
                  <a:gd name="T8" fmla="*/ 285 w 333"/>
                  <a:gd name="T9" fmla="*/ 26 h 94"/>
                  <a:gd name="T10" fmla="*/ 260 w 333"/>
                  <a:gd name="T11" fmla="*/ 15 h 94"/>
                  <a:gd name="T12" fmla="*/ 231 w 333"/>
                  <a:gd name="T13" fmla="*/ 6 h 94"/>
                  <a:gd name="T14" fmla="*/ 201 w 333"/>
                  <a:gd name="T15" fmla="*/ 1 h 94"/>
                  <a:gd name="T16" fmla="*/ 167 w 333"/>
                  <a:gd name="T17" fmla="*/ 0 h 94"/>
                  <a:gd name="T18" fmla="*/ 133 w 333"/>
                  <a:gd name="T19" fmla="*/ 1 h 94"/>
                  <a:gd name="T20" fmla="*/ 102 w 333"/>
                  <a:gd name="T21" fmla="*/ 6 h 94"/>
                  <a:gd name="T22" fmla="*/ 74 w 333"/>
                  <a:gd name="T23" fmla="*/ 15 h 94"/>
                  <a:gd name="T24" fmla="*/ 50 w 333"/>
                  <a:gd name="T25" fmla="*/ 26 h 94"/>
                  <a:gd name="T26" fmla="*/ 29 w 333"/>
                  <a:gd name="T27" fmla="*/ 39 h 94"/>
                  <a:gd name="T28" fmla="*/ 13 w 333"/>
                  <a:gd name="T29" fmla="*/ 54 h 94"/>
                  <a:gd name="T30" fmla="*/ 4 w 333"/>
                  <a:gd name="T31" fmla="*/ 70 h 94"/>
                  <a:gd name="T32" fmla="*/ 0 w 333"/>
                  <a:gd name="T33" fmla="*/ 88 h 94"/>
                  <a:gd name="T34" fmla="*/ 1 w 333"/>
                  <a:gd name="T35" fmla="*/ 90 h 94"/>
                  <a:gd name="T36" fmla="*/ 5 w 333"/>
                  <a:gd name="T37" fmla="*/ 93 h 94"/>
                  <a:gd name="T38" fmla="*/ 10 w 333"/>
                  <a:gd name="T39" fmla="*/ 93 h 94"/>
                  <a:gd name="T40" fmla="*/ 18 w 333"/>
                  <a:gd name="T41" fmla="*/ 85 h 94"/>
                  <a:gd name="T42" fmla="*/ 19 w 333"/>
                  <a:gd name="T43" fmla="*/ 83 h 94"/>
                  <a:gd name="T44" fmla="*/ 31 w 333"/>
                  <a:gd name="T45" fmla="*/ 72 h 94"/>
                  <a:gd name="T46" fmla="*/ 45 w 333"/>
                  <a:gd name="T47" fmla="*/ 64 h 94"/>
                  <a:gd name="T48" fmla="*/ 62 w 333"/>
                  <a:gd name="T49" fmla="*/ 55 h 94"/>
                  <a:gd name="T50" fmla="*/ 80 w 333"/>
                  <a:gd name="T51" fmla="*/ 49 h 94"/>
                  <a:gd name="T52" fmla="*/ 99 w 333"/>
                  <a:gd name="T53" fmla="*/ 44 h 94"/>
                  <a:gd name="T54" fmla="*/ 121 w 333"/>
                  <a:gd name="T55" fmla="*/ 40 h 94"/>
                  <a:gd name="T56" fmla="*/ 143 w 333"/>
                  <a:gd name="T57" fmla="*/ 37 h 94"/>
                  <a:gd name="T58" fmla="*/ 167 w 333"/>
                  <a:gd name="T59" fmla="*/ 36 h 94"/>
                  <a:gd name="T60" fmla="*/ 191 w 333"/>
                  <a:gd name="T61" fmla="*/ 37 h 94"/>
                  <a:gd name="T62" fmla="*/ 214 w 333"/>
                  <a:gd name="T63" fmla="*/ 40 h 94"/>
                  <a:gd name="T64" fmla="*/ 235 w 333"/>
                  <a:gd name="T65" fmla="*/ 44 h 94"/>
                  <a:gd name="T66" fmla="*/ 256 w 333"/>
                  <a:gd name="T67" fmla="*/ 49 h 94"/>
                  <a:gd name="T68" fmla="*/ 274 w 333"/>
                  <a:gd name="T69" fmla="*/ 57 h 94"/>
                  <a:gd name="T70" fmla="*/ 289 w 333"/>
                  <a:gd name="T71" fmla="*/ 64 h 94"/>
                  <a:gd name="T72" fmla="*/ 303 w 333"/>
                  <a:gd name="T73" fmla="*/ 74 h 94"/>
                  <a:gd name="T74" fmla="*/ 315 w 333"/>
                  <a:gd name="T75" fmla="*/ 84 h 94"/>
                  <a:gd name="T76" fmla="*/ 317 w 333"/>
                  <a:gd name="T77" fmla="*/ 86 h 94"/>
                  <a:gd name="T78" fmla="*/ 322 w 333"/>
                  <a:gd name="T79" fmla="*/ 92 h 94"/>
                  <a:gd name="T80" fmla="*/ 328 w 333"/>
                  <a:gd name="T81" fmla="*/ 94 h 94"/>
                  <a:gd name="T82" fmla="*/ 333 w 333"/>
                  <a:gd name="T83" fmla="*/ 88 h 9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33"/>
                  <a:gd name="T127" fmla="*/ 0 h 94"/>
                  <a:gd name="T128" fmla="*/ 333 w 333"/>
                  <a:gd name="T129" fmla="*/ 94 h 9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33" h="94">
                    <a:moveTo>
                      <a:pt x="333" y="88"/>
                    </a:moveTo>
                    <a:lnTo>
                      <a:pt x="329" y="70"/>
                    </a:lnTo>
                    <a:lnTo>
                      <a:pt x="320" y="54"/>
                    </a:lnTo>
                    <a:lnTo>
                      <a:pt x="305" y="39"/>
                    </a:lnTo>
                    <a:lnTo>
                      <a:pt x="285" y="26"/>
                    </a:lnTo>
                    <a:lnTo>
                      <a:pt x="260" y="15"/>
                    </a:lnTo>
                    <a:lnTo>
                      <a:pt x="231" y="6"/>
                    </a:lnTo>
                    <a:lnTo>
                      <a:pt x="201" y="1"/>
                    </a:lnTo>
                    <a:lnTo>
                      <a:pt x="167" y="0"/>
                    </a:lnTo>
                    <a:lnTo>
                      <a:pt x="133" y="1"/>
                    </a:lnTo>
                    <a:lnTo>
                      <a:pt x="102" y="6"/>
                    </a:lnTo>
                    <a:lnTo>
                      <a:pt x="74" y="15"/>
                    </a:lnTo>
                    <a:lnTo>
                      <a:pt x="50" y="26"/>
                    </a:lnTo>
                    <a:lnTo>
                      <a:pt x="29" y="39"/>
                    </a:lnTo>
                    <a:lnTo>
                      <a:pt x="13" y="54"/>
                    </a:lnTo>
                    <a:lnTo>
                      <a:pt x="4" y="70"/>
                    </a:lnTo>
                    <a:lnTo>
                      <a:pt x="0" y="88"/>
                    </a:lnTo>
                    <a:lnTo>
                      <a:pt x="1" y="90"/>
                    </a:lnTo>
                    <a:lnTo>
                      <a:pt x="5" y="93"/>
                    </a:lnTo>
                    <a:lnTo>
                      <a:pt x="10" y="93"/>
                    </a:lnTo>
                    <a:lnTo>
                      <a:pt x="18" y="85"/>
                    </a:lnTo>
                    <a:lnTo>
                      <a:pt x="19" y="83"/>
                    </a:lnTo>
                    <a:lnTo>
                      <a:pt x="31" y="72"/>
                    </a:lnTo>
                    <a:lnTo>
                      <a:pt x="45" y="64"/>
                    </a:lnTo>
                    <a:lnTo>
                      <a:pt x="62" y="55"/>
                    </a:lnTo>
                    <a:lnTo>
                      <a:pt x="80" y="49"/>
                    </a:lnTo>
                    <a:lnTo>
                      <a:pt x="99" y="44"/>
                    </a:lnTo>
                    <a:lnTo>
                      <a:pt x="121" y="40"/>
                    </a:lnTo>
                    <a:lnTo>
                      <a:pt x="143" y="37"/>
                    </a:lnTo>
                    <a:lnTo>
                      <a:pt x="167" y="36"/>
                    </a:lnTo>
                    <a:lnTo>
                      <a:pt x="191" y="37"/>
                    </a:lnTo>
                    <a:lnTo>
                      <a:pt x="214" y="40"/>
                    </a:lnTo>
                    <a:lnTo>
                      <a:pt x="235" y="44"/>
                    </a:lnTo>
                    <a:lnTo>
                      <a:pt x="256" y="49"/>
                    </a:lnTo>
                    <a:lnTo>
                      <a:pt x="274" y="57"/>
                    </a:lnTo>
                    <a:lnTo>
                      <a:pt x="289" y="64"/>
                    </a:lnTo>
                    <a:lnTo>
                      <a:pt x="303" y="74"/>
                    </a:lnTo>
                    <a:lnTo>
                      <a:pt x="315" y="84"/>
                    </a:lnTo>
                    <a:lnTo>
                      <a:pt x="317" y="86"/>
                    </a:lnTo>
                    <a:lnTo>
                      <a:pt x="322" y="92"/>
                    </a:lnTo>
                    <a:lnTo>
                      <a:pt x="328" y="94"/>
                    </a:lnTo>
                    <a:lnTo>
                      <a:pt x="333" y="88"/>
                    </a:lnTo>
                    <a:close/>
                  </a:path>
                </a:pathLst>
              </a:custGeom>
              <a:solidFill>
                <a:srgbClr val="BFCC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68" name="Freeform 143"/>
              <p:cNvSpPr>
                <a:spLocks/>
              </p:cNvSpPr>
              <p:nvPr/>
            </p:nvSpPr>
            <p:spPr bwMode="auto">
              <a:xfrm>
                <a:off x="2523" y="2118"/>
                <a:ext cx="171" cy="93"/>
              </a:xfrm>
              <a:custGeom>
                <a:avLst/>
                <a:gdLst>
                  <a:gd name="T0" fmla="*/ 0 w 171"/>
                  <a:gd name="T1" fmla="*/ 10 h 93"/>
                  <a:gd name="T2" fmla="*/ 0 w 171"/>
                  <a:gd name="T3" fmla="*/ 10 h 93"/>
                  <a:gd name="T4" fmla="*/ 34 w 171"/>
                  <a:gd name="T5" fmla="*/ 10 h 93"/>
                  <a:gd name="T6" fmla="*/ 64 w 171"/>
                  <a:gd name="T7" fmla="*/ 15 h 93"/>
                  <a:gd name="T8" fmla="*/ 92 w 171"/>
                  <a:gd name="T9" fmla="*/ 24 h 93"/>
                  <a:gd name="T10" fmla="*/ 116 w 171"/>
                  <a:gd name="T11" fmla="*/ 35 h 93"/>
                  <a:gd name="T12" fmla="*/ 136 w 171"/>
                  <a:gd name="T13" fmla="*/ 47 h 93"/>
                  <a:gd name="T14" fmla="*/ 149 w 171"/>
                  <a:gd name="T15" fmla="*/ 62 h 93"/>
                  <a:gd name="T16" fmla="*/ 159 w 171"/>
                  <a:gd name="T17" fmla="*/ 76 h 93"/>
                  <a:gd name="T18" fmla="*/ 161 w 171"/>
                  <a:gd name="T19" fmla="*/ 93 h 93"/>
                  <a:gd name="T20" fmla="*/ 171 w 171"/>
                  <a:gd name="T21" fmla="*/ 93 h 93"/>
                  <a:gd name="T22" fmla="*/ 166 w 171"/>
                  <a:gd name="T23" fmla="*/ 73 h 93"/>
                  <a:gd name="T24" fmla="*/ 156 w 171"/>
                  <a:gd name="T25" fmla="*/ 57 h 93"/>
                  <a:gd name="T26" fmla="*/ 141 w 171"/>
                  <a:gd name="T27" fmla="*/ 40 h 93"/>
                  <a:gd name="T28" fmla="*/ 119 w 171"/>
                  <a:gd name="T29" fmla="*/ 27 h 93"/>
                  <a:gd name="T30" fmla="*/ 95 w 171"/>
                  <a:gd name="T31" fmla="*/ 16 h 93"/>
                  <a:gd name="T32" fmla="*/ 64 w 171"/>
                  <a:gd name="T33" fmla="*/ 7 h 93"/>
                  <a:gd name="T34" fmla="*/ 34 w 171"/>
                  <a:gd name="T35" fmla="*/ 2 h 93"/>
                  <a:gd name="T36" fmla="*/ 0 w 171"/>
                  <a:gd name="T37" fmla="*/ 0 h 93"/>
                  <a:gd name="T38" fmla="*/ 0 w 171"/>
                  <a:gd name="T39" fmla="*/ 0 h 93"/>
                  <a:gd name="T40" fmla="*/ 0 w 171"/>
                  <a:gd name="T41" fmla="*/ 10 h 9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1"/>
                  <a:gd name="T64" fmla="*/ 0 h 93"/>
                  <a:gd name="T65" fmla="*/ 171 w 171"/>
                  <a:gd name="T66" fmla="*/ 93 h 9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1" h="93">
                    <a:moveTo>
                      <a:pt x="0" y="10"/>
                    </a:moveTo>
                    <a:lnTo>
                      <a:pt x="0" y="10"/>
                    </a:lnTo>
                    <a:lnTo>
                      <a:pt x="34" y="10"/>
                    </a:lnTo>
                    <a:lnTo>
                      <a:pt x="64" y="15"/>
                    </a:lnTo>
                    <a:lnTo>
                      <a:pt x="92" y="24"/>
                    </a:lnTo>
                    <a:lnTo>
                      <a:pt x="116" y="35"/>
                    </a:lnTo>
                    <a:lnTo>
                      <a:pt x="136" y="47"/>
                    </a:lnTo>
                    <a:lnTo>
                      <a:pt x="149" y="62"/>
                    </a:lnTo>
                    <a:lnTo>
                      <a:pt x="159" y="76"/>
                    </a:lnTo>
                    <a:lnTo>
                      <a:pt x="161" y="93"/>
                    </a:lnTo>
                    <a:lnTo>
                      <a:pt x="171" y="93"/>
                    </a:lnTo>
                    <a:lnTo>
                      <a:pt x="166" y="73"/>
                    </a:lnTo>
                    <a:lnTo>
                      <a:pt x="156" y="57"/>
                    </a:lnTo>
                    <a:lnTo>
                      <a:pt x="141" y="40"/>
                    </a:lnTo>
                    <a:lnTo>
                      <a:pt x="119" y="27"/>
                    </a:lnTo>
                    <a:lnTo>
                      <a:pt x="95" y="16"/>
                    </a:lnTo>
                    <a:lnTo>
                      <a:pt x="64" y="7"/>
                    </a:lnTo>
                    <a:lnTo>
                      <a:pt x="34" y="2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69" name="Freeform 144"/>
              <p:cNvSpPr>
                <a:spLocks/>
              </p:cNvSpPr>
              <p:nvPr/>
            </p:nvSpPr>
            <p:spPr bwMode="auto">
              <a:xfrm>
                <a:off x="2351" y="2118"/>
                <a:ext cx="172" cy="94"/>
              </a:xfrm>
              <a:custGeom>
                <a:avLst/>
                <a:gdLst>
                  <a:gd name="T0" fmla="*/ 9 w 172"/>
                  <a:gd name="T1" fmla="*/ 91 h 94"/>
                  <a:gd name="T2" fmla="*/ 10 w 172"/>
                  <a:gd name="T3" fmla="*/ 93 h 94"/>
                  <a:gd name="T4" fmla="*/ 12 w 172"/>
                  <a:gd name="T5" fmla="*/ 76 h 94"/>
                  <a:gd name="T6" fmla="*/ 22 w 172"/>
                  <a:gd name="T7" fmla="*/ 62 h 94"/>
                  <a:gd name="T8" fmla="*/ 36 w 172"/>
                  <a:gd name="T9" fmla="*/ 47 h 94"/>
                  <a:gd name="T10" fmla="*/ 56 w 172"/>
                  <a:gd name="T11" fmla="*/ 35 h 94"/>
                  <a:gd name="T12" fmla="*/ 80 w 172"/>
                  <a:gd name="T13" fmla="*/ 24 h 94"/>
                  <a:gd name="T14" fmla="*/ 107 w 172"/>
                  <a:gd name="T15" fmla="*/ 15 h 94"/>
                  <a:gd name="T16" fmla="*/ 138 w 172"/>
                  <a:gd name="T17" fmla="*/ 10 h 94"/>
                  <a:gd name="T18" fmla="*/ 172 w 172"/>
                  <a:gd name="T19" fmla="*/ 10 h 94"/>
                  <a:gd name="T20" fmla="*/ 172 w 172"/>
                  <a:gd name="T21" fmla="*/ 0 h 94"/>
                  <a:gd name="T22" fmla="*/ 138 w 172"/>
                  <a:gd name="T23" fmla="*/ 2 h 94"/>
                  <a:gd name="T24" fmla="*/ 107 w 172"/>
                  <a:gd name="T25" fmla="*/ 7 h 94"/>
                  <a:gd name="T26" fmla="*/ 78 w 172"/>
                  <a:gd name="T27" fmla="*/ 16 h 94"/>
                  <a:gd name="T28" fmla="*/ 53 w 172"/>
                  <a:gd name="T29" fmla="*/ 27 h 94"/>
                  <a:gd name="T30" fmla="*/ 32 w 172"/>
                  <a:gd name="T31" fmla="*/ 40 h 94"/>
                  <a:gd name="T32" fmla="*/ 15 w 172"/>
                  <a:gd name="T33" fmla="*/ 57 h 94"/>
                  <a:gd name="T34" fmla="*/ 5 w 172"/>
                  <a:gd name="T35" fmla="*/ 73 h 94"/>
                  <a:gd name="T36" fmla="*/ 0 w 172"/>
                  <a:gd name="T37" fmla="*/ 93 h 94"/>
                  <a:gd name="T38" fmla="*/ 1 w 172"/>
                  <a:gd name="T39" fmla="*/ 94 h 94"/>
                  <a:gd name="T40" fmla="*/ 9 w 172"/>
                  <a:gd name="T41" fmla="*/ 91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2"/>
                  <a:gd name="T64" fmla="*/ 0 h 94"/>
                  <a:gd name="T65" fmla="*/ 172 w 172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2" h="94">
                    <a:moveTo>
                      <a:pt x="9" y="91"/>
                    </a:moveTo>
                    <a:lnTo>
                      <a:pt x="10" y="93"/>
                    </a:lnTo>
                    <a:lnTo>
                      <a:pt x="12" y="76"/>
                    </a:lnTo>
                    <a:lnTo>
                      <a:pt x="22" y="62"/>
                    </a:lnTo>
                    <a:lnTo>
                      <a:pt x="36" y="47"/>
                    </a:lnTo>
                    <a:lnTo>
                      <a:pt x="56" y="35"/>
                    </a:lnTo>
                    <a:lnTo>
                      <a:pt x="80" y="24"/>
                    </a:lnTo>
                    <a:lnTo>
                      <a:pt x="107" y="15"/>
                    </a:lnTo>
                    <a:lnTo>
                      <a:pt x="138" y="10"/>
                    </a:lnTo>
                    <a:lnTo>
                      <a:pt x="172" y="10"/>
                    </a:lnTo>
                    <a:lnTo>
                      <a:pt x="172" y="0"/>
                    </a:lnTo>
                    <a:lnTo>
                      <a:pt x="138" y="2"/>
                    </a:lnTo>
                    <a:lnTo>
                      <a:pt x="107" y="7"/>
                    </a:lnTo>
                    <a:lnTo>
                      <a:pt x="78" y="16"/>
                    </a:lnTo>
                    <a:lnTo>
                      <a:pt x="53" y="27"/>
                    </a:lnTo>
                    <a:lnTo>
                      <a:pt x="32" y="40"/>
                    </a:lnTo>
                    <a:lnTo>
                      <a:pt x="15" y="57"/>
                    </a:lnTo>
                    <a:lnTo>
                      <a:pt x="5" y="73"/>
                    </a:lnTo>
                    <a:lnTo>
                      <a:pt x="0" y="93"/>
                    </a:lnTo>
                    <a:lnTo>
                      <a:pt x="1" y="94"/>
                    </a:lnTo>
                    <a:lnTo>
                      <a:pt x="9" y="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70" name="Freeform 145"/>
              <p:cNvSpPr>
                <a:spLocks/>
              </p:cNvSpPr>
              <p:nvPr/>
            </p:nvSpPr>
            <p:spPr bwMode="auto">
              <a:xfrm>
                <a:off x="2352" y="2206"/>
                <a:ext cx="26" cy="14"/>
              </a:xfrm>
              <a:custGeom>
                <a:avLst/>
                <a:gdLst>
                  <a:gd name="T0" fmla="*/ 18 w 26"/>
                  <a:gd name="T1" fmla="*/ 1 h 14"/>
                  <a:gd name="T2" fmla="*/ 18 w 26"/>
                  <a:gd name="T3" fmla="*/ 0 h 14"/>
                  <a:gd name="T4" fmla="*/ 12 w 26"/>
                  <a:gd name="T5" fmla="*/ 6 h 14"/>
                  <a:gd name="T6" fmla="*/ 10 w 26"/>
                  <a:gd name="T7" fmla="*/ 6 h 14"/>
                  <a:gd name="T8" fmla="*/ 8 w 26"/>
                  <a:gd name="T9" fmla="*/ 5 h 14"/>
                  <a:gd name="T10" fmla="*/ 8 w 26"/>
                  <a:gd name="T11" fmla="*/ 3 h 14"/>
                  <a:gd name="T12" fmla="*/ 0 w 26"/>
                  <a:gd name="T13" fmla="*/ 6 h 14"/>
                  <a:gd name="T14" fmla="*/ 3 w 26"/>
                  <a:gd name="T15" fmla="*/ 10 h 14"/>
                  <a:gd name="T16" fmla="*/ 8 w 26"/>
                  <a:gd name="T17" fmla="*/ 14 h 14"/>
                  <a:gd name="T18" fmla="*/ 15 w 26"/>
                  <a:gd name="T19" fmla="*/ 14 h 14"/>
                  <a:gd name="T20" fmla="*/ 26 w 26"/>
                  <a:gd name="T21" fmla="*/ 5 h 14"/>
                  <a:gd name="T22" fmla="*/ 26 w 26"/>
                  <a:gd name="T23" fmla="*/ 3 h 14"/>
                  <a:gd name="T24" fmla="*/ 26 w 26"/>
                  <a:gd name="T25" fmla="*/ 5 h 14"/>
                  <a:gd name="T26" fmla="*/ 26 w 26"/>
                  <a:gd name="T27" fmla="*/ 5 h 14"/>
                  <a:gd name="T28" fmla="*/ 26 w 26"/>
                  <a:gd name="T29" fmla="*/ 3 h 14"/>
                  <a:gd name="T30" fmla="*/ 18 w 26"/>
                  <a:gd name="T31" fmla="*/ 1 h 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6"/>
                  <a:gd name="T49" fmla="*/ 0 h 14"/>
                  <a:gd name="T50" fmla="*/ 26 w 26"/>
                  <a:gd name="T51" fmla="*/ 14 h 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6" h="14">
                    <a:moveTo>
                      <a:pt x="18" y="1"/>
                    </a:moveTo>
                    <a:lnTo>
                      <a:pt x="18" y="0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8" y="5"/>
                    </a:lnTo>
                    <a:lnTo>
                      <a:pt x="8" y="3"/>
                    </a:lnTo>
                    <a:lnTo>
                      <a:pt x="0" y="6"/>
                    </a:lnTo>
                    <a:lnTo>
                      <a:pt x="3" y="10"/>
                    </a:lnTo>
                    <a:lnTo>
                      <a:pt x="8" y="14"/>
                    </a:lnTo>
                    <a:lnTo>
                      <a:pt x="15" y="14"/>
                    </a:lnTo>
                    <a:lnTo>
                      <a:pt x="26" y="5"/>
                    </a:lnTo>
                    <a:lnTo>
                      <a:pt x="26" y="3"/>
                    </a:lnTo>
                    <a:lnTo>
                      <a:pt x="26" y="5"/>
                    </a:lnTo>
                    <a:lnTo>
                      <a:pt x="26" y="3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71" name="Freeform 146"/>
              <p:cNvSpPr>
                <a:spLocks/>
              </p:cNvSpPr>
              <p:nvPr/>
            </p:nvSpPr>
            <p:spPr bwMode="auto">
              <a:xfrm>
                <a:off x="2370" y="2203"/>
                <a:ext cx="9" cy="6"/>
              </a:xfrm>
              <a:custGeom>
                <a:avLst/>
                <a:gdLst>
                  <a:gd name="T0" fmla="*/ 3 w 9"/>
                  <a:gd name="T1" fmla="*/ 0 h 6"/>
                  <a:gd name="T2" fmla="*/ 2 w 9"/>
                  <a:gd name="T3" fmla="*/ 1 h 6"/>
                  <a:gd name="T4" fmla="*/ 0 w 9"/>
                  <a:gd name="T5" fmla="*/ 4 h 6"/>
                  <a:gd name="T6" fmla="*/ 8 w 9"/>
                  <a:gd name="T7" fmla="*/ 6 h 6"/>
                  <a:gd name="T8" fmla="*/ 9 w 9"/>
                  <a:gd name="T9" fmla="*/ 4 h 6"/>
                  <a:gd name="T10" fmla="*/ 8 w 9"/>
                  <a:gd name="T11" fmla="*/ 5 h 6"/>
                  <a:gd name="T12" fmla="*/ 3 w 9"/>
                  <a:gd name="T13" fmla="*/ 0 h 6"/>
                  <a:gd name="T14" fmla="*/ 2 w 9"/>
                  <a:gd name="T15" fmla="*/ 0 h 6"/>
                  <a:gd name="T16" fmla="*/ 2 w 9"/>
                  <a:gd name="T17" fmla="*/ 1 h 6"/>
                  <a:gd name="T18" fmla="*/ 3 w 9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6"/>
                  <a:gd name="T32" fmla="*/ 9 w 9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6">
                    <a:moveTo>
                      <a:pt x="3" y="0"/>
                    </a:moveTo>
                    <a:lnTo>
                      <a:pt x="2" y="1"/>
                    </a:lnTo>
                    <a:lnTo>
                      <a:pt x="0" y="4"/>
                    </a:lnTo>
                    <a:lnTo>
                      <a:pt x="8" y="6"/>
                    </a:lnTo>
                    <a:lnTo>
                      <a:pt x="9" y="4"/>
                    </a:lnTo>
                    <a:lnTo>
                      <a:pt x="8" y="5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72" name="Freeform 147"/>
              <p:cNvSpPr>
                <a:spLocks/>
              </p:cNvSpPr>
              <p:nvPr/>
            </p:nvSpPr>
            <p:spPr bwMode="auto">
              <a:xfrm>
                <a:off x="2373" y="2154"/>
                <a:ext cx="150" cy="54"/>
              </a:xfrm>
              <a:custGeom>
                <a:avLst/>
                <a:gdLst>
                  <a:gd name="T0" fmla="*/ 150 w 150"/>
                  <a:gd name="T1" fmla="*/ 0 h 54"/>
                  <a:gd name="T2" fmla="*/ 150 w 150"/>
                  <a:gd name="T3" fmla="*/ 0 h 54"/>
                  <a:gd name="T4" fmla="*/ 126 w 150"/>
                  <a:gd name="T5" fmla="*/ 2 h 54"/>
                  <a:gd name="T6" fmla="*/ 104 w 150"/>
                  <a:gd name="T7" fmla="*/ 5 h 54"/>
                  <a:gd name="T8" fmla="*/ 82 w 150"/>
                  <a:gd name="T9" fmla="*/ 9 h 54"/>
                  <a:gd name="T10" fmla="*/ 62 w 150"/>
                  <a:gd name="T11" fmla="*/ 14 h 54"/>
                  <a:gd name="T12" fmla="*/ 43 w 150"/>
                  <a:gd name="T13" fmla="*/ 21 h 54"/>
                  <a:gd name="T14" fmla="*/ 27 w 150"/>
                  <a:gd name="T15" fmla="*/ 30 h 54"/>
                  <a:gd name="T16" fmla="*/ 12 w 150"/>
                  <a:gd name="T17" fmla="*/ 37 h 54"/>
                  <a:gd name="T18" fmla="*/ 0 w 150"/>
                  <a:gd name="T19" fmla="*/ 49 h 54"/>
                  <a:gd name="T20" fmla="*/ 5 w 150"/>
                  <a:gd name="T21" fmla="*/ 54 h 54"/>
                  <a:gd name="T22" fmla="*/ 17 w 150"/>
                  <a:gd name="T23" fmla="*/ 45 h 54"/>
                  <a:gd name="T24" fmla="*/ 29 w 150"/>
                  <a:gd name="T25" fmla="*/ 37 h 54"/>
                  <a:gd name="T26" fmla="*/ 46 w 150"/>
                  <a:gd name="T27" fmla="*/ 28 h 54"/>
                  <a:gd name="T28" fmla="*/ 64 w 150"/>
                  <a:gd name="T29" fmla="*/ 22 h 54"/>
                  <a:gd name="T30" fmla="*/ 82 w 150"/>
                  <a:gd name="T31" fmla="*/ 17 h 54"/>
                  <a:gd name="T32" fmla="*/ 104 w 150"/>
                  <a:gd name="T33" fmla="*/ 13 h 54"/>
                  <a:gd name="T34" fmla="*/ 126 w 150"/>
                  <a:gd name="T35" fmla="*/ 10 h 54"/>
                  <a:gd name="T36" fmla="*/ 150 w 150"/>
                  <a:gd name="T37" fmla="*/ 10 h 54"/>
                  <a:gd name="T38" fmla="*/ 150 w 150"/>
                  <a:gd name="T39" fmla="*/ 10 h 54"/>
                  <a:gd name="T40" fmla="*/ 150 w 150"/>
                  <a:gd name="T41" fmla="*/ 0 h 5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0"/>
                  <a:gd name="T64" fmla="*/ 0 h 54"/>
                  <a:gd name="T65" fmla="*/ 150 w 150"/>
                  <a:gd name="T66" fmla="*/ 54 h 5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0" h="54">
                    <a:moveTo>
                      <a:pt x="150" y="0"/>
                    </a:moveTo>
                    <a:lnTo>
                      <a:pt x="150" y="0"/>
                    </a:lnTo>
                    <a:lnTo>
                      <a:pt x="126" y="2"/>
                    </a:lnTo>
                    <a:lnTo>
                      <a:pt x="104" y="5"/>
                    </a:lnTo>
                    <a:lnTo>
                      <a:pt x="82" y="9"/>
                    </a:lnTo>
                    <a:lnTo>
                      <a:pt x="62" y="14"/>
                    </a:lnTo>
                    <a:lnTo>
                      <a:pt x="43" y="21"/>
                    </a:lnTo>
                    <a:lnTo>
                      <a:pt x="27" y="30"/>
                    </a:lnTo>
                    <a:lnTo>
                      <a:pt x="12" y="37"/>
                    </a:lnTo>
                    <a:lnTo>
                      <a:pt x="0" y="49"/>
                    </a:lnTo>
                    <a:lnTo>
                      <a:pt x="5" y="54"/>
                    </a:lnTo>
                    <a:lnTo>
                      <a:pt x="17" y="45"/>
                    </a:lnTo>
                    <a:lnTo>
                      <a:pt x="29" y="37"/>
                    </a:lnTo>
                    <a:lnTo>
                      <a:pt x="46" y="28"/>
                    </a:lnTo>
                    <a:lnTo>
                      <a:pt x="64" y="22"/>
                    </a:lnTo>
                    <a:lnTo>
                      <a:pt x="82" y="17"/>
                    </a:lnTo>
                    <a:lnTo>
                      <a:pt x="104" y="13"/>
                    </a:lnTo>
                    <a:lnTo>
                      <a:pt x="126" y="10"/>
                    </a:lnTo>
                    <a:lnTo>
                      <a:pt x="150" y="10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73" name="Freeform 148"/>
              <p:cNvSpPr>
                <a:spLocks/>
              </p:cNvSpPr>
              <p:nvPr/>
            </p:nvSpPr>
            <p:spPr bwMode="auto">
              <a:xfrm>
                <a:off x="2523" y="2154"/>
                <a:ext cx="152" cy="55"/>
              </a:xfrm>
              <a:custGeom>
                <a:avLst/>
                <a:gdLst>
                  <a:gd name="T0" fmla="*/ 152 w 152"/>
                  <a:gd name="T1" fmla="*/ 50 h 55"/>
                  <a:gd name="T2" fmla="*/ 150 w 152"/>
                  <a:gd name="T3" fmla="*/ 50 h 55"/>
                  <a:gd name="T4" fmla="*/ 138 w 152"/>
                  <a:gd name="T5" fmla="*/ 39 h 55"/>
                  <a:gd name="T6" fmla="*/ 124 w 152"/>
                  <a:gd name="T7" fmla="*/ 30 h 55"/>
                  <a:gd name="T8" fmla="*/ 108 w 152"/>
                  <a:gd name="T9" fmla="*/ 22 h 55"/>
                  <a:gd name="T10" fmla="*/ 90 w 152"/>
                  <a:gd name="T11" fmla="*/ 14 h 55"/>
                  <a:gd name="T12" fmla="*/ 68 w 152"/>
                  <a:gd name="T13" fmla="*/ 9 h 55"/>
                  <a:gd name="T14" fmla="*/ 47 w 152"/>
                  <a:gd name="T15" fmla="*/ 5 h 55"/>
                  <a:gd name="T16" fmla="*/ 24 w 152"/>
                  <a:gd name="T17" fmla="*/ 2 h 55"/>
                  <a:gd name="T18" fmla="*/ 0 w 152"/>
                  <a:gd name="T19" fmla="*/ 0 h 55"/>
                  <a:gd name="T20" fmla="*/ 0 w 152"/>
                  <a:gd name="T21" fmla="*/ 10 h 55"/>
                  <a:gd name="T22" fmla="*/ 24 w 152"/>
                  <a:gd name="T23" fmla="*/ 10 h 55"/>
                  <a:gd name="T24" fmla="*/ 47 w 152"/>
                  <a:gd name="T25" fmla="*/ 13 h 55"/>
                  <a:gd name="T26" fmla="*/ 68 w 152"/>
                  <a:gd name="T27" fmla="*/ 17 h 55"/>
                  <a:gd name="T28" fmla="*/ 87 w 152"/>
                  <a:gd name="T29" fmla="*/ 22 h 55"/>
                  <a:gd name="T30" fmla="*/ 106 w 152"/>
                  <a:gd name="T31" fmla="*/ 30 h 55"/>
                  <a:gd name="T32" fmla="*/ 121 w 152"/>
                  <a:gd name="T33" fmla="*/ 37 h 55"/>
                  <a:gd name="T34" fmla="*/ 133 w 152"/>
                  <a:gd name="T35" fmla="*/ 46 h 55"/>
                  <a:gd name="T36" fmla="*/ 146 w 152"/>
                  <a:gd name="T37" fmla="*/ 55 h 55"/>
                  <a:gd name="T38" fmla="*/ 144 w 152"/>
                  <a:gd name="T39" fmla="*/ 55 h 55"/>
                  <a:gd name="T40" fmla="*/ 152 w 152"/>
                  <a:gd name="T41" fmla="*/ 50 h 5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2"/>
                  <a:gd name="T64" fmla="*/ 0 h 55"/>
                  <a:gd name="T65" fmla="*/ 152 w 152"/>
                  <a:gd name="T66" fmla="*/ 55 h 5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2" h="55">
                    <a:moveTo>
                      <a:pt x="152" y="50"/>
                    </a:moveTo>
                    <a:lnTo>
                      <a:pt x="150" y="50"/>
                    </a:lnTo>
                    <a:lnTo>
                      <a:pt x="138" y="39"/>
                    </a:lnTo>
                    <a:lnTo>
                      <a:pt x="124" y="30"/>
                    </a:lnTo>
                    <a:lnTo>
                      <a:pt x="108" y="22"/>
                    </a:lnTo>
                    <a:lnTo>
                      <a:pt x="90" y="14"/>
                    </a:lnTo>
                    <a:lnTo>
                      <a:pt x="68" y="9"/>
                    </a:lnTo>
                    <a:lnTo>
                      <a:pt x="47" y="5"/>
                    </a:lnTo>
                    <a:lnTo>
                      <a:pt x="24" y="2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24" y="10"/>
                    </a:lnTo>
                    <a:lnTo>
                      <a:pt x="47" y="13"/>
                    </a:lnTo>
                    <a:lnTo>
                      <a:pt x="68" y="17"/>
                    </a:lnTo>
                    <a:lnTo>
                      <a:pt x="87" y="22"/>
                    </a:lnTo>
                    <a:lnTo>
                      <a:pt x="106" y="30"/>
                    </a:lnTo>
                    <a:lnTo>
                      <a:pt x="121" y="37"/>
                    </a:lnTo>
                    <a:lnTo>
                      <a:pt x="133" y="46"/>
                    </a:lnTo>
                    <a:lnTo>
                      <a:pt x="146" y="55"/>
                    </a:lnTo>
                    <a:lnTo>
                      <a:pt x="144" y="55"/>
                    </a:lnTo>
                    <a:lnTo>
                      <a:pt x="152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74" name="Freeform 149"/>
              <p:cNvSpPr>
                <a:spLocks/>
              </p:cNvSpPr>
              <p:nvPr/>
            </p:nvSpPr>
            <p:spPr bwMode="auto">
              <a:xfrm>
                <a:off x="2667" y="2204"/>
                <a:ext cx="27" cy="17"/>
              </a:xfrm>
              <a:custGeom>
                <a:avLst/>
                <a:gdLst>
                  <a:gd name="T0" fmla="*/ 17 w 27"/>
                  <a:gd name="T1" fmla="*/ 7 h 17"/>
                  <a:gd name="T2" fmla="*/ 18 w 27"/>
                  <a:gd name="T3" fmla="*/ 5 h 17"/>
                  <a:gd name="T4" fmla="*/ 16 w 27"/>
                  <a:gd name="T5" fmla="*/ 9 h 17"/>
                  <a:gd name="T6" fmla="*/ 14 w 27"/>
                  <a:gd name="T7" fmla="*/ 7 h 17"/>
                  <a:gd name="T8" fmla="*/ 9 w 27"/>
                  <a:gd name="T9" fmla="*/ 3 h 17"/>
                  <a:gd name="T10" fmla="*/ 8 w 27"/>
                  <a:gd name="T11" fmla="*/ 0 h 17"/>
                  <a:gd name="T12" fmla="*/ 0 w 27"/>
                  <a:gd name="T13" fmla="*/ 5 h 17"/>
                  <a:gd name="T14" fmla="*/ 4 w 27"/>
                  <a:gd name="T15" fmla="*/ 8 h 17"/>
                  <a:gd name="T16" fmla="*/ 9 w 27"/>
                  <a:gd name="T17" fmla="*/ 15 h 17"/>
                  <a:gd name="T18" fmla="*/ 18 w 27"/>
                  <a:gd name="T19" fmla="*/ 17 h 17"/>
                  <a:gd name="T20" fmla="*/ 26 w 27"/>
                  <a:gd name="T21" fmla="*/ 8 h 17"/>
                  <a:gd name="T22" fmla="*/ 27 w 27"/>
                  <a:gd name="T23" fmla="*/ 7 h 17"/>
                  <a:gd name="T24" fmla="*/ 26 w 27"/>
                  <a:gd name="T25" fmla="*/ 8 h 17"/>
                  <a:gd name="T26" fmla="*/ 26 w 27"/>
                  <a:gd name="T27" fmla="*/ 7 h 17"/>
                  <a:gd name="T28" fmla="*/ 27 w 27"/>
                  <a:gd name="T29" fmla="*/ 7 h 17"/>
                  <a:gd name="T30" fmla="*/ 17 w 27"/>
                  <a:gd name="T31" fmla="*/ 7 h 1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7"/>
                  <a:gd name="T49" fmla="*/ 0 h 17"/>
                  <a:gd name="T50" fmla="*/ 27 w 27"/>
                  <a:gd name="T51" fmla="*/ 17 h 1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7" h="17">
                    <a:moveTo>
                      <a:pt x="17" y="7"/>
                    </a:moveTo>
                    <a:lnTo>
                      <a:pt x="18" y="5"/>
                    </a:lnTo>
                    <a:lnTo>
                      <a:pt x="16" y="9"/>
                    </a:lnTo>
                    <a:lnTo>
                      <a:pt x="14" y="7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5"/>
                    </a:lnTo>
                    <a:lnTo>
                      <a:pt x="4" y="8"/>
                    </a:lnTo>
                    <a:lnTo>
                      <a:pt x="9" y="15"/>
                    </a:lnTo>
                    <a:lnTo>
                      <a:pt x="18" y="17"/>
                    </a:lnTo>
                    <a:lnTo>
                      <a:pt x="26" y="8"/>
                    </a:lnTo>
                    <a:lnTo>
                      <a:pt x="27" y="7"/>
                    </a:lnTo>
                    <a:lnTo>
                      <a:pt x="26" y="8"/>
                    </a:lnTo>
                    <a:lnTo>
                      <a:pt x="26" y="7"/>
                    </a:lnTo>
                    <a:lnTo>
                      <a:pt x="27" y="7"/>
                    </a:lnTo>
                    <a:lnTo>
                      <a:pt x="17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75" name="Freeform 150"/>
              <p:cNvSpPr>
                <a:spLocks/>
              </p:cNvSpPr>
              <p:nvPr/>
            </p:nvSpPr>
            <p:spPr bwMode="auto">
              <a:xfrm>
                <a:off x="2419" y="2123"/>
                <a:ext cx="229" cy="62"/>
              </a:xfrm>
              <a:custGeom>
                <a:avLst/>
                <a:gdLst>
                  <a:gd name="T0" fmla="*/ 11 w 229"/>
                  <a:gd name="T1" fmla="*/ 52 h 62"/>
                  <a:gd name="T2" fmla="*/ 35 w 229"/>
                  <a:gd name="T3" fmla="*/ 44 h 62"/>
                  <a:gd name="T4" fmla="*/ 60 w 229"/>
                  <a:gd name="T5" fmla="*/ 39 h 62"/>
                  <a:gd name="T6" fmla="*/ 90 w 229"/>
                  <a:gd name="T7" fmla="*/ 36 h 62"/>
                  <a:gd name="T8" fmla="*/ 120 w 229"/>
                  <a:gd name="T9" fmla="*/ 36 h 62"/>
                  <a:gd name="T10" fmla="*/ 151 w 229"/>
                  <a:gd name="T11" fmla="*/ 40 h 62"/>
                  <a:gd name="T12" fmla="*/ 180 w 229"/>
                  <a:gd name="T13" fmla="*/ 45 h 62"/>
                  <a:gd name="T14" fmla="*/ 206 w 229"/>
                  <a:gd name="T15" fmla="*/ 54 h 62"/>
                  <a:gd name="T16" fmla="*/ 226 w 229"/>
                  <a:gd name="T17" fmla="*/ 62 h 62"/>
                  <a:gd name="T18" fmla="*/ 228 w 229"/>
                  <a:gd name="T19" fmla="*/ 54 h 62"/>
                  <a:gd name="T20" fmla="*/ 218 w 229"/>
                  <a:gd name="T21" fmla="*/ 36 h 62"/>
                  <a:gd name="T22" fmla="*/ 208 w 229"/>
                  <a:gd name="T23" fmla="*/ 22 h 62"/>
                  <a:gd name="T24" fmla="*/ 195 w 229"/>
                  <a:gd name="T25" fmla="*/ 15 h 62"/>
                  <a:gd name="T26" fmla="*/ 172 w 229"/>
                  <a:gd name="T27" fmla="*/ 8 h 62"/>
                  <a:gd name="T28" fmla="*/ 147 w 229"/>
                  <a:gd name="T29" fmla="*/ 2 h 62"/>
                  <a:gd name="T30" fmla="*/ 119 w 229"/>
                  <a:gd name="T31" fmla="*/ 0 h 62"/>
                  <a:gd name="T32" fmla="*/ 90 w 229"/>
                  <a:gd name="T33" fmla="*/ 0 h 62"/>
                  <a:gd name="T34" fmla="*/ 62 w 229"/>
                  <a:gd name="T35" fmla="*/ 2 h 62"/>
                  <a:gd name="T36" fmla="*/ 36 w 229"/>
                  <a:gd name="T37" fmla="*/ 8 h 62"/>
                  <a:gd name="T38" fmla="*/ 13 w 229"/>
                  <a:gd name="T39" fmla="*/ 14 h 62"/>
                  <a:gd name="T40" fmla="*/ 2 w 229"/>
                  <a:gd name="T41" fmla="*/ 19 h 62"/>
                  <a:gd name="T42" fmla="*/ 8 w 229"/>
                  <a:gd name="T43" fmla="*/ 22 h 62"/>
                  <a:gd name="T44" fmla="*/ 20 w 229"/>
                  <a:gd name="T45" fmla="*/ 24 h 62"/>
                  <a:gd name="T46" fmla="*/ 44 w 229"/>
                  <a:gd name="T47" fmla="*/ 20 h 62"/>
                  <a:gd name="T48" fmla="*/ 75 w 229"/>
                  <a:gd name="T49" fmla="*/ 10 h 62"/>
                  <a:gd name="T50" fmla="*/ 96 w 229"/>
                  <a:gd name="T51" fmla="*/ 8 h 62"/>
                  <a:gd name="T52" fmla="*/ 105 w 229"/>
                  <a:gd name="T53" fmla="*/ 11 h 62"/>
                  <a:gd name="T54" fmla="*/ 105 w 229"/>
                  <a:gd name="T55" fmla="*/ 17 h 62"/>
                  <a:gd name="T56" fmla="*/ 105 w 229"/>
                  <a:gd name="T57" fmla="*/ 18 h 62"/>
                  <a:gd name="T58" fmla="*/ 111 w 229"/>
                  <a:gd name="T59" fmla="*/ 11 h 62"/>
                  <a:gd name="T60" fmla="*/ 111 w 229"/>
                  <a:gd name="T61" fmla="*/ 5 h 62"/>
                  <a:gd name="T62" fmla="*/ 130 w 229"/>
                  <a:gd name="T63" fmla="*/ 8 h 62"/>
                  <a:gd name="T64" fmla="*/ 155 w 229"/>
                  <a:gd name="T65" fmla="*/ 13 h 62"/>
                  <a:gd name="T66" fmla="*/ 177 w 229"/>
                  <a:gd name="T67" fmla="*/ 22 h 62"/>
                  <a:gd name="T68" fmla="*/ 189 w 229"/>
                  <a:gd name="T69" fmla="*/ 36 h 62"/>
                  <a:gd name="T70" fmla="*/ 179 w 229"/>
                  <a:gd name="T71" fmla="*/ 39 h 62"/>
                  <a:gd name="T72" fmla="*/ 161 w 229"/>
                  <a:gd name="T73" fmla="*/ 35 h 62"/>
                  <a:gd name="T74" fmla="*/ 142 w 229"/>
                  <a:gd name="T75" fmla="*/ 32 h 62"/>
                  <a:gd name="T76" fmla="*/ 120 w 229"/>
                  <a:gd name="T77" fmla="*/ 30 h 62"/>
                  <a:gd name="T78" fmla="*/ 102 w 229"/>
                  <a:gd name="T79" fmla="*/ 30 h 62"/>
                  <a:gd name="T80" fmla="*/ 90 w 229"/>
                  <a:gd name="T81" fmla="*/ 32 h 62"/>
                  <a:gd name="T82" fmla="*/ 91 w 229"/>
                  <a:gd name="T83" fmla="*/ 26 h 62"/>
                  <a:gd name="T84" fmla="*/ 94 w 229"/>
                  <a:gd name="T85" fmla="*/ 23 h 62"/>
                  <a:gd name="T86" fmla="*/ 81 w 229"/>
                  <a:gd name="T87" fmla="*/ 26 h 62"/>
                  <a:gd name="T88" fmla="*/ 67 w 229"/>
                  <a:gd name="T89" fmla="*/ 36 h 62"/>
                  <a:gd name="T90" fmla="*/ 47 w 229"/>
                  <a:gd name="T91" fmla="*/ 39 h 62"/>
                  <a:gd name="T92" fmla="*/ 39 w 229"/>
                  <a:gd name="T93" fmla="*/ 39 h 62"/>
                  <a:gd name="T94" fmla="*/ 29 w 229"/>
                  <a:gd name="T95" fmla="*/ 39 h 62"/>
                  <a:gd name="T96" fmla="*/ 17 w 229"/>
                  <a:gd name="T97" fmla="*/ 42 h 62"/>
                  <a:gd name="T98" fmla="*/ 5 w 229"/>
                  <a:gd name="T99" fmla="*/ 49 h 6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29"/>
                  <a:gd name="T151" fmla="*/ 0 h 62"/>
                  <a:gd name="T152" fmla="*/ 229 w 229"/>
                  <a:gd name="T153" fmla="*/ 62 h 6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29" h="62">
                    <a:moveTo>
                      <a:pt x="0" y="55"/>
                    </a:moveTo>
                    <a:lnTo>
                      <a:pt x="11" y="52"/>
                    </a:lnTo>
                    <a:lnTo>
                      <a:pt x="23" y="48"/>
                    </a:lnTo>
                    <a:lnTo>
                      <a:pt x="35" y="44"/>
                    </a:lnTo>
                    <a:lnTo>
                      <a:pt x="47" y="41"/>
                    </a:lnTo>
                    <a:lnTo>
                      <a:pt x="60" y="39"/>
                    </a:lnTo>
                    <a:lnTo>
                      <a:pt x="75" y="37"/>
                    </a:lnTo>
                    <a:lnTo>
                      <a:pt x="90" y="36"/>
                    </a:lnTo>
                    <a:lnTo>
                      <a:pt x="104" y="36"/>
                    </a:lnTo>
                    <a:lnTo>
                      <a:pt x="120" y="36"/>
                    </a:lnTo>
                    <a:lnTo>
                      <a:pt x="136" y="37"/>
                    </a:lnTo>
                    <a:lnTo>
                      <a:pt x="151" y="40"/>
                    </a:lnTo>
                    <a:lnTo>
                      <a:pt x="166" y="42"/>
                    </a:lnTo>
                    <a:lnTo>
                      <a:pt x="180" y="45"/>
                    </a:lnTo>
                    <a:lnTo>
                      <a:pt x="193" y="50"/>
                    </a:lnTo>
                    <a:lnTo>
                      <a:pt x="206" y="54"/>
                    </a:lnTo>
                    <a:lnTo>
                      <a:pt x="217" y="59"/>
                    </a:lnTo>
                    <a:lnTo>
                      <a:pt x="226" y="62"/>
                    </a:lnTo>
                    <a:lnTo>
                      <a:pt x="229" y="61"/>
                    </a:lnTo>
                    <a:lnTo>
                      <a:pt x="228" y="54"/>
                    </a:lnTo>
                    <a:lnTo>
                      <a:pt x="224" y="45"/>
                    </a:lnTo>
                    <a:lnTo>
                      <a:pt x="218" y="36"/>
                    </a:lnTo>
                    <a:lnTo>
                      <a:pt x="212" y="28"/>
                    </a:lnTo>
                    <a:lnTo>
                      <a:pt x="208" y="22"/>
                    </a:lnTo>
                    <a:lnTo>
                      <a:pt x="206" y="19"/>
                    </a:lnTo>
                    <a:lnTo>
                      <a:pt x="195" y="15"/>
                    </a:lnTo>
                    <a:lnTo>
                      <a:pt x="184" y="11"/>
                    </a:lnTo>
                    <a:lnTo>
                      <a:pt x="172" y="8"/>
                    </a:lnTo>
                    <a:lnTo>
                      <a:pt x="160" y="5"/>
                    </a:lnTo>
                    <a:lnTo>
                      <a:pt x="147" y="2"/>
                    </a:lnTo>
                    <a:lnTo>
                      <a:pt x="133" y="1"/>
                    </a:lnTo>
                    <a:lnTo>
                      <a:pt x="119" y="0"/>
                    </a:lnTo>
                    <a:lnTo>
                      <a:pt x="104" y="0"/>
                    </a:lnTo>
                    <a:lnTo>
                      <a:pt x="90" y="0"/>
                    </a:lnTo>
                    <a:lnTo>
                      <a:pt x="76" y="1"/>
                    </a:lnTo>
                    <a:lnTo>
                      <a:pt x="62" y="2"/>
                    </a:lnTo>
                    <a:lnTo>
                      <a:pt x="50" y="5"/>
                    </a:lnTo>
                    <a:lnTo>
                      <a:pt x="36" y="8"/>
                    </a:lnTo>
                    <a:lnTo>
                      <a:pt x="24" y="10"/>
                    </a:lnTo>
                    <a:lnTo>
                      <a:pt x="13" y="14"/>
                    </a:lnTo>
                    <a:lnTo>
                      <a:pt x="2" y="18"/>
                    </a:lnTo>
                    <a:lnTo>
                      <a:pt x="2" y="19"/>
                    </a:lnTo>
                    <a:lnTo>
                      <a:pt x="5" y="20"/>
                    </a:lnTo>
                    <a:lnTo>
                      <a:pt x="8" y="22"/>
                    </a:lnTo>
                    <a:lnTo>
                      <a:pt x="13" y="24"/>
                    </a:lnTo>
                    <a:lnTo>
                      <a:pt x="20" y="24"/>
                    </a:lnTo>
                    <a:lnTo>
                      <a:pt x="31" y="24"/>
                    </a:lnTo>
                    <a:lnTo>
                      <a:pt x="44" y="20"/>
                    </a:lnTo>
                    <a:lnTo>
                      <a:pt x="59" y="15"/>
                    </a:lnTo>
                    <a:lnTo>
                      <a:pt x="75" y="10"/>
                    </a:lnTo>
                    <a:lnTo>
                      <a:pt x="87" y="8"/>
                    </a:lnTo>
                    <a:lnTo>
                      <a:pt x="96" y="8"/>
                    </a:lnTo>
                    <a:lnTo>
                      <a:pt x="102" y="9"/>
                    </a:lnTo>
                    <a:lnTo>
                      <a:pt x="105" y="11"/>
                    </a:lnTo>
                    <a:lnTo>
                      <a:pt x="107" y="14"/>
                    </a:lnTo>
                    <a:lnTo>
                      <a:pt x="105" y="17"/>
                    </a:lnTo>
                    <a:lnTo>
                      <a:pt x="103" y="19"/>
                    </a:lnTo>
                    <a:lnTo>
                      <a:pt x="105" y="18"/>
                    </a:lnTo>
                    <a:lnTo>
                      <a:pt x="109" y="15"/>
                    </a:lnTo>
                    <a:lnTo>
                      <a:pt x="111" y="11"/>
                    </a:lnTo>
                    <a:lnTo>
                      <a:pt x="109" y="5"/>
                    </a:lnTo>
                    <a:lnTo>
                      <a:pt x="111" y="5"/>
                    </a:lnTo>
                    <a:lnTo>
                      <a:pt x="119" y="6"/>
                    </a:lnTo>
                    <a:lnTo>
                      <a:pt x="130" y="8"/>
                    </a:lnTo>
                    <a:lnTo>
                      <a:pt x="142" y="10"/>
                    </a:lnTo>
                    <a:lnTo>
                      <a:pt x="155" y="13"/>
                    </a:lnTo>
                    <a:lnTo>
                      <a:pt x="167" y="17"/>
                    </a:lnTo>
                    <a:lnTo>
                      <a:pt x="177" y="22"/>
                    </a:lnTo>
                    <a:lnTo>
                      <a:pt x="184" y="27"/>
                    </a:lnTo>
                    <a:lnTo>
                      <a:pt x="189" y="36"/>
                    </a:lnTo>
                    <a:lnTo>
                      <a:pt x="187" y="39"/>
                    </a:lnTo>
                    <a:lnTo>
                      <a:pt x="179" y="39"/>
                    </a:lnTo>
                    <a:lnTo>
                      <a:pt x="168" y="36"/>
                    </a:lnTo>
                    <a:lnTo>
                      <a:pt x="161" y="35"/>
                    </a:lnTo>
                    <a:lnTo>
                      <a:pt x="153" y="33"/>
                    </a:lnTo>
                    <a:lnTo>
                      <a:pt x="142" y="32"/>
                    </a:lnTo>
                    <a:lnTo>
                      <a:pt x="131" y="31"/>
                    </a:lnTo>
                    <a:lnTo>
                      <a:pt x="120" y="30"/>
                    </a:lnTo>
                    <a:lnTo>
                      <a:pt x="109" y="30"/>
                    </a:lnTo>
                    <a:lnTo>
                      <a:pt x="102" y="30"/>
                    </a:lnTo>
                    <a:lnTo>
                      <a:pt x="96" y="31"/>
                    </a:lnTo>
                    <a:lnTo>
                      <a:pt x="90" y="32"/>
                    </a:lnTo>
                    <a:lnTo>
                      <a:pt x="88" y="30"/>
                    </a:lnTo>
                    <a:lnTo>
                      <a:pt x="91" y="26"/>
                    </a:lnTo>
                    <a:lnTo>
                      <a:pt x="97" y="23"/>
                    </a:lnTo>
                    <a:lnTo>
                      <a:pt x="94" y="23"/>
                    </a:lnTo>
                    <a:lnTo>
                      <a:pt x="88" y="23"/>
                    </a:lnTo>
                    <a:lnTo>
                      <a:pt x="81" y="26"/>
                    </a:lnTo>
                    <a:lnTo>
                      <a:pt x="74" y="31"/>
                    </a:lnTo>
                    <a:lnTo>
                      <a:pt x="67" y="36"/>
                    </a:lnTo>
                    <a:lnTo>
                      <a:pt x="57" y="39"/>
                    </a:lnTo>
                    <a:lnTo>
                      <a:pt x="47" y="39"/>
                    </a:lnTo>
                    <a:lnTo>
                      <a:pt x="41" y="39"/>
                    </a:lnTo>
                    <a:lnTo>
                      <a:pt x="39" y="39"/>
                    </a:lnTo>
                    <a:lnTo>
                      <a:pt x="34" y="39"/>
                    </a:lnTo>
                    <a:lnTo>
                      <a:pt x="29" y="39"/>
                    </a:lnTo>
                    <a:lnTo>
                      <a:pt x="23" y="40"/>
                    </a:lnTo>
                    <a:lnTo>
                      <a:pt x="17" y="42"/>
                    </a:lnTo>
                    <a:lnTo>
                      <a:pt x="11" y="45"/>
                    </a:lnTo>
                    <a:lnTo>
                      <a:pt x="5" y="49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76" name="Freeform 151"/>
              <p:cNvSpPr>
                <a:spLocks/>
              </p:cNvSpPr>
              <p:nvPr/>
            </p:nvSpPr>
            <p:spPr bwMode="auto">
              <a:xfrm>
                <a:off x="2467" y="2239"/>
                <a:ext cx="111" cy="47"/>
              </a:xfrm>
              <a:custGeom>
                <a:avLst/>
                <a:gdLst>
                  <a:gd name="T0" fmla="*/ 111 w 111"/>
                  <a:gd name="T1" fmla="*/ 38 h 47"/>
                  <a:gd name="T2" fmla="*/ 95 w 111"/>
                  <a:gd name="T3" fmla="*/ 43 h 47"/>
                  <a:gd name="T4" fmla="*/ 79 w 111"/>
                  <a:gd name="T5" fmla="*/ 46 h 47"/>
                  <a:gd name="T6" fmla="*/ 65 w 111"/>
                  <a:gd name="T7" fmla="*/ 47 h 47"/>
                  <a:gd name="T8" fmla="*/ 50 w 111"/>
                  <a:gd name="T9" fmla="*/ 47 h 47"/>
                  <a:gd name="T10" fmla="*/ 36 w 111"/>
                  <a:gd name="T11" fmla="*/ 47 h 47"/>
                  <a:gd name="T12" fmla="*/ 23 w 111"/>
                  <a:gd name="T13" fmla="*/ 44 h 47"/>
                  <a:gd name="T14" fmla="*/ 11 w 111"/>
                  <a:gd name="T15" fmla="*/ 42 h 47"/>
                  <a:gd name="T16" fmla="*/ 0 w 111"/>
                  <a:gd name="T17" fmla="*/ 38 h 47"/>
                  <a:gd name="T18" fmla="*/ 0 w 111"/>
                  <a:gd name="T19" fmla="*/ 0 h 47"/>
                  <a:gd name="T20" fmla="*/ 11 w 111"/>
                  <a:gd name="T21" fmla="*/ 4 h 47"/>
                  <a:gd name="T22" fmla="*/ 23 w 111"/>
                  <a:gd name="T23" fmla="*/ 8 h 47"/>
                  <a:gd name="T24" fmla="*/ 36 w 111"/>
                  <a:gd name="T25" fmla="*/ 9 h 47"/>
                  <a:gd name="T26" fmla="*/ 50 w 111"/>
                  <a:gd name="T27" fmla="*/ 11 h 47"/>
                  <a:gd name="T28" fmla="*/ 65 w 111"/>
                  <a:gd name="T29" fmla="*/ 9 h 47"/>
                  <a:gd name="T30" fmla="*/ 79 w 111"/>
                  <a:gd name="T31" fmla="*/ 8 h 47"/>
                  <a:gd name="T32" fmla="*/ 95 w 111"/>
                  <a:gd name="T33" fmla="*/ 5 h 47"/>
                  <a:gd name="T34" fmla="*/ 111 w 111"/>
                  <a:gd name="T35" fmla="*/ 0 h 47"/>
                  <a:gd name="T36" fmla="*/ 111 w 111"/>
                  <a:gd name="T37" fmla="*/ 38 h 4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1"/>
                  <a:gd name="T58" fmla="*/ 0 h 47"/>
                  <a:gd name="T59" fmla="*/ 111 w 111"/>
                  <a:gd name="T60" fmla="*/ 47 h 4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1" h="47">
                    <a:moveTo>
                      <a:pt x="111" y="38"/>
                    </a:moveTo>
                    <a:lnTo>
                      <a:pt x="95" y="43"/>
                    </a:lnTo>
                    <a:lnTo>
                      <a:pt x="79" y="46"/>
                    </a:lnTo>
                    <a:lnTo>
                      <a:pt x="65" y="47"/>
                    </a:lnTo>
                    <a:lnTo>
                      <a:pt x="50" y="47"/>
                    </a:lnTo>
                    <a:lnTo>
                      <a:pt x="36" y="47"/>
                    </a:lnTo>
                    <a:lnTo>
                      <a:pt x="23" y="44"/>
                    </a:lnTo>
                    <a:lnTo>
                      <a:pt x="11" y="42"/>
                    </a:lnTo>
                    <a:lnTo>
                      <a:pt x="0" y="38"/>
                    </a:lnTo>
                    <a:lnTo>
                      <a:pt x="0" y="0"/>
                    </a:lnTo>
                    <a:lnTo>
                      <a:pt x="11" y="4"/>
                    </a:lnTo>
                    <a:lnTo>
                      <a:pt x="23" y="8"/>
                    </a:lnTo>
                    <a:lnTo>
                      <a:pt x="36" y="9"/>
                    </a:lnTo>
                    <a:lnTo>
                      <a:pt x="50" y="11"/>
                    </a:lnTo>
                    <a:lnTo>
                      <a:pt x="65" y="9"/>
                    </a:lnTo>
                    <a:lnTo>
                      <a:pt x="79" y="8"/>
                    </a:lnTo>
                    <a:lnTo>
                      <a:pt x="95" y="5"/>
                    </a:lnTo>
                    <a:lnTo>
                      <a:pt x="111" y="0"/>
                    </a:lnTo>
                    <a:lnTo>
                      <a:pt x="111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77" name="Freeform 152"/>
              <p:cNvSpPr>
                <a:spLocks/>
              </p:cNvSpPr>
              <p:nvPr/>
            </p:nvSpPr>
            <p:spPr bwMode="auto">
              <a:xfrm>
                <a:off x="2318" y="1088"/>
                <a:ext cx="89" cy="94"/>
              </a:xfrm>
              <a:custGeom>
                <a:avLst/>
                <a:gdLst>
                  <a:gd name="T0" fmla="*/ 44 w 89"/>
                  <a:gd name="T1" fmla="*/ 94 h 94"/>
                  <a:gd name="T2" fmla="*/ 52 w 89"/>
                  <a:gd name="T3" fmla="*/ 93 h 94"/>
                  <a:gd name="T4" fmla="*/ 61 w 89"/>
                  <a:gd name="T5" fmla="*/ 90 h 94"/>
                  <a:gd name="T6" fmla="*/ 68 w 89"/>
                  <a:gd name="T7" fmla="*/ 86 h 94"/>
                  <a:gd name="T8" fmla="*/ 75 w 89"/>
                  <a:gd name="T9" fmla="*/ 80 h 94"/>
                  <a:gd name="T10" fmla="*/ 82 w 89"/>
                  <a:gd name="T11" fmla="*/ 72 h 94"/>
                  <a:gd name="T12" fmla="*/ 85 w 89"/>
                  <a:gd name="T13" fmla="*/ 64 h 94"/>
                  <a:gd name="T14" fmla="*/ 88 w 89"/>
                  <a:gd name="T15" fmla="*/ 55 h 94"/>
                  <a:gd name="T16" fmla="*/ 89 w 89"/>
                  <a:gd name="T17" fmla="*/ 46 h 94"/>
                  <a:gd name="T18" fmla="*/ 88 w 89"/>
                  <a:gd name="T19" fmla="*/ 37 h 94"/>
                  <a:gd name="T20" fmla="*/ 85 w 89"/>
                  <a:gd name="T21" fmla="*/ 28 h 94"/>
                  <a:gd name="T22" fmla="*/ 82 w 89"/>
                  <a:gd name="T23" fmla="*/ 20 h 94"/>
                  <a:gd name="T24" fmla="*/ 75 w 89"/>
                  <a:gd name="T25" fmla="*/ 13 h 94"/>
                  <a:gd name="T26" fmla="*/ 68 w 89"/>
                  <a:gd name="T27" fmla="*/ 7 h 94"/>
                  <a:gd name="T28" fmla="*/ 61 w 89"/>
                  <a:gd name="T29" fmla="*/ 4 h 94"/>
                  <a:gd name="T30" fmla="*/ 52 w 89"/>
                  <a:gd name="T31" fmla="*/ 1 h 94"/>
                  <a:gd name="T32" fmla="*/ 44 w 89"/>
                  <a:gd name="T33" fmla="*/ 0 h 94"/>
                  <a:gd name="T34" fmla="*/ 35 w 89"/>
                  <a:gd name="T35" fmla="*/ 1 h 94"/>
                  <a:gd name="T36" fmla="*/ 27 w 89"/>
                  <a:gd name="T37" fmla="*/ 4 h 94"/>
                  <a:gd name="T38" fmla="*/ 20 w 89"/>
                  <a:gd name="T39" fmla="*/ 7 h 94"/>
                  <a:gd name="T40" fmla="*/ 14 w 89"/>
                  <a:gd name="T41" fmla="*/ 13 h 94"/>
                  <a:gd name="T42" fmla="*/ 8 w 89"/>
                  <a:gd name="T43" fmla="*/ 20 h 94"/>
                  <a:gd name="T44" fmla="*/ 4 w 89"/>
                  <a:gd name="T45" fmla="*/ 28 h 94"/>
                  <a:gd name="T46" fmla="*/ 2 w 89"/>
                  <a:gd name="T47" fmla="*/ 37 h 94"/>
                  <a:gd name="T48" fmla="*/ 0 w 89"/>
                  <a:gd name="T49" fmla="*/ 46 h 94"/>
                  <a:gd name="T50" fmla="*/ 2 w 89"/>
                  <a:gd name="T51" fmla="*/ 55 h 94"/>
                  <a:gd name="T52" fmla="*/ 4 w 89"/>
                  <a:gd name="T53" fmla="*/ 64 h 94"/>
                  <a:gd name="T54" fmla="*/ 8 w 89"/>
                  <a:gd name="T55" fmla="*/ 72 h 94"/>
                  <a:gd name="T56" fmla="*/ 14 w 89"/>
                  <a:gd name="T57" fmla="*/ 80 h 94"/>
                  <a:gd name="T58" fmla="*/ 20 w 89"/>
                  <a:gd name="T59" fmla="*/ 86 h 94"/>
                  <a:gd name="T60" fmla="*/ 27 w 89"/>
                  <a:gd name="T61" fmla="*/ 90 h 94"/>
                  <a:gd name="T62" fmla="*/ 35 w 89"/>
                  <a:gd name="T63" fmla="*/ 93 h 94"/>
                  <a:gd name="T64" fmla="*/ 44 w 89"/>
                  <a:gd name="T65" fmla="*/ 94 h 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9"/>
                  <a:gd name="T100" fmla="*/ 0 h 94"/>
                  <a:gd name="T101" fmla="*/ 89 w 89"/>
                  <a:gd name="T102" fmla="*/ 94 h 9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9" h="94">
                    <a:moveTo>
                      <a:pt x="44" y="94"/>
                    </a:moveTo>
                    <a:lnTo>
                      <a:pt x="52" y="93"/>
                    </a:lnTo>
                    <a:lnTo>
                      <a:pt x="61" y="90"/>
                    </a:lnTo>
                    <a:lnTo>
                      <a:pt x="68" y="86"/>
                    </a:lnTo>
                    <a:lnTo>
                      <a:pt x="75" y="80"/>
                    </a:lnTo>
                    <a:lnTo>
                      <a:pt x="82" y="72"/>
                    </a:lnTo>
                    <a:lnTo>
                      <a:pt x="85" y="64"/>
                    </a:lnTo>
                    <a:lnTo>
                      <a:pt x="88" y="55"/>
                    </a:lnTo>
                    <a:lnTo>
                      <a:pt x="89" y="46"/>
                    </a:lnTo>
                    <a:lnTo>
                      <a:pt x="88" y="37"/>
                    </a:lnTo>
                    <a:lnTo>
                      <a:pt x="85" y="28"/>
                    </a:lnTo>
                    <a:lnTo>
                      <a:pt x="82" y="20"/>
                    </a:lnTo>
                    <a:lnTo>
                      <a:pt x="75" y="13"/>
                    </a:lnTo>
                    <a:lnTo>
                      <a:pt x="68" y="7"/>
                    </a:lnTo>
                    <a:lnTo>
                      <a:pt x="61" y="4"/>
                    </a:lnTo>
                    <a:lnTo>
                      <a:pt x="52" y="1"/>
                    </a:lnTo>
                    <a:lnTo>
                      <a:pt x="44" y="0"/>
                    </a:lnTo>
                    <a:lnTo>
                      <a:pt x="35" y="1"/>
                    </a:lnTo>
                    <a:lnTo>
                      <a:pt x="27" y="4"/>
                    </a:lnTo>
                    <a:lnTo>
                      <a:pt x="20" y="7"/>
                    </a:lnTo>
                    <a:lnTo>
                      <a:pt x="14" y="13"/>
                    </a:lnTo>
                    <a:lnTo>
                      <a:pt x="8" y="20"/>
                    </a:lnTo>
                    <a:lnTo>
                      <a:pt x="4" y="28"/>
                    </a:lnTo>
                    <a:lnTo>
                      <a:pt x="2" y="37"/>
                    </a:lnTo>
                    <a:lnTo>
                      <a:pt x="0" y="46"/>
                    </a:lnTo>
                    <a:lnTo>
                      <a:pt x="2" y="55"/>
                    </a:lnTo>
                    <a:lnTo>
                      <a:pt x="4" y="64"/>
                    </a:lnTo>
                    <a:lnTo>
                      <a:pt x="8" y="72"/>
                    </a:lnTo>
                    <a:lnTo>
                      <a:pt x="14" y="80"/>
                    </a:lnTo>
                    <a:lnTo>
                      <a:pt x="20" y="86"/>
                    </a:lnTo>
                    <a:lnTo>
                      <a:pt x="27" y="90"/>
                    </a:lnTo>
                    <a:lnTo>
                      <a:pt x="35" y="93"/>
                    </a:lnTo>
                    <a:lnTo>
                      <a:pt x="44" y="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78" name="Freeform 153"/>
              <p:cNvSpPr>
                <a:spLocks/>
              </p:cNvSpPr>
              <p:nvPr/>
            </p:nvSpPr>
            <p:spPr bwMode="auto">
              <a:xfrm>
                <a:off x="2645" y="1088"/>
                <a:ext cx="89" cy="94"/>
              </a:xfrm>
              <a:custGeom>
                <a:avLst/>
                <a:gdLst>
                  <a:gd name="T0" fmla="*/ 44 w 89"/>
                  <a:gd name="T1" fmla="*/ 94 h 94"/>
                  <a:gd name="T2" fmla="*/ 53 w 89"/>
                  <a:gd name="T3" fmla="*/ 93 h 94"/>
                  <a:gd name="T4" fmla="*/ 61 w 89"/>
                  <a:gd name="T5" fmla="*/ 90 h 94"/>
                  <a:gd name="T6" fmla="*/ 68 w 89"/>
                  <a:gd name="T7" fmla="*/ 86 h 94"/>
                  <a:gd name="T8" fmla="*/ 76 w 89"/>
                  <a:gd name="T9" fmla="*/ 80 h 94"/>
                  <a:gd name="T10" fmla="*/ 82 w 89"/>
                  <a:gd name="T11" fmla="*/ 72 h 94"/>
                  <a:gd name="T12" fmla="*/ 85 w 89"/>
                  <a:gd name="T13" fmla="*/ 64 h 94"/>
                  <a:gd name="T14" fmla="*/ 88 w 89"/>
                  <a:gd name="T15" fmla="*/ 55 h 94"/>
                  <a:gd name="T16" fmla="*/ 89 w 89"/>
                  <a:gd name="T17" fmla="*/ 46 h 94"/>
                  <a:gd name="T18" fmla="*/ 88 w 89"/>
                  <a:gd name="T19" fmla="*/ 37 h 94"/>
                  <a:gd name="T20" fmla="*/ 85 w 89"/>
                  <a:gd name="T21" fmla="*/ 28 h 94"/>
                  <a:gd name="T22" fmla="*/ 82 w 89"/>
                  <a:gd name="T23" fmla="*/ 20 h 94"/>
                  <a:gd name="T24" fmla="*/ 76 w 89"/>
                  <a:gd name="T25" fmla="*/ 13 h 94"/>
                  <a:gd name="T26" fmla="*/ 68 w 89"/>
                  <a:gd name="T27" fmla="*/ 7 h 94"/>
                  <a:gd name="T28" fmla="*/ 61 w 89"/>
                  <a:gd name="T29" fmla="*/ 4 h 94"/>
                  <a:gd name="T30" fmla="*/ 53 w 89"/>
                  <a:gd name="T31" fmla="*/ 1 h 94"/>
                  <a:gd name="T32" fmla="*/ 44 w 89"/>
                  <a:gd name="T33" fmla="*/ 0 h 94"/>
                  <a:gd name="T34" fmla="*/ 36 w 89"/>
                  <a:gd name="T35" fmla="*/ 1 h 94"/>
                  <a:gd name="T36" fmla="*/ 27 w 89"/>
                  <a:gd name="T37" fmla="*/ 4 h 94"/>
                  <a:gd name="T38" fmla="*/ 20 w 89"/>
                  <a:gd name="T39" fmla="*/ 7 h 94"/>
                  <a:gd name="T40" fmla="*/ 14 w 89"/>
                  <a:gd name="T41" fmla="*/ 13 h 94"/>
                  <a:gd name="T42" fmla="*/ 8 w 89"/>
                  <a:gd name="T43" fmla="*/ 20 h 94"/>
                  <a:gd name="T44" fmla="*/ 4 w 89"/>
                  <a:gd name="T45" fmla="*/ 28 h 94"/>
                  <a:gd name="T46" fmla="*/ 2 w 89"/>
                  <a:gd name="T47" fmla="*/ 37 h 94"/>
                  <a:gd name="T48" fmla="*/ 0 w 89"/>
                  <a:gd name="T49" fmla="*/ 46 h 94"/>
                  <a:gd name="T50" fmla="*/ 2 w 89"/>
                  <a:gd name="T51" fmla="*/ 55 h 94"/>
                  <a:gd name="T52" fmla="*/ 4 w 89"/>
                  <a:gd name="T53" fmla="*/ 64 h 94"/>
                  <a:gd name="T54" fmla="*/ 8 w 89"/>
                  <a:gd name="T55" fmla="*/ 72 h 94"/>
                  <a:gd name="T56" fmla="*/ 14 w 89"/>
                  <a:gd name="T57" fmla="*/ 80 h 94"/>
                  <a:gd name="T58" fmla="*/ 20 w 89"/>
                  <a:gd name="T59" fmla="*/ 86 h 94"/>
                  <a:gd name="T60" fmla="*/ 27 w 89"/>
                  <a:gd name="T61" fmla="*/ 90 h 94"/>
                  <a:gd name="T62" fmla="*/ 36 w 89"/>
                  <a:gd name="T63" fmla="*/ 93 h 94"/>
                  <a:gd name="T64" fmla="*/ 44 w 89"/>
                  <a:gd name="T65" fmla="*/ 94 h 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9"/>
                  <a:gd name="T100" fmla="*/ 0 h 94"/>
                  <a:gd name="T101" fmla="*/ 89 w 89"/>
                  <a:gd name="T102" fmla="*/ 94 h 9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9" h="94">
                    <a:moveTo>
                      <a:pt x="44" y="94"/>
                    </a:moveTo>
                    <a:lnTo>
                      <a:pt x="53" y="93"/>
                    </a:lnTo>
                    <a:lnTo>
                      <a:pt x="61" y="90"/>
                    </a:lnTo>
                    <a:lnTo>
                      <a:pt x="68" y="86"/>
                    </a:lnTo>
                    <a:lnTo>
                      <a:pt x="76" y="80"/>
                    </a:lnTo>
                    <a:lnTo>
                      <a:pt x="82" y="72"/>
                    </a:lnTo>
                    <a:lnTo>
                      <a:pt x="85" y="64"/>
                    </a:lnTo>
                    <a:lnTo>
                      <a:pt x="88" y="55"/>
                    </a:lnTo>
                    <a:lnTo>
                      <a:pt x="89" y="46"/>
                    </a:lnTo>
                    <a:lnTo>
                      <a:pt x="88" y="37"/>
                    </a:lnTo>
                    <a:lnTo>
                      <a:pt x="85" y="28"/>
                    </a:lnTo>
                    <a:lnTo>
                      <a:pt x="82" y="20"/>
                    </a:lnTo>
                    <a:lnTo>
                      <a:pt x="76" y="13"/>
                    </a:lnTo>
                    <a:lnTo>
                      <a:pt x="68" y="7"/>
                    </a:lnTo>
                    <a:lnTo>
                      <a:pt x="61" y="4"/>
                    </a:lnTo>
                    <a:lnTo>
                      <a:pt x="53" y="1"/>
                    </a:lnTo>
                    <a:lnTo>
                      <a:pt x="44" y="0"/>
                    </a:lnTo>
                    <a:lnTo>
                      <a:pt x="36" y="1"/>
                    </a:lnTo>
                    <a:lnTo>
                      <a:pt x="27" y="4"/>
                    </a:lnTo>
                    <a:lnTo>
                      <a:pt x="20" y="7"/>
                    </a:lnTo>
                    <a:lnTo>
                      <a:pt x="14" y="13"/>
                    </a:lnTo>
                    <a:lnTo>
                      <a:pt x="8" y="20"/>
                    </a:lnTo>
                    <a:lnTo>
                      <a:pt x="4" y="28"/>
                    </a:lnTo>
                    <a:lnTo>
                      <a:pt x="2" y="37"/>
                    </a:lnTo>
                    <a:lnTo>
                      <a:pt x="0" y="46"/>
                    </a:lnTo>
                    <a:lnTo>
                      <a:pt x="2" y="55"/>
                    </a:lnTo>
                    <a:lnTo>
                      <a:pt x="4" y="64"/>
                    </a:lnTo>
                    <a:lnTo>
                      <a:pt x="8" y="72"/>
                    </a:lnTo>
                    <a:lnTo>
                      <a:pt x="14" y="80"/>
                    </a:lnTo>
                    <a:lnTo>
                      <a:pt x="20" y="86"/>
                    </a:lnTo>
                    <a:lnTo>
                      <a:pt x="27" y="90"/>
                    </a:lnTo>
                    <a:lnTo>
                      <a:pt x="36" y="93"/>
                    </a:lnTo>
                    <a:lnTo>
                      <a:pt x="44" y="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79" name="Freeform 154"/>
              <p:cNvSpPr>
                <a:spLocks/>
              </p:cNvSpPr>
              <p:nvPr/>
            </p:nvSpPr>
            <p:spPr bwMode="auto">
              <a:xfrm>
                <a:off x="2356" y="1077"/>
                <a:ext cx="333" cy="95"/>
              </a:xfrm>
              <a:custGeom>
                <a:avLst/>
                <a:gdLst>
                  <a:gd name="T0" fmla="*/ 333 w 333"/>
                  <a:gd name="T1" fmla="*/ 88 h 95"/>
                  <a:gd name="T2" fmla="*/ 329 w 333"/>
                  <a:gd name="T3" fmla="*/ 70 h 95"/>
                  <a:gd name="T4" fmla="*/ 320 w 333"/>
                  <a:gd name="T5" fmla="*/ 55 h 95"/>
                  <a:gd name="T6" fmla="*/ 305 w 333"/>
                  <a:gd name="T7" fmla="*/ 39 h 95"/>
                  <a:gd name="T8" fmla="*/ 285 w 333"/>
                  <a:gd name="T9" fmla="*/ 26 h 95"/>
                  <a:gd name="T10" fmla="*/ 260 w 333"/>
                  <a:gd name="T11" fmla="*/ 16 h 95"/>
                  <a:gd name="T12" fmla="*/ 231 w 333"/>
                  <a:gd name="T13" fmla="*/ 7 h 95"/>
                  <a:gd name="T14" fmla="*/ 201 w 333"/>
                  <a:gd name="T15" fmla="*/ 2 h 95"/>
                  <a:gd name="T16" fmla="*/ 167 w 333"/>
                  <a:gd name="T17" fmla="*/ 0 h 95"/>
                  <a:gd name="T18" fmla="*/ 133 w 333"/>
                  <a:gd name="T19" fmla="*/ 2 h 95"/>
                  <a:gd name="T20" fmla="*/ 102 w 333"/>
                  <a:gd name="T21" fmla="*/ 7 h 95"/>
                  <a:gd name="T22" fmla="*/ 74 w 333"/>
                  <a:gd name="T23" fmla="*/ 16 h 95"/>
                  <a:gd name="T24" fmla="*/ 50 w 333"/>
                  <a:gd name="T25" fmla="*/ 26 h 95"/>
                  <a:gd name="T26" fmla="*/ 29 w 333"/>
                  <a:gd name="T27" fmla="*/ 39 h 95"/>
                  <a:gd name="T28" fmla="*/ 13 w 333"/>
                  <a:gd name="T29" fmla="*/ 55 h 95"/>
                  <a:gd name="T30" fmla="*/ 4 w 333"/>
                  <a:gd name="T31" fmla="*/ 70 h 95"/>
                  <a:gd name="T32" fmla="*/ 0 w 333"/>
                  <a:gd name="T33" fmla="*/ 88 h 95"/>
                  <a:gd name="T34" fmla="*/ 1 w 333"/>
                  <a:gd name="T35" fmla="*/ 90 h 95"/>
                  <a:gd name="T36" fmla="*/ 5 w 333"/>
                  <a:gd name="T37" fmla="*/ 93 h 95"/>
                  <a:gd name="T38" fmla="*/ 10 w 333"/>
                  <a:gd name="T39" fmla="*/ 92 h 95"/>
                  <a:gd name="T40" fmla="*/ 18 w 333"/>
                  <a:gd name="T41" fmla="*/ 84 h 95"/>
                  <a:gd name="T42" fmla="*/ 19 w 333"/>
                  <a:gd name="T43" fmla="*/ 83 h 95"/>
                  <a:gd name="T44" fmla="*/ 31 w 333"/>
                  <a:gd name="T45" fmla="*/ 73 h 95"/>
                  <a:gd name="T46" fmla="*/ 45 w 333"/>
                  <a:gd name="T47" fmla="*/ 64 h 95"/>
                  <a:gd name="T48" fmla="*/ 62 w 333"/>
                  <a:gd name="T49" fmla="*/ 56 h 95"/>
                  <a:gd name="T50" fmla="*/ 80 w 333"/>
                  <a:gd name="T51" fmla="*/ 49 h 95"/>
                  <a:gd name="T52" fmla="*/ 99 w 333"/>
                  <a:gd name="T53" fmla="*/ 44 h 95"/>
                  <a:gd name="T54" fmla="*/ 121 w 333"/>
                  <a:gd name="T55" fmla="*/ 40 h 95"/>
                  <a:gd name="T56" fmla="*/ 143 w 333"/>
                  <a:gd name="T57" fmla="*/ 38 h 95"/>
                  <a:gd name="T58" fmla="*/ 167 w 333"/>
                  <a:gd name="T59" fmla="*/ 37 h 95"/>
                  <a:gd name="T60" fmla="*/ 191 w 333"/>
                  <a:gd name="T61" fmla="*/ 38 h 95"/>
                  <a:gd name="T62" fmla="*/ 214 w 333"/>
                  <a:gd name="T63" fmla="*/ 40 h 95"/>
                  <a:gd name="T64" fmla="*/ 235 w 333"/>
                  <a:gd name="T65" fmla="*/ 44 h 95"/>
                  <a:gd name="T66" fmla="*/ 256 w 333"/>
                  <a:gd name="T67" fmla="*/ 49 h 95"/>
                  <a:gd name="T68" fmla="*/ 274 w 333"/>
                  <a:gd name="T69" fmla="*/ 57 h 95"/>
                  <a:gd name="T70" fmla="*/ 289 w 333"/>
                  <a:gd name="T71" fmla="*/ 65 h 95"/>
                  <a:gd name="T72" fmla="*/ 303 w 333"/>
                  <a:gd name="T73" fmla="*/ 74 h 95"/>
                  <a:gd name="T74" fmla="*/ 315 w 333"/>
                  <a:gd name="T75" fmla="*/ 84 h 95"/>
                  <a:gd name="T76" fmla="*/ 317 w 333"/>
                  <a:gd name="T77" fmla="*/ 87 h 95"/>
                  <a:gd name="T78" fmla="*/ 322 w 333"/>
                  <a:gd name="T79" fmla="*/ 92 h 95"/>
                  <a:gd name="T80" fmla="*/ 328 w 333"/>
                  <a:gd name="T81" fmla="*/ 95 h 95"/>
                  <a:gd name="T82" fmla="*/ 333 w 333"/>
                  <a:gd name="T83" fmla="*/ 88 h 9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33"/>
                  <a:gd name="T127" fmla="*/ 0 h 95"/>
                  <a:gd name="T128" fmla="*/ 333 w 333"/>
                  <a:gd name="T129" fmla="*/ 95 h 9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33" h="95">
                    <a:moveTo>
                      <a:pt x="333" y="88"/>
                    </a:moveTo>
                    <a:lnTo>
                      <a:pt x="329" y="70"/>
                    </a:lnTo>
                    <a:lnTo>
                      <a:pt x="320" y="55"/>
                    </a:lnTo>
                    <a:lnTo>
                      <a:pt x="305" y="39"/>
                    </a:lnTo>
                    <a:lnTo>
                      <a:pt x="285" y="26"/>
                    </a:lnTo>
                    <a:lnTo>
                      <a:pt x="260" y="16"/>
                    </a:lnTo>
                    <a:lnTo>
                      <a:pt x="231" y="7"/>
                    </a:lnTo>
                    <a:lnTo>
                      <a:pt x="201" y="2"/>
                    </a:lnTo>
                    <a:lnTo>
                      <a:pt x="167" y="0"/>
                    </a:lnTo>
                    <a:lnTo>
                      <a:pt x="133" y="2"/>
                    </a:lnTo>
                    <a:lnTo>
                      <a:pt x="102" y="7"/>
                    </a:lnTo>
                    <a:lnTo>
                      <a:pt x="74" y="16"/>
                    </a:lnTo>
                    <a:lnTo>
                      <a:pt x="50" y="26"/>
                    </a:lnTo>
                    <a:lnTo>
                      <a:pt x="29" y="39"/>
                    </a:lnTo>
                    <a:lnTo>
                      <a:pt x="13" y="55"/>
                    </a:lnTo>
                    <a:lnTo>
                      <a:pt x="4" y="70"/>
                    </a:lnTo>
                    <a:lnTo>
                      <a:pt x="0" y="88"/>
                    </a:lnTo>
                    <a:lnTo>
                      <a:pt x="1" y="90"/>
                    </a:lnTo>
                    <a:lnTo>
                      <a:pt x="5" y="93"/>
                    </a:lnTo>
                    <a:lnTo>
                      <a:pt x="10" y="92"/>
                    </a:lnTo>
                    <a:lnTo>
                      <a:pt x="18" y="84"/>
                    </a:lnTo>
                    <a:lnTo>
                      <a:pt x="19" y="83"/>
                    </a:lnTo>
                    <a:lnTo>
                      <a:pt x="31" y="73"/>
                    </a:lnTo>
                    <a:lnTo>
                      <a:pt x="45" y="64"/>
                    </a:lnTo>
                    <a:lnTo>
                      <a:pt x="62" y="56"/>
                    </a:lnTo>
                    <a:lnTo>
                      <a:pt x="80" y="49"/>
                    </a:lnTo>
                    <a:lnTo>
                      <a:pt x="99" y="44"/>
                    </a:lnTo>
                    <a:lnTo>
                      <a:pt x="121" y="40"/>
                    </a:lnTo>
                    <a:lnTo>
                      <a:pt x="143" y="38"/>
                    </a:lnTo>
                    <a:lnTo>
                      <a:pt x="167" y="37"/>
                    </a:lnTo>
                    <a:lnTo>
                      <a:pt x="191" y="38"/>
                    </a:lnTo>
                    <a:lnTo>
                      <a:pt x="214" y="40"/>
                    </a:lnTo>
                    <a:lnTo>
                      <a:pt x="235" y="44"/>
                    </a:lnTo>
                    <a:lnTo>
                      <a:pt x="256" y="49"/>
                    </a:lnTo>
                    <a:lnTo>
                      <a:pt x="274" y="57"/>
                    </a:lnTo>
                    <a:lnTo>
                      <a:pt x="289" y="65"/>
                    </a:lnTo>
                    <a:lnTo>
                      <a:pt x="303" y="74"/>
                    </a:lnTo>
                    <a:lnTo>
                      <a:pt x="315" y="84"/>
                    </a:lnTo>
                    <a:lnTo>
                      <a:pt x="317" y="87"/>
                    </a:lnTo>
                    <a:lnTo>
                      <a:pt x="322" y="92"/>
                    </a:lnTo>
                    <a:lnTo>
                      <a:pt x="328" y="95"/>
                    </a:lnTo>
                    <a:lnTo>
                      <a:pt x="333" y="88"/>
                    </a:lnTo>
                    <a:close/>
                  </a:path>
                </a:pathLst>
              </a:custGeom>
              <a:solidFill>
                <a:srgbClr val="BFCC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80" name="Freeform 155"/>
              <p:cNvSpPr>
                <a:spLocks/>
              </p:cNvSpPr>
              <p:nvPr/>
            </p:nvSpPr>
            <p:spPr bwMode="auto">
              <a:xfrm>
                <a:off x="2523" y="1072"/>
                <a:ext cx="171" cy="93"/>
              </a:xfrm>
              <a:custGeom>
                <a:avLst/>
                <a:gdLst>
                  <a:gd name="T0" fmla="*/ 0 w 171"/>
                  <a:gd name="T1" fmla="*/ 10 h 93"/>
                  <a:gd name="T2" fmla="*/ 0 w 171"/>
                  <a:gd name="T3" fmla="*/ 10 h 93"/>
                  <a:gd name="T4" fmla="*/ 34 w 171"/>
                  <a:gd name="T5" fmla="*/ 10 h 93"/>
                  <a:gd name="T6" fmla="*/ 64 w 171"/>
                  <a:gd name="T7" fmla="*/ 16 h 93"/>
                  <a:gd name="T8" fmla="*/ 92 w 171"/>
                  <a:gd name="T9" fmla="*/ 25 h 93"/>
                  <a:gd name="T10" fmla="*/ 116 w 171"/>
                  <a:gd name="T11" fmla="*/ 35 h 93"/>
                  <a:gd name="T12" fmla="*/ 136 w 171"/>
                  <a:gd name="T13" fmla="*/ 48 h 93"/>
                  <a:gd name="T14" fmla="*/ 149 w 171"/>
                  <a:gd name="T15" fmla="*/ 62 h 93"/>
                  <a:gd name="T16" fmla="*/ 159 w 171"/>
                  <a:gd name="T17" fmla="*/ 76 h 93"/>
                  <a:gd name="T18" fmla="*/ 161 w 171"/>
                  <a:gd name="T19" fmla="*/ 93 h 93"/>
                  <a:gd name="T20" fmla="*/ 171 w 171"/>
                  <a:gd name="T21" fmla="*/ 93 h 93"/>
                  <a:gd name="T22" fmla="*/ 166 w 171"/>
                  <a:gd name="T23" fmla="*/ 74 h 93"/>
                  <a:gd name="T24" fmla="*/ 156 w 171"/>
                  <a:gd name="T25" fmla="*/ 57 h 93"/>
                  <a:gd name="T26" fmla="*/ 141 w 171"/>
                  <a:gd name="T27" fmla="*/ 40 h 93"/>
                  <a:gd name="T28" fmla="*/ 119 w 171"/>
                  <a:gd name="T29" fmla="*/ 27 h 93"/>
                  <a:gd name="T30" fmla="*/ 95 w 171"/>
                  <a:gd name="T31" fmla="*/ 17 h 93"/>
                  <a:gd name="T32" fmla="*/ 64 w 171"/>
                  <a:gd name="T33" fmla="*/ 8 h 93"/>
                  <a:gd name="T34" fmla="*/ 34 w 171"/>
                  <a:gd name="T35" fmla="*/ 3 h 93"/>
                  <a:gd name="T36" fmla="*/ 0 w 171"/>
                  <a:gd name="T37" fmla="*/ 0 h 93"/>
                  <a:gd name="T38" fmla="*/ 0 w 171"/>
                  <a:gd name="T39" fmla="*/ 0 h 93"/>
                  <a:gd name="T40" fmla="*/ 0 w 171"/>
                  <a:gd name="T41" fmla="*/ 10 h 9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1"/>
                  <a:gd name="T64" fmla="*/ 0 h 93"/>
                  <a:gd name="T65" fmla="*/ 171 w 171"/>
                  <a:gd name="T66" fmla="*/ 93 h 9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1" h="93">
                    <a:moveTo>
                      <a:pt x="0" y="10"/>
                    </a:moveTo>
                    <a:lnTo>
                      <a:pt x="0" y="10"/>
                    </a:lnTo>
                    <a:lnTo>
                      <a:pt x="34" y="10"/>
                    </a:lnTo>
                    <a:lnTo>
                      <a:pt x="64" y="16"/>
                    </a:lnTo>
                    <a:lnTo>
                      <a:pt x="92" y="25"/>
                    </a:lnTo>
                    <a:lnTo>
                      <a:pt x="116" y="35"/>
                    </a:lnTo>
                    <a:lnTo>
                      <a:pt x="136" y="48"/>
                    </a:lnTo>
                    <a:lnTo>
                      <a:pt x="149" y="62"/>
                    </a:lnTo>
                    <a:lnTo>
                      <a:pt x="159" y="76"/>
                    </a:lnTo>
                    <a:lnTo>
                      <a:pt x="161" y="93"/>
                    </a:lnTo>
                    <a:lnTo>
                      <a:pt x="171" y="93"/>
                    </a:lnTo>
                    <a:lnTo>
                      <a:pt x="166" y="74"/>
                    </a:lnTo>
                    <a:lnTo>
                      <a:pt x="156" y="57"/>
                    </a:lnTo>
                    <a:lnTo>
                      <a:pt x="141" y="40"/>
                    </a:lnTo>
                    <a:lnTo>
                      <a:pt x="119" y="27"/>
                    </a:lnTo>
                    <a:lnTo>
                      <a:pt x="95" y="17"/>
                    </a:lnTo>
                    <a:lnTo>
                      <a:pt x="64" y="8"/>
                    </a:lnTo>
                    <a:lnTo>
                      <a:pt x="34" y="3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81" name="Freeform 156"/>
              <p:cNvSpPr>
                <a:spLocks/>
              </p:cNvSpPr>
              <p:nvPr/>
            </p:nvSpPr>
            <p:spPr bwMode="auto">
              <a:xfrm>
                <a:off x="2351" y="1072"/>
                <a:ext cx="172" cy="95"/>
              </a:xfrm>
              <a:custGeom>
                <a:avLst/>
                <a:gdLst>
                  <a:gd name="T0" fmla="*/ 9 w 172"/>
                  <a:gd name="T1" fmla="*/ 92 h 95"/>
                  <a:gd name="T2" fmla="*/ 10 w 172"/>
                  <a:gd name="T3" fmla="*/ 93 h 95"/>
                  <a:gd name="T4" fmla="*/ 12 w 172"/>
                  <a:gd name="T5" fmla="*/ 76 h 95"/>
                  <a:gd name="T6" fmla="*/ 22 w 172"/>
                  <a:gd name="T7" fmla="*/ 62 h 95"/>
                  <a:gd name="T8" fmla="*/ 36 w 172"/>
                  <a:gd name="T9" fmla="*/ 48 h 95"/>
                  <a:gd name="T10" fmla="*/ 56 w 172"/>
                  <a:gd name="T11" fmla="*/ 35 h 95"/>
                  <a:gd name="T12" fmla="*/ 80 w 172"/>
                  <a:gd name="T13" fmla="*/ 25 h 95"/>
                  <a:gd name="T14" fmla="*/ 107 w 172"/>
                  <a:gd name="T15" fmla="*/ 16 h 95"/>
                  <a:gd name="T16" fmla="*/ 138 w 172"/>
                  <a:gd name="T17" fmla="*/ 10 h 95"/>
                  <a:gd name="T18" fmla="*/ 172 w 172"/>
                  <a:gd name="T19" fmla="*/ 10 h 95"/>
                  <a:gd name="T20" fmla="*/ 172 w 172"/>
                  <a:gd name="T21" fmla="*/ 0 h 95"/>
                  <a:gd name="T22" fmla="*/ 138 w 172"/>
                  <a:gd name="T23" fmla="*/ 3 h 95"/>
                  <a:gd name="T24" fmla="*/ 107 w 172"/>
                  <a:gd name="T25" fmla="*/ 8 h 95"/>
                  <a:gd name="T26" fmla="*/ 78 w 172"/>
                  <a:gd name="T27" fmla="*/ 17 h 95"/>
                  <a:gd name="T28" fmla="*/ 53 w 172"/>
                  <a:gd name="T29" fmla="*/ 27 h 95"/>
                  <a:gd name="T30" fmla="*/ 32 w 172"/>
                  <a:gd name="T31" fmla="*/ 40 h 95"/>
                  <a:gd name="T32" fmla="*/ 15 w 172"/>
                  <a:gd name="T33" fmla="*/ 57 h 95"/>
                  <a:gd name="T34" fmla="*/ 5 w 172"/>
                  <a:gd name="T35" fmla="*/ 74 h 95"/>
                  <a:gd name="T36" fmla="*/ 0 w 172"/>
                  <a:gd name="T37" fmla="*/ 93 h 95"/>
                  <a:gd name="T38" fmla="*/ 1 w 172"/>
                  <a:gd name="T39" fmla="*/ 95 h 95"/>
                  <a:gd name="T40" fmla="*/ 9 w 172"/>
                  <a:gd name="T41" fmla="*/ 92 h 9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2"/>
                  <a:gd name="T64" fmla="*/ 0 h 95"/>
                  <a:gd name="T65" fmla="*/ 172 w 172"/>
                  <a:gd name="T66" fmla="*/ 95 h 9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2" h="95">
                    <a:moveTo>
                      <a:pt x="9" y="92"/>
                    </a:moveTo>
                    <a:lnTo>
                      <a:pt x="10" y="93"/>
                    </a:lnTo>
                    <a:lnTo>
                      <a:pt x="12" y="76"/>
                    </a:lnTo>
                    <a:lnTo>
                      <a:pt x="22" y="62"/>
                    </a:lnTo>
                    <a:lnTo>
                      <a:pt x="36" y="48"/>
                    </a:lnTo>
                    <a:lnTo>
                      <a:pt x="56" y="35"/>
                    </a:lnTo>
                    <a:lnTo>
                      <a:pt x="80" y="25"/>
                    </a:lnTo>
                    <a:lnTo>
                      <a:pt x="107" y="16"/>
                    </a:lnTo>
                    <a:lnTo>
                      <a:pt x="138" y="10"/>
                    </a:lnTo>
                    <a:lnTo>
                      <a:pt x="172" y="10"/>
                    </a:lnTo>
                    <a:lnTo>
                      <a:pt x="172" y="0"/>
                    </a:lnTo>
                    <a:lnTo>
                      <a:pt x="138" y="3"/>
                    </a:lnTo>
                    <a:lnTo>
                      <a:pt x="107" y="8"/>
                    </a:lnTo>
                    <a:lnTo>
                      <a:pt x="78" y="17"/>
                    </a:lnTo>
                    <a:lnTo>
                      <a:pt x="53" y="27"/>
                    </a:lnTo>
                    <a:lnTo>
                      <a:pt x="32" y="40"/>
                    </a:lnTo>
                    <a:lnTo>
                      <a:pt x="15" y="57"/>
                    </a:lnTo>
                    <a:lnTo>
                      <a:pt x="5" y="74"/>
                    </a:lnTo>
                    <a:lnTo>
                      <a:pt x="0" y="93"/>
                    </a:lnTo>
                    <a:lnTo>
                      <a:pt x="1" y="95"/>
                    </a:lnTo>
                    <a:lnTo>
                      <a:pt x="9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82" name="Freeform 157"/>
              <p:cNvSpPr>
                <a:spLocks/>
              </p:cNvSpPr>
              <p:nvPr/>
            </p:nvSpPr>
            <p:spPr bwMode="auto">
              <a:xfrm>
                <a:off x="2352" y="1159"/>
                <a:ext cx="26" cy="15"/>
              </a:xfrm>
              <a:custGeom>
                <a:avLst/>
                <a:gdLst>
                  <a:gd name="T0" fmla="*/ 20 w 26"/>
                  <a:gd name="T1" fmla="*/ 0 h 15"/>
                  <a:gd name="T2" fmla="*/ 18 w 26"/>
                  <a:gd name="T3" fmla="*/ 0 h 15"/>
                  <a:gd name="T4" fmla="*/ 11 w 26"/>
                  <a:gd name="T5" fmla="*/ 6 h 15"/>
                  <a:gd name="T6" fmla="*/ 10 w 26"/>
                  <a:gd name="T7" fmla="*/ 8 h 15"/>
                  <a:gd name="T8" fmla="*/ 8 w 26"/>
                  <a:gd name="T9" fmla="*/ 5 h 15"/>
                  <a:gd name="T10" fmla="*/ 8 w 26"/>
                  <a:gd name="T11" fmla="*/ 5 h 15"/>
                  <a:gd name="T12" fmla="*/ 0 w 26"/>
                  <a:gd name="T13" fmla="*/ 8 h 15"/>
                  <a:gd name="T14" fmla="*/ 3 w 26"/>
                  <a:gd name="T15" fmla="*/ 10 h 15"/>
                  <a:gd name="T16" fmla="*/ 8 w 26"/>
                  <a:gd name="T17" fmla="*/ 15 h 15"/>
                  <a:gd name="T18" fmla="*/ 16 w 26"/>
                  <a:gd name="T19" fmla="*/ 14 h 15"/>
                  <a:gd name="T20" fmla="*/ 26 w 26"/>
                  <a:gd name="T21" fmla="*/ 5 h 15"/>
                  <a:gd name="T22" fmla="*/ 24 w 26"/>
                  <a:gd name="T23" fmla="*/ 5 h 15"/>
                  <a:gd name="T24" fmla="*/ 20 w 26"/>
                  <a:gd name="T25" fmla="*/ 0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6"/>
                  <a:gd name="T40" fmla="*/ 0 h 15"/>
                  <a:gd name="T41" fmla="*/ 26 w 26"/>
                  <a:gd name="T42" fmla="*/ 15 h 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6" h="15">
                    <a:moveTo>
                      <a:pt x="20" y="0"/>
                    </a:moveTo>
                    <a:lnTo>
                      <a:pt x="18" y="0"/>
                    </a:lnTo>
                    <a:lnTo>
                      <a:pt x="11" y="6"/>
                    </a:lnTo>
                    <a:lnTo>
                      <a:pt x="10" y="8"/>
                    </a:lnTo>
                    <a:lnTo>
                      <a:pt x="8" y="5"/>
                    </a:lnTo>
                    <a:lnTo>
                      <a:pt x="0" y="8"/>
                    </a:lnTo>
                    <a:lnTo>
                      <a:pt x="3" y="10"/>
                    </a:lnTo>
                    <a:lnTo>
                      <a:pt x="8" y="15"/>
                    </a:lnTo>
                    <a:lnTo>
                      <a:pt x="16" y="14"/>
                    </a:lnTo>
                    <a:lnTo>
                      <a:pt x="26" y="5"/>
                    </a:lnTo>
                    <a:lnTo>
                      <a:pt x="24" y="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83" name="Freeform 158"/>
              <p:cNvSpPr>
                <a:spLocks/>
              </p:cNvSpPr>
              <p:nvPr/>
            </p:nvSpPr>
            <p:spPr bwMode="auto">
              <a:xfrm>
                <a:off x="2372" y="1158"/>
                <a:ext cx="6" cy="6"/>
              </a:xfrm>
              <a:custGeom>
                <a:avLst/>
                <a:gdLst>
                  <a:gd name="T0" fmla="*/ 1 w 6"/>
                  <a:gd name="T1" fmla="*/ 0 h 6"/>
                  <a:gd name="T2" fmla="*/ 1 w 6"/>
                  <a:gd name="T3" fmla="*/ 0 h 6"/>
                  <a:gd name="T4" fmla="*/ 0 w 6"/>
                  <a:gd name="T5" fmla="*/ 1 h 6"/>
                  <a:gd name="T6" fmla="*/ 4 w 6"/>
                  <a:gd name="T7" fmla="*/ 6 h 6"/>
                  <a:gd name="T8" fmla="*/ 6 w 6"/>
                  <a:gd name="T9" fmla="*/ 5 h 6"/>
                  <a:gd name="T10" fmla="*/ 6 w 6"/>
                  <a:gd name="T11" fmla="*/ 5 h 6"/>
                  <a:gd name="T12" fmla="*/ 1 w 6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6"/>
                  <a:gd name="T23" fmla="*/ 6 w 6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6">
                    <a:moveTo>
                      <a:pt x="1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4" y="6"/>
                    </a:lnTo>
                    <a:lnTo>
                      <a:pt x="6" y="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84" name="Freeform 159"/>
              <p:cNvSpPr>
                <a:spLocks/>
              </p:cNvSpPr>
              <p:nvPr/>
            </p:nvSpPr>
            <p:spPr bwMode="auto">
              <a:xfrm>
                <a:off x="2373" y="1108"/>
                <a:ext cx="150" cy="55"/>
              </a:xfrm>
              <a:custGeom>
                <a:avLst/>
                <a:gdLst>
                  <a:gd name="T0" fmla="*/ 150 w 150"/>
                  <a:gd name="T1" fmla="*/ 0 h 55"/>
                  <a:gd name="T2" fmla="*/ 150 w 150"/>
                  <a:gd name="T3" fmla="*/ 0 h 55"/>
                  <a:gd name="T4" fmla="*/ 126 w 150"/>
                  <a:gd name="T5" fmla="*/ 3 h 55"/>
                  <a:gd name="T6" fmla="*/ 104 w 150"/>
                  <a:gd name="T7" fmla="*/ 6 h 55"/>
                  <a:gd name="T8" fmla="*/ 82 w 150"/>
                  <a:gd name="T9" fmla="*/ 9 h 55"/>
                  <a:gd name="T10" fmla="*/ 62 w 150"/>
                  <a:gd name="T11" fmla="*/ 15 h 55"/>
                  <a:gd name="T12" fmla="*/ 43 w 150"/>
                  <a:gd name="T13" fmla="*/ 21 h 55"/>
                  <a:gd name="T14" fmla="*/ 27 w 150"/>
                  <a:gd name="T15" fmla="*/ 29 h 55"/>
                  <a:gd name="T16" fmla="*/ 12 w 150"/>
                  <a:gd name="T17" fmla="*/ 38 h 55"/>
                  <a:gd name="T18" fmla="*/ 0 w 150"/>
                  <a:gd name="T19" fmla="*/ 50 h 55"/>
                  <a:gd name="T20" fmla="*/ 5 w 150"/>
                  <a:gd name="T21" fmla="*/ 55 h 55"/>
                  <a:gd name="T22" fmla="*/ 17 w 150"/>
                  <a:gd name="T23" fmla="*/ 46 h 55"/>
                  <a:gd name="T24" fmla="*/ 29 w 150"/>
                  <a:gd name="T25" fmla="*/ 37 h 55"/>
                  <a:gd name="T26" fmla="*/ 46 w 150"/>
                  <a:gd name="T27" fmla="*/ 29 h 55"/>
                  <a:gd name="T28" fmla="*/ 64 w 150"/>
                  <a:gd name="T29" fmla="*/ 22 h 55"/>
                  <a:gd name="T30" fmla="*/ 82 w 150"/>
                  <a:gd name="T31" fmla="*/ 17 h 55"/>
                  <a:gd name="T32" fmla="*/ 104 w 150"/>
                  <a:gd name="T33" fmla="*/ 13 h 55"/>
                  <a:gd name="T34" fmla="*/ 126 w 150"/>
                  <a:gd name="T35" fmla="*/ 11 h 55"/>
                  <a:gd name="T36" fmla="*/ 150 w 150"/>
                  <a:gd name="T37" fmla="*/ 11 h 55"/>
                  <a:gd name="T38" fmla="*/ 150 w 150"/>
                  <a:gd name="T39" fmla="*/ 11 h 55"/>
                  <a:gd name="T40" fmla="*/ 150 w 150"/>
                  <a:gd name="T41" fmla="*/ 0 h 5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0"/>
                  <a:gd name="T64" fmla="*/ 0 h 55"/>
                  <a:gd name="T65" fmla="*/ 150 w 150"/>
                  <a:gd name="T66" fmla="*/ 55 h 5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0" h="55">
                    <a:moveTo>
                      <a:pt x="150" y="0"/>
                    </a:moveTo>
                    <a:lnTo>
                      <a:pt x="150" y="0"/>
                    </a:lnTo>
                    <a:lnTo>
                      <a:pt x="126" y="3"/>
                    </a:lnTo>
                    <a:lnTo>
                      <a:pt x="104" y="6"/>
                    </a:lnTo>
                    <a:lnTo>
                      <a:pt x="82" y="9"/>
                    </a:lnTo>
                    <a:lnTo>
                      <a:pt x="62" y="15"/>
                    </a:lnTo>
                    <a:lnTo>
                      <a:pt x="43" y="21"/>
                    </a:lnTo>
                    <a:lnTo>
                      <a:pt x="27" y="29"/>
                    </a:lnTo>
                    <a:lnTo>
                      <a:pt x="12" y="38"/>
                    </a:lnTo>
                    <a:lnTo>
                      <a:pt x="0" y="50"/>
                    </a:lnTo>
                    <a:lnTo>
                      <a:pt x="5" y="55"/>
                    </a:lnTo>
                    <a:lnTo>
                      <a:pt x="17" y="46"/>
                    </a:lnTo>
                    <a:lnTo>
                      <a:pt x="29" y="37"/>
                    </a:lnTo>
                    <a:lnTo>
                      <a:pt x="46" y="29"/>
                    </a:lnTo>
                    <a:lnTo>
                      <a:pt x="64" y="22"/>
                    </a:lnTo>
                    <a:lnTo>
                      <a:pt x="82" y="17"/>
                    </a:lnTo>
                    <a:lnTo>
                      <a:pt x="104" y="13"/>
                    </a:lnTo>
                    <a:lnTo>
                      <a:pt x="126" y="11"/>
                    </a:lnTo>
                    <a:lnTo>
                      <a:pt x="150" y="11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85" name="Freeform 160"/>
              <p:cNvSpPr>
                <a:spLocks/>
              </p:cNvSpPr>
              <p:nvPr/>
            </p:nvSpPr>
            <p:spPr bwMode="auto">
              <a:xfrm>
                <a:off x="2523" y="1108"/>
                <a:ext cx="152" cy="56"/>
              </a:xfrm>
              <a:custGeom>
                <a:avLst/>
                <a:gdLst>
                  <a:gd name="T0" fmla="*/ 152 w 152"/>
                  <a:gd name="T1" fmla="*/ 51 h 56"/>
                  <a:gd name="T2" fmla="*/ 150 w 152"/>
                  <a:gd name="T3" fmla="*/ 51 h 56"/>
                  <a:gd name="T4" fmla="*/ 138 w 152"/>
                  <a:gd name="T5" fmla="*/ 39 h 56"/>
                  <a:gd name="T6" fmla="*/ 124 w 152"/>
                  <a:gd name="T7" fmla="*/ 30 h 56"/>
                  <a:gd name="T8" fmla="*/ 108 w 152"/>
                  <a:gd name="T9" fmla="*/ 22 h 56"/>
                  <a:gd name="T10" fmla="*/ 90 w 152"/>
                  <a:gd name="T11" fmla="*/ 15 h 56"/>
                  <a:gd name="T12" fmla="*/ 68 w 152"/>
                  <a:gd name="T13" fmla="*/ 9 h 56"/>
                  <a:gd name="T14" fmla="*/ 47 w 152"/>
                  <a:gd name="T15" fmla="*/ 6 h 56"/>
                  <a:gd name="T16" fmla="*/ 24 w 152"/>
                  <a:gd name="T17" fmla="*/ 3 h 56"/>
                  <a:gd name="T18" fmla="*/ 0 w 152"/>
                  <a:gd name="T19" fmla="*/ 0 h 56"/>
                  <a:gd name="T20" fmla="*/ 0 w 152"/>
                  <a:gd name="T21" fmla="*/ 11 h 56"/>
                  <a:gd name="T22" fmla="*/ 24 w 152"/>
                  <a:gd name="T23" fmla="*/ 11 h 56"/>
                  <a:gd name="T24" fmla="*/ 47 w 152"/>
                  <a:gd name="T25" fmla="*/ 13 h 56"/>
                  <a:gd name="T26" fmla="*/ 68 w 152"/>
                  <a:gd name="T27" fmla="*/ 17 h 56"/>
                  <a:gd name="T28" fmla="*/ 87 w 152"/>
                  <a:gd name="T29" fmla="*/ 22 h 56"/>
                  <a:gd name="T30" fmla="*/ 106 w 152"/>
                  <a:gd name="T31" fmla="*/ 30 h 56"/>
                  <a:gd name="T32" fmla="*/ 121 w 152"/>
                  <a:gd name="T33" fmla="*/ 38 h 56"/>
                  <a:gd name="T34" fmla="*/ 133 w 152"/>
                  <a:gd name="T35" fmla="*/ 47 h 56"/>
                  <a:gd name="T36" fmla="*/ 146 w 152"/>
                  <a:gd name="T37" fmla="*/ 56 h 56"/>
                  <a:gd name="T38" fmla="*/ 144 w 152"/>
                  <a:gd name="T39" fmla="*/ 56 h 56"/>
                  <a:gd name="T40" fmla="*/ 152 w 152"/>
                  <a:gd name="T41" fmla="*/ 51 h 5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2"/>
                  <a:gd name="T64" fmla="*/ 0 h 56"/>
                  <a:gd name="T65" fmla="*/ 152 w 152"/>
                  <a:gd name="T66" fmla="*/ 56 h 5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2" h="56">
                    <a:moveTo>
                      <a:pt x="152" y="51"/>
                    </a:moveTo>
                    <a:lnTo>
                      <a:pt x="150" y="51"/>
                    </a:lnTo>
                    <a:lnTo>
                      <a:pt x="138" y="39"/>
                    </a:lnTo>
                    <a:lnTo>
                      <a:pt x="124" y="30"/>
                    </a:lnTo>
                    <a:lnTo>
                      <a:pt x="108" y="22"/>
                    </a:lnTo>
                    <a:lnTo>
                      <a:pt x="90" y="15"/>
                    </a:lnTo>
                    <a:lnTo>
                      <a:pt x="68" y="9"/>
                    </a:lnTo>
                    <a:lnTo>
                      <a:pt x="47" y="6"/>
                    </a:lnTo>
                    <a:lnTo>
                      <a:pt x="24" y="3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24" y="11"/>
                    </a:lnTo>
                    <a:lnTo>
                      <a:pt x="47" y="13"/>
                    </a:lnTo>
                    <a:lnTo>
                      <a:pt x="68" y="17"/>
                    </a:lnTo>
                    <a:lnTo>
                      <a:pt x="87" y="22"/>
                    </a:lnTo>
                    <a:lnTo>
                      <a:pt x="106" y="30"/>
                    </a:lnTo>
                    <a:lnTo>
                      <a:pt x="121" y="38"/>
                    </a:lnTo>
                    <a:lnTo>
                      <a:pt x="133" y="47"/>
                    </a:lnTo>
                    <a:lnTo>
                      <a:pt x="146" y="56"/>
                    </a:lnTo>
                    <a:lnTo>
                      <a:pt x="144" y="56"/>
                    </a:lnTo>
                    <a:lnTo>
                      <a:pt x="152" y="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86" name="Freeform 161"/>
              <p:cNvSpPr>
                <a:spLocks/>
              </p:cNvSpPr>
              <p:nvPr/>
            </p:nvSpPr>
            <p:spPr bwMode="auto">
              <a:xfrm>
                <a:off x="2667" y="1159"/>
                <a:ext cx="27" cy="17"/>
              </a:xfrm>
              <a:custGeom>
                <a:avLst/>
                <a:gdLst>
                  <a:gd name="T0" fmla="*/ 17 w 27"/>
                  <a:gd name="T1" fmla="*/ 6 h 17"/>
                  <a:gd name="T2" fmla="*/ 18 w 27"/>
                  <a:gd name="T3" fmla="*/ 5 h 17"/>
                  <a:gd name="T4" fmla="*/ 16 w 27"/>
                  <a:gd name="T5" fmla="*/ 9 h 17"/>
                  <a:gd name="T6" fmla="*/ 14 w 27"/>
                  <a:gd name="T7" fmla="*/ 6 h 17"/>
                  <a:gd name="T8" fmla="*/ 9 w 27"/>
                  <a:gd name="T9" fmla="*/ 2 h 17"/>
                  <a:gd name="T10" fmla="*/ 8 w 27"/>
                  <a:gd name="T11" fmla="*/ 0 h 17"/>
                  <a:gd name="T12" fmla="*/ 0 w 27"/>
                  <a:gd name="T13" fmla="*/ 5 h 17"/>
                  <a:gd name="T14" fmla="*/ 4 w 27"/>
                  <a:gd name="T15" fmla="*/ 8 h 17"/>
                  <a:gd name="T16" fmla="*/ 9 w 27"/>
                  <a:gd name="T17" fmla="*/ 14 h 17"/>
                  <a:gd name="T18" fmla="*/ 18 w 27"/>
                  <a:gd name="T19" fmla="*/ 17 h 17"/>
                  <a:gd name="T20" fmla="*/ 26 w 27"/>
                  <a:gd name="T21" fmla="*/ 8 h 17"/>
                  <a:gd name="T22" fmla="*/ 27 w 27"/>
                  <a:gd name="T23" fmla="*/ 6 h 17"/>
                  <a:gd name="T24" fmla="*/ 26 w 27"/>
                  <a:gd name="T25" fmla="*/ 8 h 17"/>
                  <a:gd name="T26" fmla="*/ 26 w 27"/>
                  <a:gd name="T27" fmla="*/ 6 h 17"/>
                  <a:gd name="T28" fmla="*/ 27 w 27"/>
                  <a:gd name="T29" fmla="*/ 6 h 17"/>
                  <a:gd name="T30" fmla="*/ 17 w 27"/>
                  <a:gd name="T31" fmla="*/ 6 h 1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7"/>
                  <a:gd name="T49" fmla="*/ 0 h 17"/>
                  <a:gd name="T50" fmla="*/ 27 w 27"/>
                  <a:gd name="T51" fmla="*/ 17 h 1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7" h="17">
                    <a:moveTo>
                      <a:pt x="17" y="6"/>
                    </a:moveTo>
                    <a:lnTo>
                      <a:pt x="18" y="5"/>
                    </a:lnTo>
                    <a:lnTo>
                      <a:pt x="16" y="9"/>
                    </a:lnTo>
                    <a:lnTo>
                      <a:pt x="14" y="6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0" y="5"/>
                    </a:lnTo>
                    <a:lnTo>
                      <a:pt x="4" y="8"/>
                    </a:lnTo>
                    <a:lnTo>
                      <a:pt x="9" y="14"/>
                    </a:lnTo>
                    <a:lnTo>
                      <a:pt x="18" y="17"/>
                    </a:lnTo>
                    <a:lnTo>
                      <a:pt x="26" y="8"/>
                    </a:lnTo>
                    <a:lnTo>
                      <a:pt x="27" y="6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7" y="6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87" name="Freeform 162"/>
              <p:cNvSpPr>
                <a:spLocks/>
              </p:cNvSpPr>
              <p:nvPr/>
            </p:nvSpPr>
            <p:spPr bwMode="auto">
              <a:xfrm>
                <a:off x="2419" y="1077"/>
                <a:ext cx="229" cy="62"/>
              </a:xfrm>
              <a:custGeom>
                <a:avLst/>
                <a:gdLst>
                  <a:gd name="T0" fmla="*/ 11 w 229"/>
                  <a:gd name="T1" fmla="*/ 51 h 62"/>
                  <a:gd name="T2" fmla="*/ 35 w 229"/>
                  <a:gd name="T3" fmla="*/ 44 h 62"/>
                  <a:gd name="T4" fmla="*/ 60 w 229"/>
                  <a:gd name="T5" fmla="*/ 39 h 62"/>
                  <a:gd name="T6" fmla="*/ 90 w 229"/>
                  <a:gd name="T7" fmla="*/ 37 h 62"/>
                  <a:gd name="T8" fmla="*/ 120 w 229"/>
                  <a:gd name="T9" fmla="*/ 37 h 62"/>
                  <a:gd name="T10" fmla="*/ 151 w 229"/>
                  <a:gd name="T11" fmla="*/ 40 h 62"/>
                  <a:gd name="T12" fmla="*/ 180 w 229"/>
                  <a:gd name="T13" fmla="*/ 46 h 62"/>
                  <a:gd name="T14" fmla="*/ 206 w 229"/>
                  <a:gd name="T15" fmla="*/ 55 h 62"/>
                  <a:gd name="T16" fmla="*/ 226 w 229"/>
                  <a:gd name="T17" fmla="*/ 62 h 62"/>
                  <a:gd name="T18" fmla="*/ 228 w 229"/>
                  <a:gd name="T19" fmla="*/ 55 h 62"/>
                  <a:gd name="T20" fmla="*/ 218 w 229"/>
                  <a:gd name="T21" fmla="*/ 37 h 62"/>
                  <a:gd name="T22" fmla="*/ 208 w 229"/>
                  <a:gd name="T23" fmla="*/ 22 h 62"/>
                  <a:gd name="T24" fmla="*/ 195 w 229"/>
                  <a:gd name="T25" fmla="*/ 16 h 62"/>
                  <a:gd name="T26" fmla="*/ 172 w 229"/>
                  <a:gd name="T27" fmla="*/ 8 h 62"/>
                  <a:gd name="T28" fmla="*/ 147 w 229"/>
                  <a:gd name="T29" fmla="*/ 3 h 62"/>
                  <a:gd name="T30" fmla="*/ 119 w 229"/>
                  <a:gd name="T31" fmla="*/ 0 h 62"/>
                  <a:gd name="T32" fmla="*/ 90 w 229"/>
                  <a:gd name="T33" fmla="*/ 0 h 62"/>
                  <a:gd name="T34" fmla="*/ 62 w 229"/>
                  <a:gd name="T35" fmla="*/ 3 h 62"/>
                  <a:gd name="T36" fmla="*/ 36 w 229"/>
                  <a:gd name="T37" fmla="*/ 8 h 62"/>
                  <a:gd name="T38" fmla="*/ 13 w 229"/>
                  <a:gd name="T39" fmla="*/ 15 h 62"/>
                  <a:gd name="T40" fmla="*/ 2 w 229"/>
                  <a:gd name="T41" fmla="*/ 20 h 62"/>
                  <a:gd name="T42" fmla="*/ 8 w 229"/>
                  <a:gd name="T43" fmla="*/ 22 h 62"/>
                  <a:gd name="T44" fmla="*/ 20 w 229"/>
                  <a:gd name="T45" fmla="*/ 25 h 62"/>
                  <a:gd name="T46" fmla="*/ 44 w 229"/>
                  <a:gd name="T47" fmla="*/ 21 h 62"/>
                  <a:gd name="T48" fmla="*/ 75 w 229"/>
                  <a:gd name="T49" fmla="*/ 11 h 62"/>
                  <a:gd name="T50" fmla="*/ 96 w 229"/>
                  <a:gd name="T51" fmla="*/ 7 h 62"/>
                  <a:gd name="T52" fmla="*/ 105 w 229"/>
                  <a:gd name="T53" fmla="*/ 11 h 62"/>
                  <a:gd name="T54" fmla="*/ 105 w 229"/>
                  <a:gd name="T55" fmla="*/ 17 h 62"/>
                  <a:gd name="T56" fmla="*/ 105 w 229"/>
                  <a:gd name="T57" fmla="*/ 18 h 62"/>
                  <a:gd name="T58" fmla="*/ 111 w 229"/>
                  <a:gd name="T59" fmla="*/ 11 h 62"/>
                  <a:gd name="T60" fmla="*/ 111 w 229"/>
                  <a:gd name="T61" fmla="*/ 5 h 62"/>
                  <a:gd name="T62" fmla="*/ 130 w 229"/>
                  <a:gd name="T63" fmla="*/ 8 h 62"/>
                  <a:gd name="T64" fmla="*/ 155 w 229"/>
                  <a:gd name="T65" fmla="*/ 13 h 62"/>
                  <a:gd name="T66" fmla="*/ 177 w 229"/>
                  <a:gd name="T67" fmla="*/ 21 h 62"/>
                  <a:gd name="T68" fmla="*/ 189 w 229"/>
                  <a:gd name="T69" fmla="*/ 35 h 62"/>
                  <a:gd name="T70" fmla="*/ 179 w 229"/>
                  <a:gd name="T71" fmla="*/ 39 h 62"/>
                  <a:gd name="T72" fmla="*/ 161 w 229"/>
                  <a:gd name="T73" fmla="*/ 35 h 62"/>
                  <a:gd name="T74" fmla="*/ 142 w 229"/>
                  <a:gd name="T75" fmla="*/ 31 h 62"/>
                  <a:gd name="T76" fmla="*/ 120 w 229"/>
                  <a:gd name="T77" fmla="*/ 30 h 62"/>
                  <a:gd name="T78" fmla="*/ 102 w 229"/>
                  <a:gd name="T79" fmla="*/ 30 h 62"/>
                  <a:gd name="T80" fmla="*/ 90 w 229"/>
                  <a:gd name="T81" fmla="*/ 33 h 62"/>
                  <a:gd name="T82" fmla="*/ 91 w 229"/>
                  <a:gd name="T83" fmla="*/ 26 h 62"/>
                  <a:gd name="T84" fmla="*/ 94 w 229"/>
                  <a:gd name="T85" fmla="*/ 24 h 62"/>
                  <a:gd name="T86" fmla="*/ 81 w 229"/>
                  <a:gd name="T87" fmla="*/ 26 h 62"/>
                  <a:gd name="T88" fmla="*/ 67 w 229"/>
                  <a:gd name="T89" fmla="*/ 37 h 62"/>
                  <a:gd name="T90" fmla="*/ 47 w 229"/>
                  <a:gd name="T91" fmla="*/ 38 h 62"/>
                  <a:gd name="T92" fmla="*/ 39 w 229"/>
                  <a:gd name="T93" fmla="*/ 38 h 62"/>
                  <a:gd name="T94" fmla="*/ 29 w 229"/>
                  <a:gd name="T95" fmla="*/ 39 h 62"/>
                  <a:gd name="T96" fmla="*/ 17 w 229"/>
                  <a:gd name="T97" fmla="*/ 42 h 62"/>
                  <a:gd name="T98" fmla="*/ 5 w 229"/>
                  <a:gd name="T99" fmla="*/ 49 h 6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29"/>
                  <a:gd name="T151" fmla="*/ 0 h 62"/>
                  <a:gd name="T152" fmla="*/ 229 w 229"/>
                  <a:gd name="T153" fmla="*/ 62 h 6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29" h="62">
                    <a:moveTo>
                      <a:pt x="0" y="56"/>
                    </a:moveTo>
                    <a:lnTo>
                      <a:pt x="11" y="51"/>
                    </a:lnTo>
                    <a:lnTo>
                      <a:pt x="23" y="47"/>
                    </a:lnTo>
                    <a:lnTo>
                      <a:pt x="35" y="44"/>
                    </a:lnTo>
                    <a:lnTo>
                      <a:pt x="47" y="42"/>
                    </a:lnTo>
                    <a:lnTo>
                      <a:pt x="60" y="39"/>
                    </a:lnTo>
                    <a:lnTo>
                      <a:pt x="75" y="38"/>
                    </a:lnTo>
                    <a:lnTo>
                      <a:pt x="90" y="37"/>
                    </a:lnTo>
                    <a:lnTo>
                      <a:pt x="104" y="37"/>
                    </a:lnTo>
                    <a:lnTo>
                      <a:pt x="120" y="37"/>
                    </a:lnTo>
                    <a:lnTo>
                      <a:pt x="136" y="38"/>
                    </a:lnTo>
                    <a:lnTo>
                      <a:pt x="151" y="40"/>
                    </a:lnTo>
                    <a:lnTo>
                      <a:pt x="166" y="43"/>
                    </a:lnTo>
                    <a:lnTo>
                      <a:pt x="180" y="46"/>
                    </a:lnTo>
                    <a:lnTo>
                      <a:pt x="193" y="51"/>
                    </a:lnTo>
                    <a:lnTo>
                      <a:pt x="206" y="55"/>
                    </a:lnTo>
                    <a:lnTo>
                      <a:pt x="217" y="60"/>
                    </a:lnTo>
                    <a:lnTo>
                      <a:pt x="226" y="62"/>
                    </a:lnTo>
                    <a:lnTo>
                      <a:pt x="229" y="61"/>
                    </a:lnTo>
                    <a:lnTo>
                      <a:pt x="228" y="55"/>
                    </a:lnTo>
                    <a:lnTo>
                      <a:pt x="224" y="46"/>
                    </a:lnTo>
                    <a:lnTo>
                      <a:pt x="218" y="37"/>
                    </a:lnTo>
                    <a:lnTo>
                      <a:pt x="212" y="29"/>
                    </a:lnTo>
                    <a:lnTo>
                      <a:pt x="208" y="22"/>
                    </a:lnTo>
                    <a:lnTo>
                      <a:pt x="206" y="20"/>
                    </a:lnTo>
                    <a:lnTo>
                      <a:pt x="195" y="16"/>
                    </a:lnTo>
                    <a:lnTo>
                      <a:pt x="184" y="12"/>
                    </a:lnTo>
                    <a:lnTo>
                      <a:pt x="172" y="8"/>
                    </a:lnTo>
                    <a:lnTo>
                      <a:pt x="160" y="5"/>
                    </a:lnTo>
                    <a:lnTo>
                      <a:pt x="147" y="3"/>
                    </a:lnTo>
                    <a:lnTo>
                      <a:pt x="133" y="2"/>
                    </a:lnTo>
                    <a:lnTo>
                      <a:pt x="119" y="0"/>
                    </a:lnTo>
                    <a:lnTo>
                      <a:pt x="104" y="0"/>
                    </a:lnTo>
                    <a:lnTo>
                      <a:pt x="90" y="0"/>
                    </a:lnTo>
                    <a:lnTo>
                      <a:pt x="76" y="2"/>
                    </a:lnTo>
                    <a:lnTo>
                      <a:pt x="62" y="3"/>
                    </a:lnTo>
                    <a:lnTo>
                      <a:pt x="50" y="5"/>
                    </a:lnTo>
                    <a:lnTo>
                      <a:pt x="36" y="8"/>
                    </a:lnTo>
                    <a:lnTo>
                      <a:pt x="24" y="11"/>
                    </a:lnTo>
                    <a:lnTo>
                      <a:pt x="13" y="15"/>
                    </a:lnTo>
                    <a:lnTo>
                      <a:pt x="2" y="18"/>
                    </a:lnTo>
                    <a:lnTo>
                      <a:pt x="2" y="20"/>
                    </a:lnTo>
                    <a:lnTo>
                      <a:pt x="5" y="21"/>
                    </a:lnTo>
                    <a:lnTo>
                      <a:pt x="8" y="22"/>
                    </a:lnTo>
                    <a:lnTo>
                      <a:pt x="13" y="25"/>
                    </a:lnTo>
                    <a:lnTo>
                      <a:pt x="20" y="25"/>
                    </a:lnTo>
                    <a:lnTo>
                      <a:pt x="31" y="25"/>
                    </a:lnTo>
                    <a:lnTo>
                      <a:pt x="44" y="21"/>
                    </a:lnTo>
                    <a:lnTo>
                      <a:pt x="59" y="16"/>
                    </a:lnTo>
                    <a:lnTo>
                      <a:pt x="75" y="11"/>
                    </a:lnTo>
                    <a:lnTo>
                      <a:pt x="87" y="8"/>
                    </a:lnTo>
                    <a:lnTo>
                      <a:pt x="96" y="7"/>
                    </a:lnTo>
                    <a:lnTo>
                      <a:pt x="102" y="8"/>
                    </a:lnTo>
                    <a:lnTo>
                      <a:pt x="105" y="11"/>
                    </a:lnTo>
                    <a:lnTo>
                      <a:pt x="107" y="15"/>
                    </a:lnTo>
                    <a:lnTo>
                      <a:pt x="105" y="17"/>
                    </a:lnTo>
                    <a:lnTo>
                      <a:pt x="103" y="20"/>
                    </a:lnTo>
                    <a:lnTo>
                      <a:pt x="105" y="18"/>
                    </a:lnTo>
                    <a:lnTo>
                      <a:pt x="109" y="16"/>
                    </a:lnTo>
                    <a:lnTo>
                      <a:pt x="111" y="11"/>
                    </a:lnTo>
                    <a:lnTo>
                      <a:pt x="109" y="5"/>
                    </a:lnTo>
                    <a:lnTo>
                      <a:pt x="111" y="5"/>
                    </a:lnTo>
                    <a:lnTo>
                      <a:pt x="119" y="7"/>
                    </a:lnTo>
                    <a:lnTo>
                      <a:pt x="130" y="8"/>
                    </a:lnTo>
                    <a:lnTo>
                      <a:pt x="142" y="9"/>
                    </a:lnTo>
                    <a:lnTo>
                      <a:pt x="155" y="13"/>
                    </a:lnTo>
                    <a:lnTo>
                      <a:pt x="167" y="16"/>
                    </a:lnTo>
                    <a:lnTo>
                      <a:pt x="177" y="21"/>
                    </a:lnTo>
                    <a:lnTo>
                      <a:pt x="184" y="26"/>
                    </a:lnTo>
                    <a:lnTo>
                      <a:pt x="189" y="35"/>
                    </a:lnTo>
                    <a:lnTo>
                      <a:pt x="187" y="39"/>
                    </a:lnTo>
                    <a:lnTo>
                      <a:pt x="179" y="39"/>
                    </a:lnTo>
                    <a:lnTo>
                      <a:pt x="168" y="37"/>
                    </a:lnTo>
                    <a:lnTo>
                      <a:pt x="161" y="35"/>
                    </a:lnTo>
                    <a:lnTo>
                      <a:pt x="153" y="34"/>
                    </a:lnTo>
                    <a:lnTo>
                      <a:pt x="142" y="31"/>
                    </a:lnTo>
                    <a:lnTo>
                      <a:pt x="131" y="30"/>
                    </a:lnTo>
                    <a:lnTo>
                      <a:pt x="120" y="30"/>
                    </a:lnTo>
                    <a:lnTo>
                      <a:pt x="109" y="30"/>
                    </a:lnTo>
                    <a:lnTo>
                      <a:pt x="102" y="30"/>
                    </a:lnTo>
                    <a:lnTo>
                      <a:pt x="96" y="31"/>
                    </a:lnTo>
                    <a:lnTo>
                      <a:pt x="90" y="33"/>
                    </a:lnTo>
                    <a:lnTo>
                      <a:pt x="88" y="30"/>
                    </a:lnTo>
                    <a:lnTo>
                      <a:pt x="91" y="26"/>
                    </a:lnTo>
                    <a:lnTo>
                      <a:pt x="97" y="24"/>
                    </a:lnTo>
                    <a:lnTo>
                      <a:pt x="94" y="24"/>
                    </a:lnTo>
                    <a:lnTo>
                      <a:pt x="88" y="24"/>
                    </a:lnTo>
                    <a:lnTo>
                      <a:pt x="81" y="26"/>
                    </a:lnTo>
                    <a:lnTo>
                      <a:pt x="74" y="31"/>
                    </a:lnTo>
                    <a:lnTo>
                      <a:pt x="67" y="37"/>
                    </a:lnTo>
                    <a:lnTo>
                      <a:pt x="57" y="38"/>
                    </a:lnTo>
                    <a:lnTo>
                      <a:pt x="47" y="38"/>
                    </a:lnTo>
                    <a:lnTo>
                      <a:pt x="41" y="38"/>
                    </a:lnTo>
                    <a:lnTo>
                      <a:pt x="39" y="38"/>
                    </a:lnTo>
                    <a:lnTo>
                      <a:pt x="34" y="38"/>
                    </a:lnTo>
                    <a:lnTo>
                      <a:pt x="29" y="39"/>
                    </a:lnTo>
                    <a:lnTo>
                      <a:pt x="23" y="40"/>
                    </a:lnTo>
                    <a:lnTo>
                      <a:pt x="17" y="42"/>
                    </a:lnTo>
                    <a:lnTo>
                      <a:pt x="11" y="46"/>
                    </a:lnTo>
                    <a:lnTo>
                      <a:pt x="5" y="49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88" name="Freeform 163"/>
              <p:cNvSpPr>
                <a:spLocks/>
              </p:cNvSpPr>
              <p:nvPr/>
            </p:nvSpPr>
            <p:spPr bwMode="auto">
              <a:xfrm>
                <a:off x="2467" y="1194"/>
                <a:ext cx="111" cy="46"/>
              </a:xfrm>
              <a:custGeom>
                <a:avLst/>
                <a:gdLst>
                  <a:gd name="T0" fmla="*/ 111 w 111"/>
                  <a:gd name="T1" fmla="*/ 37 h 46"/>
                  <a:gd name="T2" fmla="*/ 95 w 111"/>
                  <a:gd name="T3" fmla="*/ 42 h 46"/>
                  <a:gd name="T4" fmla="*/ 79 w 111"/>
                  <a:gd name="T5" fmla="*/ 45 h 46"/>
                  <a:gd name="T6" fmla="*/ 65 w 111"/>
                  <a:gd name="T7" fmla="*/ 46 h 46"/>
                  <a:gd name="T8" fmla="*/ 50 w 111"/>
                  <a:gd name="T9" fmla="*/ 46 h 46"/>
                  <a:gd name="T10" fmla="*/ 36 w 111"/>
                  <a:gd name="T11" fmla="*/ 46 h 46"/>
                  <a:gd name="T12" fmla="*/ 23 w 111"/>
                  <a:gd name="T13" fmla="*/ 44 h 46"/>
                  <a:gd name="T14" fmla="*/ 11 w 111"/>
                  <a:gd name="T15" fmla="*/ 41 h 46"/>
                  <a:gd name="T16" fmla="*/ 0 w 111"/>
                  <a:gd name="T17" fmla="*/ 37 h 46"/>
                  <a:gd name="T18" fmla="*/ 0 w 111"/>
                  <a:gd name="T19" fmla="*/ 0 h 46"/>
                  <a:gd name="T20" fmla="*/ 11 w 111"/>
                  <a:gd name="T21" fmla="*/ 4 h 46"/>
                  <a:gd name="T22" fmla="*/ 23 w 111"/>
                  <a:gd name="T23" fmla="*/ 6 h 46"/>
                  <a:gd name="T24" fmla="*/ 36 w 111"/>
                  <a:gd name="T25" fmla="*/ 9 h 46"/>
                  <a:gd name="T26" fmla="*/ 50 w 111"/>
                  <a:gd name="T27" fmla="*/ 9 h 46"/>
                  <a:gd name="T28" fmla="*/ 65 w 111"/>
                  <a:gd name="T29" fmla="*/ 9 h 46"/>
                  <a:gd name="T30" fmla="*/ 79 w 111"/>
                  <a:gd name="T31" fmla="*/ 8 h 46"/>
                  <a:gd name="T32" fmla="*/ 95 w 111"/>
                  <a:gd name="T33" fmla="*/ 5 h 46"/>
                  <a:gd name="T34" fmla="*/ 111 w 111"/>
                  <a:gd name="T35" fmla="*/ 0 h 46"/>
                  <a:gd name="T36" fmla="*/ 111 w 111"/>
                  <a:gd name="T37" fmla="*/ 37 h 4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1"/>
                  <a:gd name="T58" fmla="*/ 0 h 46"/>
                  <a:gd name="T59" fmla="*/ 111 w 111"/>
                  <a:gd name="T60" fmla="*/ 46 h 4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1" h="46">
                    <a:moveTo>
                      <a:pt x="111" y="37"/>
                    </a:moveTo>
                    <a:lnTo>
                      <a:pt x="95" y="42"/>
                    </a:lnTo>
                    <a:lnTo>
                      <a:pt x="79" y="45"/>
                    </a:lnTo>
                    <a:lnTo>
                      <a:pt x="65" y="46"/>
                    </a:lnTo>
                    <a:lnTo>
                      <a:pt x="50" y="46"/>
                    </a:lnTo>
                    <a:lnTo>
                      <a:pt x="36" y="46"/>
                    </a:lnTo>
                    <a:lnTo>
                      <a:pt x="23" y="44"/>
                    </a:lnTo>
                    <a:lnTo>
                      <a:pt x="11" y="41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11" y="4"/>
                    </a:lnTo>
                    <a:lnTo>
                      <a:pt x="23" y="6"/>
                    </a:lnTo>
                    <a:lnTo>
                      <a:pt x="36" y="9"/>
                    </a:lnTo>
                    <a:lnTo>
                      <a:pt x="50" y="9"/>
                    </a:lnTo>
                    <a:lnTo>
                      <a:pt x="65" y="9"/>
                    </a:lnTo>
                    <a:lnTo>
                      <a:pt x="79" y="8"/>
                    </a:lnTo>
                    <a:lnTo>
                      <a:pt x="95" y="5"/>
                    </a:lnTo>
                    <a:lnTo>
                      <a:pt x="111" y="0"/>
                    </a:lnTo>
                    <a:lnTo>
                      <a:pt x="111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89" name="Freeform 164"/>
              <p:cNvSpPr>
                <a:spLocks/>
              </p:cNvSpPr>
              <p:nvPr/>
            </p:nvSpPr>
            <p:spPr bwMode="auto">
              <a:xfrm>
                <a:off x="2318" y="3198"/>
                <a:ext cx="89" cy="94"/>
              </a:xfrm>
              <a:custGeom>
                <a:avLst/>
                <a:gdLst>
                  <a:gd name="T0" fmla="*/ 44 w 89"/>
                  <a:gd name="T1" fmla="*/ 94 h 94"/>
                  <a:gd name="T2" fmla="*/ 52 w 89"/>
                  <a:gd name="T3" fmla="*/ 93 h 94"/>
                  <a:gd name="T4" fmla="*/ 61 w 89"/>
                  <a:gd name="T5" fmla="*/ 91 h 94"/>
                  <a:gd name="T6" fmla="*/ 68 w 89"/>
                  <a:gd name="T7" fmla="*/ 87 h 94"/>
                  <a:gd name="T8" fmla="*/ 75 w 89"/>
                  <a:gd name="T9" fmla="*/ 80 h 94"/>
                  <a:gd name="T10" fmla="*/ 82 w 89"/>
                  <a:gd name="T11" fmla="*/ 72 h 94"/>
                  <a:gd name="T12" fmla="*/ 85 w 89"/>
                  <a:gd name="T13" fmla="*/ 65 h 94"/>
                  <a:gd name="T14" fmla="*/ 88 w 89"/>
                  <a:gd name="T15" fmla="*/ 56 h 94"/>
                  <a:gd name="T16" fmla="*/ 89 w 89"/>
                  <a:gd name="T17" fmla="*/ 47 h 94"/>
                  <a:gd name="T18" fmla="*/ 88 w 89"/>
                  <a:gd name="T19" fmla="*/ 38 h 94"/>
                  <a:gd name="T20" fmla="*/ 85 w 89"/>
                  <a:gd name="T21" fmla="*/ 28 h 94"/>
                  <a:gd name="T22" fmla="*/ 82 w 89"/>
                  <a:gd name="T23" fmla="*/ 21 h 94"/>
                  <a:gd name="T24" fmla="*/ 75 w 89"/>
                  <a:gd name="T25" fmla="*/ 13 h 94"/>
                  <a:gd name="T26" fmla="*/ 68 w 89"/>
                  <a:gd name="T27" fmla="*/ 8 h 94"/>
                  <a:gd name="T28" fmla="*/ 61 w 89"/>
                  <a:gd name="T29" fmla="*/ 4 h 94"/>
                  <a:gd name="T30" fmla="*/ 52 w 89"/>
                  <a:gd name="T31" fmla="*/ 1 h 94"/>
                  <a:gd name="T32" fmla="*/ 44 w 89"/>
                  <a:gd name="T33" fmla="*/ 0 h 94"/>
                  <a:gd name="T34" fmla="*/ 35 w 89"/>
                  <a:gd name="T35" fmla="*/ 1 h 94"/>
                  <a:gd name="T36" fmla="*/ 27 w 89"/>
                  <a:gd name="T37" fmla="*/ 4 h 94"/>
                  <a:gd name="T38" fmla="*/ 20 w 89"/>
                  <a:gd name="T39" fmla="*/ 8 h 94"/>
                  <a:gd name="T40" fmla="*/ 14 w 89"/>
                  <a:gd name="T41" fmla="*/ 13 h 94"/>
                  <a:gd name="T42" fmla="*/ 8 w 89"/>
                  <a:gd name="T43" fmla="*/ 21 h 94"/>
                  <a:gd name="T44" fmla="*/ 4 w 89"/>
                  <a:gd name="T45" fmla="*/ 28 h 94"/>
                  <a:gd name="T46" fmla="*/ 2 w 89"/>
                  <a:gd name="T47" fmla="*/ 38 h 94"/>
                  <a:gd name="T48" fmla="*/ 0 w 89"/>
                  <a:gd name="T49" fmla="*/ 47 h 94"/>
                  <a:gd name="T50" fmla="*/ 2 w 89"/>
                  <a:gd name="T51" fmla="*/ 56 h 94"/>
                  <a:gd name="T52" fmla="*/ 4 w 89"/>
                  <a:gd name="T53" fmla="*/ 65 h 94"/>
                  <a:gd name="T54" fmla="*/ 8 w 89"/>
                  <a:gd name="T55" fmla="*/ 72 h 94"/>
                  <a:gd name="T56" fmla="*/ 14 w 89"/>
                  <a:gd name="T57" fmla="*/ 80 h 94"/>
                  <a:gd name="T58" fmla="*/ 20 w 89"/>
                  <a:gd name="T59" fmla="*/ 87 h 94"/>
                  <a:gd name="T60" fmla="*/ 27 w 89"/>
                  <a:gd name="T61" fmla="*/ 91 h 94"/>
                  <a:gd name="T62" fmla="*/ 35 w 89"/>
                  <a:gd name="T63" fmla="*/ 93 h 94"/>
                  <a:gd name="T64" fmla="*/ 44 w 89"/>
                  <a:gd name="T65" fmla="*/ 94 h 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9"/>
                  <a:gd name="T100" fmla="*/ 0 h 94"/>
                  <a:gd name="T101" fmla="*/ 89 w 89"/>
                  <a:gd name="T102" fmla="*/ 94 h 9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9" h="94">
                    <a:moveTo>
                      <a:pt x="44" y="94"/>
                    </a:moveTo>
                    <a:lnTo>
                      <a:pt x="52" y="93"/>
                    </a:lnTo>
                    <a:lnTo>
                      <a:pt x="61" y="91"/>
                    </a:lnTo>
                    <a:lnTo>
                      <a:pt x="68" y="87"/>
                    </a:lnTo>
                    <a:lnTo>
                      <a:pt x="75" y="80"/>
                    </a:lnTo>
                    <a:lnTo>
                      <a:pt x="82" y="72"/>
                    </a:lnTo>
                    <a:lnTo>
                      <a:pt x="85" y="65"/>
                    </a:lnTo>
                    <a:lnTo>
                      <a:pt x="88" y="56"/>
                    </a:lnTo>
                    <a:lnTo>
                      <a:pt x="89" y="47"/>
                    </a:lnTo>
                    <a:lnTo>
                      <a:pt x="88" y="38"/>
                    </a:lnTo>
                    <a:lnTo>
                      <a:pt x="85" y="28"/>
                    </a:lnTo>
                    <a:lnTo>
                      <a:pt x="82" y="21"/>
                    </a:lnTo>
                    <a:lnTo>
                      <a:pt x="75" y="13"/>
                    </a:lnTo>
                    <a:lnTo>
                      <a:pt x="68" y="8"/>
                    </a:lnTo>
                    <a:lnTo>
                      <a:pt x="61" y="4"/>
                    </a:lnTo>
                    <a:lnTo>
                      <a:pt x="52" y="1"/>
                    </a:lnTo>
                    <a:lnTo>
                      <a:pt x="44" y="0"/>
                    </a:lnTo>
                    <a:lnTo>
                      <a:pt x="35" y="1"/>
                    </a:lnTo>
                    <a:lnTo>
                      <a:pt x="27" y="4"/>
                    </a:lnTo>
                    <a:lnTo>
                      <a:pt x="20" y="8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6"/>
                    </a:lnTo>
                    <a:lnTo>
                      <a:pt x="4" y="65"/>
                    </a:lnTo>
                    <a:lnTo>
                      <a:pt x="8" y="72"/>
                    </a:lnTo>
                    <a:lnTo>
                      <a:pt x="14" y="80"/>
                    </a:lnTo>
                    <a:lnTo>
                      <a:pt x="20" y="87"/>
                    </a:lnTo>
                    <a:lnTo>
                      <a:pt x="27" y="91"/>
                    </a:lnTo>
                    <a:lnTo>
                      <a:pt x="35" y="93"/>
                    </a:lnTo>
                    <a:lnTo>
                      <a:pt x="44" y="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90" name="Freeform 165"/>
              <p:cNvSpPr>
                <a:spLocks/>
              </p:cNvSpPr>
              <p:nvPr/>
            </p:nvSpPr>
            <p:spPr bwMode="auto">
              <a:xfrm>
                <a:off x="2645" y="3198"/>
                <a:ext cx="89" cy="94"/>
              </a:xfrm>
              <a:custGeom>
                <a:avLst/>
                <a:gdLst>
                  <a:gd name="T0" fmla="*/ 44 w 89"/>
                  <a:gd name="T1" fmla="*/ 94 h 94"/>
                  <a:gd name="T2" fmla="*/ 53 w 89"/>
                  <a:gd name="T3" fmla="*/ 93 h 94"/>
                  <a:gd name="T4" fmla="*/ 61 w 89"/>
                  <a:gd name="T5" fmla="*/ 91 h 94"/>
                  <a:gd name="T6" fmla="*/ 68 w 89"/>
                  <a:gd name="T7" fmla="*/ 87 h 94"/>
                  <a:gd name="T8" fmla="*/ 76 w 89"/>
                  <a:gd name="T9" fmla="*/ 80 h 94"/>
                  <a:gd name="T10" fmla="*/ 82 w 89"/>
                  <a:gd name="T11" fmla="*/ 72 h 94"/>
                  <a:gd name="T12" fmla="*/ 85 w 89"/>
                  <a:gd name="T13" fmla="*/ 65 h 94"/>
                  <a:gd name="T14" fmla="*/ 88 w 89"/>
                  <a:gd name="T15" fmla="*/ 56 h 94"/>
                  <a:gd name="T16" fmla="*/ 89 w 89"/>
                  <a:gd name="T17" fmla="*/ 47 h 94"/>
                  <a:gd name="T18" fmla="*/ 88 w 89"/>
                  <a:gd name="T19" fmla="*/ 38 h 94"/>
                  <a:gd name="T20" fmla="*/ 85 w 89"/>
                  <a:gd name="T21" fmla="*/ 28 h 94"/>
                  <a:gd name="T22" fmla="*/ 82 w 89"/>
                  <a:gd name="T23" fmla="*/ 21 h 94"/>
                  <a:gd name="T24" fmla="*/ 76 w 89"/>
                  <a:gd name="T25" fmla="*/ 13 h 94"/>
                  <a:gd name="T26" fmla="*/ 68 w 89"/>
                  <a:gd name="T27" fmla="*/ 8 h 94"/>
                  <a:gd name="T28" fmla="*/ 61 w 89"/>
                  <a:gd name="T29" fmla="*/ 4 h 94"/>
                  <a:gd name="T30" fmla="*/ 53 w 89"/>
                  <a:gd name="T31" fmla="*/ 1 h 94"/>
                  <a:gd name="T32" fmla="*/ 44 w 89"/>
                  <a:gd name="T33" fmla="*/ 0 h 94"/>
                  <a:gd name="T34" fmla="*/ 36 w 89"/>
                  <a:gd name="T35" fmla="*/ 1 h 94"/>
                  <a:gd name="T36" fmla="*/ 27 w 89"/>
                  <a:gd name="T37" fmla="*/ 4 h 94"/>
                  <a:gd name="T38" fmla="*/ 20 w 89"/>
                  <a:gd name="T39" fmla="*/ 8 h 94"/>
                  <a:gd name="T40" fmla="*/ 14 w 89"/>
                  <a:gd name="T41" fmla="*/ 13 h 94"/>
                  <a:gd name="T42" fmla="*/ 8 w 89"/>
                  <a:gd name="T43" fmla="*/ 21 h 94"/>
                  <a:gd name="T44" fmla="*/ 4 w 89"/>
                  <a:gd name="T45" fmla="*/ 28 h 94"/>
                  <a:gd name="T46" fmla="*/ 2 w 89"/>
                  <a:gd name="T47" fmla="*/ 38 h 94"/>
                  <a:gd name="T48" fmla="*/ 0 w 89"/>
                  <a:gd name="T49" fmla="*/ 47 h 94"/>
                  <a:gd name="T50" fmla="*/ 2 w 89"/>
                  <a:gd name="T51" fmla="*/ 56 h 94"/>
                  <a:gd name="T52" fmla="*/ 4 w 89"/>
                  <a:gd name="T53" fmla="*/ 65 h 94"/>
                  <a:gd name="T54" fmla="*/ 8 w 89"/>
                  <a:gd name="T55" fmla="*/ 72 h 94"/>
                  <a:gd name="T56" fmla="*/ 14 w 89"/>
                  <a:gd name="T57" fmla="*/ 80 h 94"/>
                  <a:gd name="T58" fmla="*/ 20 w 89"/>
                  <a:gd name="T59" fmla="*/ 87 h 94"/>
                  <a:gd name="T60" fmla="*/ 27 w 89"/>
                  <a:gd name="T61" fmla="*/ 91 h 94"/>
                  <a:gd name="T62" fmla="*/ 36 w 89"/>
                  <a:gd name="T63" fmla="*/ 93 h 94"/>
                  <a:gd name="T64" fmla="*/ 44 w 89"/>
                  <a:gd name="T65" fmla="*/ 94 h 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9"/>
                  <a:gd name="T100" fmla="*/ 0 h 94"/>
                  <a:gd name="T101" fmla="*/ 89 w 89"/>
                  <a:gd name="T102" fmla="*/ 94 h 9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9" h="94">
                    <a:moveTo>
                      <a:pt x="44" y="94"/>
                    </a:moveTo>
                    <a:lnTo>
                      <a:pt x="53" y="93"/>
                    </a:lnTo>
                    <a:lnTo>
                      <a:pt x="61" y="91"/>
                    </a:lnTo>
                    <a:lnTo>
                      <a:pt x="68" y="87"/>
                    </a:lnTo>
                    <a:lnTo>
                      <a:pt x="76" y="80"/>
                    </a:lnTo>
                    <a:lnTo>
                      <a:pt x="82" y="72"/>
                    </a:lnTo>
                    <a:lnTo>
                      <a:pt x="85" y="65"/>
                    </a:lnTo>
                    <a:lnTo>
                      <a:pt x="88" y="56"/>
                    </a:lnTo>
                    <a:lnTo>
                      <a:pt x="89" y="47"/>
                    </a:lnTo>
                    <a:lnTo>
                      <a:pt x="88" y="38"/>
                    </a:lnTo>
                    <a:lnTo>
                      <a:pt x="85" y="28"/>
                    </a:lnTo>
                    <a:lnTo>
                      <a:pt x="82" y="21"/>
                    </a:lnTo>
                    <a:lnTo>
                      <a:pt x="76" y="13"/>
                    </a:lnTo>
                    <a:lnTo>
                      <a:pt x="68" y="8"/>
                    </a:lnTo>
                    <a:lnTo>
                      <a:pt x="61" y="4"/>
                    </a:lnTo>
                    <a:lnTo>
                      <a:pt x="53" y="1"/>
                    </a:lnTo>
                    <a:lnTo>
                      <a:pt x="44" y="0"/>
                    </a:lnTo>
                    <a:lnTo>
                      <a:pt x="36" y="1"/>
                    </a:lnTo>
                    <a:lnTo>
                      <a:pt x="27" y="4"/>
                    </a:lnTo>
                    <a:lnTo>
                      <a:pt x="20" y="8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6"/>
                    </a:lnTo>
                    <a:lnTo>
                      <a:pt x="4" y="65"/>
                    </a:lnTo>
                    <a:lnTo>
                      <a:pt x="8" y="72"/>
                    </a:lnTo>
                    <a:lnTo>
                      <a:pt x="14" y="80"/>
                    </a:lnTo>
                    <a:lnTo>
                      <a:pt x="20" y="87"/>
                    </a:lnTo>
                    <a:lnTo>
                      <a:pt x="27" y="91"/>
                    </a:lnTo>
                    <a:lnTo>
                      <a:pt x="36" y="93"/>
                    </a:lnTo>
                    <a:lnTo>
                      <a:pt x="44" y="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91" name="Freeform 166"/>
              <p:cNvSpPr>
                <a:spLocks/>
              </p:cNvSpPr>
              <p:nvPr/>
            </p:nvSpPr>
            <p:spPr bwMode="auto">
              <a:xfrm>
                <a:off x="2356" y="3188"/>
                <a:ext cx="333" cy="94"/>
              </a:xfrm>
              <a:custGeom>
                <a:avLst/>
                <a:gdLst>
                  <a:gd name="T0" fmla="*/ 333 w 333"/>
                  <a:gd name="T1" fmla="*/ 88 h 94"/>
                  <a:gd name="T2" fmla="*/ 329 w 333"/>
                  <a:gd name="T3" fmla="*/ 70 h 94"/>
                  <a:gd name="T4" fmla="*/ 320 w 333"/>
                  <a:gd name="T5" fmla="*/ 54 h 94"/>
                  <a:gd name="T6" fmla="*/ 305 w 333"/>
                  <a:gd name="T7" fmla="*/ 38 h 94"/>
                  <a:gd name="T8" fmla="*/ 285 w 333"/>
                  <a:gd name="T9" fmla="*/ 26 h 94"/>
                  <a:gd name="T10" fmla="*/ 260 w 333"/>
                  <a:gd name="T11" fmla="*/ 15 h 94"/>
                  <a:gd name="T12" fmla="*/ 231 w 333"/>
                  <a:gd name="T13" fmla="*/ 6 h 94"/>
                  <a:gd name="T14" fmla="*/ 201 w 333"/>
                  <a:gd name="T15" fmla="*/ 1 h 94"/>
                  <a:gd name="T16" fmla="*/ 167 w 333"/>
                  <a:gd name="T17" fmla="*/ 0 h 94"/>
                  <a:gd name="T18" fmla="*/ 133 w 333"/>
                  <a:gd name="T19" fmla="*/ 1 h 94"/>
                  <a:gd name="T20" fmla="*/ 102 w 333"/>
                  <a:gd name="T21" fmla="*/ 6 h 94"/>
                  <a:gd name="T22" fmla="*/ 74 w 333"/>
                  <a:gd name="T23" fmla="*/ 15 h 94"/>
                  <a:gd name="T24" fmla="*/ 50 w 333"/>
                  <a:gd name="T25" fmla="*/ 26 h 94"/>
                  <a:gd name="T26" fmla="*/ 29 w 333"/>
                  <a:gd name="T27" fmla="*/ 38 h 94"/>
                  <a:gd name="T28" fmla="*/ 13 w 333"/>
                  <a:gd name="T29" fmla="*/ 54 h 94"/>
                  <a:gd name="T30" fmla="*/ 4 w 333"/>
                  <a:gd name="T31" fmla="*/ 70 h 94"/>
                  <a:gd name="T32" fmla="*/ 0 w 333"/>
                  <a:gd name="T33" fmla="*/ 88 h 94"/>
                  <a:gd name="T34" fmla="*/ 1 w 333"/>
                  <a:gd name="T35" fmla="*/ 89 h 94"/>
                  <a:gd name="T36" fmla="*/ 5 w 333"/>
                  <a:gd name="T37" fmla="*/ 93 h 94"/>
                  <a:gd name="T38" fmla="*/ 10 w 333"/>
                  <a:gd name="T39" fmla="*/ 92 h 94"/>
                  <a:gd name="T40" fmla="*/ 18 w 333"/>
                  <a:gd name="T41" fmla="*/ 84 h 94"/>
                  <a:gd name="T42" fmla="*/ 19 w 333"/>
                  <a:gd name="T43" fmla="*/ 82 h 94"/>
                  <a:gd name="T44" fmla="*/ 31 w 333"/>
                  <a:gd name="T45" fmla="*/ 72 h 94"/>
                  <a:gd name="T46" fmla="*/ 45 w 333"/>
                  <a:gd name="T47" fmla="*/ 64 h 94"/>
                  <a:gd name="T48" fmla="*/ 62 w 333"/>
                  <a:gd name="T49" fmla="*/ 55 h 94"/>
                  <a:gd name="T50" fmla="*/ 80 w 333"/>
                  <a:gd name="T51" fmla="*/ 49 h 94"/>
                  <a:gd name="T52" fmla="*/ 99 w 333"/>
                  <a:gd name="T53" fmla="*/ 44 h 94"/>
                  <a:gd name="T54" fmla="*/ 121 w 333"/>
                  <a:gd name="T55" fmla="*/ 40 h 94"/>
                  <a:gd name="T56" fmla="*/ 143 w 333"/>
                  <a:gd name="T57" fmla="*/ 37 h 94"/>
                  <a:gd name="T58" fmla="*/ 167 w 333"/>
                  <a:gd name="T59" fmla="*/ 36 h 94"/>
                  <a:gd name="T60" fmla="*/ 191 w 333"/>
                  <a:gd name="T61" fmla="*/ 37 h 94"/>
                  <a:gd name="T62" fmla="*/ 214 w 333"/>
                  <a:gd name="T63" fmla="*/ 40 h 94"/>
                  <a:gd name="T64" fmla="*/ 235 w 333"/>
                  <a:gd name="T65" fmla="*/ 44 h 94"/>
                  <a:gd name="T66" fmla="*/ 256 w 333"/>
                  <a:gd name="T67" fmla="*/ 49 h 94"/>
                  <a:gd name="T68" fmla="*/ 274 w 333"/>
                  <a:gd name="T69" fmla="*/ 57 h 94"/>
                  <a:gd name="T70" fmla="*/ 289 w 333"/>
                  <a:gd name="T71" fmla="*/ 64 h 94"/>
                  <a:gd name="T72" fmla="*/ 303 w 333"/>
                  <a:gd name="T73" fmla="*/ 73 h 94"/>
                  <a:gd name="T74" fmla="*/ 315 w 333"/>
                  <a:gd name="T75" fmla="*/ 84 h 94"/>
                  <a:gd name="T76" fmla="*/ 317 w 333"/>
                  <a:gd name="T77" fmla="*/ 86 h 94"/>
                  <a:gd name="T78" fmla="*/ 322 w 333"/>
                  <a:gd name="T79" fmla="*/ 92 h 94"/>
                  <a:gd name="T80" fmla="*/ 328 w 333"/>
                  <a:gd name="T81" fmla="*/ 94 h 94"/>
                  <a:gd name="T82" fmla="*/ 333 w 333"/>
                  <a:gd name="T83" fmla="*/ 88 h 9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33"/>
                  <a:gd name="T127" fmla="*/ 0 h 94"/>
                  <a:gd name="T128" fmla="*/ 333 w 333"/>
                  <a:gd name="T129" fmla="*/ 94 h 9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33" h="94">
                    <a:moveTo>
                      <a:pt x="333" y="88"/>
                    </a:moveTo>
                    <a:lnTo>
                      <a:pt x="329" y="70"/>
                    </a:lnTo>
                    <a:lnTo>
                      <a:pt x="320" y="54"/>
                    </a:lnTo>
                    <a:lnTo>
                      <a:pt x="305" y="38"/>
                    </a:lnTo>
                    <a:lnTo>
                      <a:pt x="285" y="26"/>
                    </a:lnTo>
                    <a:lnTo>
                      <a:pt x="260" y="15"/>
                    </a:lnTo>
                    <a:lnTo>
                      <a:pt x="231" y="6"/>
                    </a:lnTo>
                    <a:lnTo>
                      <a:pt x="201" y="1"/>
                    </a:lnTo>
                    <a:lnTo>
                      <a:pt x="167" y="0"/>
                    </a:lnTo>
                    <a:lnTo>
                      <a:pt x="133" y="1"/>
                    </a:lnTo>
                    <a:lnTo>
                      <a:pt x="102" y="6"/>
                    </a:lnTo>
                    <a:lnTo>
                      <a:pt x="74" y="15"/>
                    </a:lnTo>
                    <a:lnTo>
                      <a:pt x="50" y="26"/>
                    </a:lnTo>
                    <a:lnTo>
                      <a:pt x="29" y="38"/>
                    </a:lnTo>
                    <a:lnTo>
                      <a:pt x="13" y="54"/>
                    </a:lnTo>
                    <a:lnTo>
                      <a:pt x="4" y="70"/>
                    </a:lnTo>
                    <a:lnTo>
                      <a:pt x="0" y="88"/>
                    </a:lnTo>
                    <a:lnTo>
                      <a:pt x="1" y="89"/>
                    </a:lnTo>
                    <a:lnTo>
                      <a:pt x="5" y="93"/>
                    </a:lnTo>
                    <a:lnTo>
                      <a:pt x="10" y="92"/>
                    </a:lnTo>
                    <a:lnTo>
                      <a:pt x="18" y="84"/>
                    </a:lnTo>
                    <a:lnTo>
                      <a:pt x="19" y="82"/>
                    </a:lnTo>
                    <a:lnTo>
                      <a:pt x="31" y="72"/>
                    </a:lnTo>
                    <a:lnTo>
                      <a:pt x="45" y="64"/>
                    </a:lnTo>
                    <a:lnTo>
                      <a:pt x="62" y="55"/>
                    </a:lnTo>
                    <a:lnTo>
                      <a:pt x="80" y="49"/>
                    </a:lnTo>
                    <a:lnTo>
                      <a:pt x="99" y="44"/>
                    </a:lnTo>
                    <a:lnTo>
                      <a:pt x="121" y="40"/>
                    </a:lnTo>
                    <a:lnTo>
                      <a:pt x="143" y="37"/>
                    </a:lnTo>
                    <a:lnTo>
                      <a:pt x="167" y="36"/>
                    </a:lnTo>
                    <a:lnTo>
                      <a:pt x="191" y="37"/>
                    </a:lnTo>
                    <a:lnTo>
                      <a:pt x="214" y="40"/>
                    </a:lnTo>
                    <a:lnTo>
                      <a:pt x="235" y="44"/>
                    </a:lnTo>
                    <a:lnTo>
                      <a:pt x="256" y="49"/>
                    </a:lnTo>
                    <a:lnTo>
                      <a:pt x="274" y="57"/>
                    </a:lnTo>
                    <a:lnTo>
                      <a:pt x="289" y="64"/>
                    </a:lnTo>
                    <a:lnTo>
                      <a:pt x="303" y="73"/>
                    </a:lnTo>
                    <a:lnTo>
                      <a:pt x="315" y="84"/>
                    </a:lnTo>
                    <a:lnTo>
                      <a:pt x="317" y="86"/>
                    </a:lnTo>
                    <a:lnTo>
                      <a:pt x="322" y="92"/>
                    </a:lnTo>
                    <a:lnTo>
                      <a:pt x="328" y="94"/>
                    </a:lnTo>
                    <a:lnTo>
                      <a:pt x="333" y="88"/>
                    </a:lnTo>
                    <a:close/>
                  </a:path>
                </a:pathLst>
              </a:custGeom>
              <a:solidFill>
                <a:srgbClr val="BFCC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92" name="Freeform 167"/>
              <p:cNvSpPr>
                <a:spLocks/>
              </p:cNvSpPr>
              <p:nvPr/>
            </p:nvSpPr>
            <p:spPr bwMode="auto">
              <a:xfrm>
                <a:off x="2523" y="3182"/>
                <a:ext cx="171" cy="94"/>
              </a:xfrm>
              <a:custGeom>
                <a:avLst/>
                <a:gdLst>
                  <a:gd name="T0" fmla="*/ 0 w 171"/>
                  <a:gd name="T1" fmla="*/ 11 h 94"/>
                  <a:gd name="T2" fmla="*/ 0 w 171"/>
                  <a:gd name="T3" fmla="*/ 11 h 94"/>
                  <a:gd name="T4" fmla="*/ 34 w 171"/>
                  <a:gd name="T5" fmla="*/ 11 h 94"/>
                  <a:gd name="T6" fmla="*/ 64 w 171"/>
                  <a:gd name="T7" fmla="*/ 16 h 94"/>
                  <a:gd name="T8" fmla="*/ 92 w 171"/>
                  <a:gd name="T9" fmla="*/ 25 h 94"/>
                  <a:gd name="T10" fmla="*/ 116 w 171"/>
                  <a:gd name="T11" fmla="*/ 35 h 94"/>
                  <a:gd name="T12" fmla="*/ 136 w 171"/>
                  <a:gd name="T13" fmla="*/ 48 h 94"/>
                  <a:gd name="T14" fmla="*/ 149 w 171"/>
                  <a:gd name="T15" fmla="*/ 63 h 94"/>
                  <a:gd name="T16" fmla="*/ 159 w 171"/>
                  <a:gd name="T17" fmla="*/ 77 h 94"/>
                  <a:gd name="T18" fmla="*/ 161 w 171"/>
                  <a:gd name="T19" fmla="*/ 94 h 94"/>
                  <a:gd name="T20" fmla="*/ 171 w 171"/>
                  <a:gd name="T21" fmla="*/ 94 h 94"/>
                  <a:gd name="T22" fmla="*/ 166 w 171"/>
                  <a:gd name="T23" fmla="*/ 74 h 94"/>
                  <a:gd name="T24" fmla="*/ 156 w 171"/>
                  <a:gd name="T25" fmla="*/ 57 h 94"/>
                  <a:gd name="T26" fmla="*/ 141 w 171"/>
                  <a:gd name="T27" fmla="*/ 41 h 94"/>
                  <a:gd name="T28" fmla="*/ 119 w 171"/>
                  <a:gd name="T29" fmla="*/ 28 h 94"/>
                  <a:gd name="T30" fmla="*/ 95 w 171"/>
                  <a:gd name="T31" fmla="*/ 17 h 94"/>
                  <a:gd name="T32" fmla="*/ 64 w 171"/>
                  <a:gd name="T33" fmla="*/ 8 h 94"/>
                  <a:gd name="T34" fmla="*/ 34 w 171"/>
                  <a:gd name="T35" fmla="*/ 3 h 94"/>
                  <a:gd name="T36" fmla="*/ 0 w 171"/>
                  <a:gd name="T37" fmla="*/ 0 h 94"/>
                  <a:gd name="T38" fmla="*/ 0 w 171"/>
                  <a:gd name="T39" fmla="*/ 0 h 94"/>
                  <a:gd name="T40" fmla="*/ 0 w 171"/>
                  <a:gd name="T41" fmla="*/ 11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1"/>
                  <a:gd name="T64" fmla="*/ 0 h 94"/>
                  <a:gd name="T65" fmla="*/ 171 w 171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1" h="94">
                    <a:moveTo>
                      <a:pt x="0" y="11"/>
                    </a:moveTo>
                    <a:lnTo>
                      <a:pt x="0" y="11"/>
                    </a:lnTo>
                    <a:lnTo>
                      <a:pt x="34" y="11"/>
                    </a:lnTo>
                    <a:lnTo>
                      <a:pt x="64" y="16"/>
                    </a:lnTo>
                    <a:lnTo>
                      <a:pt x="92" y="25"/>
                    </a:lnTo>
                    <a:lnTo>
                      <a:pt x="116" y="35"/>
                    </a:lnTo>
                    <a:lnTo>
                      <a:pt x="136" y="48"/>
                    </a:lnTo>
                    <a:lnTo>
                      <a:pt x="149" y="63"/>
                    </a:lnTo>
                    <a:lnTo>
                      <a:pt x="159" y="77"/>
                    </a:lnTo>
                    <a:lnTo>
                      <a:pt x="161" y="94"/>
                    </a:lnTo>
                    <a:lnTo>
                      <a:pt x="171" y="94"/>
                    </a:lnTo>
                    <a:lnTo>
                      <a:pt x="166" y="74"/>
                    </a:lnTo>
                    <a:lnTo>
                      <a:pt x="156" y="57"/>
                    </a:lnTo>
                    <a:lnTo>
                      <a:pt x="141" y="41"/>
                    </a:lnTo>
                    <a:lnTo>
                      <a:pt x="119" y="28"/>
                    </a:lnTo>
                    <a:lnTo>
                      <a:pt x="95" y="17"/>
                    </a:lnTo>
                    <a:lnTo>
                      <a:pt x="64" y="8"/>
                    </a:lnTo>
                    <a:lnTo>
                      <a:pt x="34" y="3"/>
                    </a:lnTo>
                    <a:lnTo>
                      <a:pt x="0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93" name="Freeform 168"/>
              <p:cNvSpPr>
                <a:spLocks/>
              </p:cNvSpPr>
              <p:nvPr/>
            </p:nvSpPr>
            <p:spPr bwMode="auto">
              <a:xfrm>
                <a:off x="2351" y="3182"/>
                <a:ext cx="172" cy="95"/>
              </a:xfrm>
              <a:custGeom>
                <a:avLst/>
                <a:gdLst>
                  <a:gd name="T0" fmla="*/ 9 w 172"/>
                  <a:gd name="T1" fmla="*/ 92 h 95"/>
                  <a:gd name="T2" fmla="*/ 10 w 172"/>
                  <a:gd name="T3" fmla="*/ 94 h 95"/>
                  <a:gd name="T4" fmla="*/ 12 w 172"/>
                  <a:gd name="T5" fmla="*/ 77 h 95"/>
                  <a:gd name="T6" fmla="*/ 22 w 172"/>
                  <a:gd name="T7" fmla="*/ 63 h 95"/>
                  <a:gd name="T8" fmla="*/ 36 w 172"/>
                  <a:gd name="T9" fmla="*/ 48 h 95"/>
                  <a:gd name="T10" fmla="*/ 56 w 172"/>
                  <a:gd name="T11" fmla="*/ 35 h 95"/>
                  <a:gd name="T12" fmla="*/ 80 w 172"/>
                  <a:gd name="T13" fmla="*/ 25 h 95"/>
                  <a:gd name="T14" fmla="*/ 107 w 172"/>
                  <a:gd name="T15" fmla="*/ 16 h 95"/>
                  <a:gd name="T16" fmla="*/ 138 w 172"/>
                  <a:gd name="T17" fmla="*/ 11 h 95"/>
                  <a:gd name="T18" fmla="*/ 172 w 172"/>
                  <a:gd name="T19" fmla="*/ 11 h 95"/>
                  <a:gd name="T20" fmla="*/ 172 w 172"/>
                  <a:gd name="T21" fmla="*/ 0 h 95"/>
                  <a:gd name="T22" fmla="*/ 138 w 172"/>
                  <a:gd name="T23" fmla="*/ 3 h 95"/>
                  <a:gd name="T24" fmla="*/ 107 w 172"/>
                  <a:gd name="T25" fmla="*/ 8 h 95"/>
                  <a:gd name="T26" fmla="*/ 78 w 172"/>
                  <a:gd name="T27" fmla="*/ 17 h 95"/>
                  <a:gd name="T28" fmla="*/ 53 w 172"/>
                  <a:gd name="T29" fmla="*/ 28 h 95"/>
                  <a:gd name="T30" fmla="*/ 32 w 172"/>
                  <a:gd name="T31" fmla="*/ 41 h 95"/>
                  <a:gd name="T32" fmla="*/ 15 w 172"/>
                  <a:gd name="T33" fmla="*/ 57 h 95"/>
                  <a:gd name="T34" fmla="*/ 5 w 172"/>
                  <a:gd name="T35" fmla="*/ 74 h 95"/>
                  <a:gd name="T36" fmla="*/ 0 w 172"/>
                  <a:gd name="T37" fmla="*/ 94 h 95"/>
                  <a:gd name="T38" fmla="*/ 1 w 172"/>
                  <a:gd name="T39" fmla="*/ 95 h 95"/>
                  <a:gd name="T40" fmla="*/ 9 w 172"/>
                  <a:gd name="T41" fmla="*/ 92 h 9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2"/>
                  <a:gd name="T64" fmla="*/ 0 h 95"/>
                  <a:gd name="T65" fmla="*/ 172 w 172"/>
                  <a:gd name="T66" fmla="*/ 95 h 9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2" h="95">
                    <a:moveTo>
                      <a:pt x="9" y="92"/>
                    </a:moveTo>
                    <a:lnTo>
                      <a:pt x="10" y="94"/>
                    </a:lnTo>
                    <a:lnTo>
                      <a:pt x="12" y="77"/>
                    </a:lnTo>
                    <a:lnTo>
                      <a:pt x="22" y="63"/>
                    </a:lnTo>
                    <a:lnTo>
                      <a:pt x="36" y="48"/>
                    </a:lnTo>
                    <a:lnTo>
                      <a:pt x="56" y="35"/>
                    </a:lnTo>
                    <a:lnTo>
                      <a:pt x="80" y="25"/>
                    </a:lnTo>
                    <a:lnTo>
                      <a:pt x="107" y="16"/>
                    </a:lnTo>
                    <a:lnTo>
                      <a:pt x="138" y="11"/>
                    </a:lnTo>
                    <a:lnTo>
                      <a:pt x="172" y="11"/>
                    </a:lnTo>
                    <a:lnTo>
                      <a:pt x="172" y="0"/>
                    </a:lnTo>
                    <a:lnTo>
                      <a:pt x="138" y="3"/>
                    </a:lnTo>
                    <a:lnTo>
                      <a:pt x="107" y="8"/>
                    </a:lnTo>
                    <a:lnTo>
                      <a:pt x="78" y="17"/>
                    </a:lnTo>
                    <a:lnTo>
                      <a:pt x="53" y="28"/>
                    </a:lnTo>
                    <a:lnTo>
                      <a:pt x="32" y="41"/>
                    </a:lnTo>
                    <a:lnTo>
                      <a:pt x="15" y="57"/>
                    </a:lnTo>
                    <a:lnTo>
                      <a:pt x="5" y="74"/>
                    </a:lnTo>
                    <a:lnTo>
                      <a:pt x="0" y="94"/>
                    </a:lnTo>
                    <a:lnTo>
                      <a:pt x="1" y="95"/>
                    </a:lnTo>
                    <a:lnTo>
                      <a:pt x="9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94" name="Freeform 169"/>
              <p:cNvSpPr>
                <a:spLocks/>
              </p:cNvSpPr>
              <p:nvPr/>
            </p:nvSpPr>
            <p:spPr bwMode="auto">
              <a:xfrm>
                <a:off x="2352" y="3269"/>
                <a:ext cx="26" cy="16"/>
              </a:xfrm>
              <a:custGeom>
                <a:avLst/>
                <a:gdLst>
                  <a:gd name="T0" fmla="*/ 20 w 26"/>
                  <a:gd name="T1" fmla="*/ 0 h 16"/>
                  <a:gd name="T2" fmla="*/ 18 w 26"/>
                  <a:gd name="T3" fmla="*/ 0 h 16"/>
                  <a:gd name="T4" fmla="*/ 11 w 26"/>
                  <a:gd name="T5" fmla="*/ 7 h 16"/>
                  <a:gd name="T6" fmla="*/ 10 w 26"/>
                  <a:gd name="T7" fmla="*/ 8 h 16"/>
                  <a:gd name="T8" fmla="*/ 8 w 26"/>
                  <a:gd name="T9" fmla="*/ 5 h 16"/>
                  <a:gd name="T10" fmla="*/ 8 w 26"/>
                  <a:gd name="T11" fmla="*/ 5 h 16"/>
                  <a:gd name="T12" fmla="*/ 0 w 26"/>
                  <a:gd name="T13" fmla="*/ 8 h 16"/>
                  <a:gd name="T14" fmla="*/ 3 w 26"/>
                  <a:gd name="T15" fmla="*/ 11 h 16"/>
                  <a:gd name="T16" fmla="*/ 8 w 26"/>
                  <a:gd name="T17" fmla="*/ 16 h 16"/>
                  <a:gd name="T18" fmla="*/ 16 w 26"/>
                  <a:gd name="T19" fmla="*/ 14 h 16"/>
                  <a:gd name="T20" fmla="*/ 26 w 26"/>
                  <a:gd name="T21" fmla="*/ 5 h 16"/>
                  <a:gd name="T22" fmla="*/ 24 w 26"/>
                  <a:gd name="T23" fmla="*/ 5 h 16"/>
                  <a:gd name="T24" fmla="*/ 20 w 26"/>
                  <a:gd name="T25" fmla="*/ 0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6"/>
                  <a:gd name="T40" fmla="*/ 0 h 16"/>
                  <a:gd name="T41" fmla="*/ 26 w 26"/>
                  <a:gd name="T42" fmla="*/ 16 h 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6" h="16">
                    <a:moveTo>
                      <a:pt x="20" y="0"/>
                    </a:moveTo>
                    <a:lnTo>
                      <a:pt x="18" y="0"/>
                    </a:lnTo>
                    <a:lnTo>
                      <a:pt x="11" y="7"/>
                    </a:lnTo>
                    <a:lnTo>
                      <a:pt x="10" y="8"/>
                    </a:lnTo>
                    <a:lnTo>
                      <a:pt x="8" y="5"/>
                    </a:lnTo>
                    <a:lnTo>
                      <a:pt x="0" y="8"/>
                    </a:lnTo>
                    <a:lnTo>
                      <a:pt x="3" y="11"/>
                    </a:lnTo>
                    <a:lnTo>
                      <a:pt x="8" y="16"/>
                    </a:lnTo>
                    <a:lnTo>
                      <a:pt x="16" y="14"/>
                    </a:lnTo>
                    <a:lnTo>
                      <a:pt x="26" y="5"/>
                    </a:lnTo>
                    <a:lnTo>
                      <a:pt x="24" y="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95" name="Freeform 170"/>
              <p:cNvSpPr>
                <a:spLocks/>
              </p:cNvSpPr>
              <p:nvPr/>
            </p:nvSpPr>
            <p:spPr bwMode="auto">
              <a:xfrm>
                <a:off x="2372" y="3268"/>
                <a:ext cx="6" cy="6"/>
              </a:xfrm>
              <a:custGeom>
                <a:avLst/>
                <a:gdLst>
                  <a:gd name="T0" fmla="*/ 1 w 6"/>
                  <a:gd name="T1" fmla="*/ 0 h 6"/>
                  <a:gd name="T2" fmla="*/ 1 w 6"/>
                  <a:gd name="T3" fmla="*/ 0 h 6"/>
                  <a:gd name="T4" fmla="*/ 0 w 6"/>
                  <a:gd name="T5" fmla="*/ 1 h 6"/>
                  <a:gd name="T6" fmla="*/ 4 w 6"/>
                  <a:gd name="T7" fmla="*/ 6 h 6"/>
                  <a:gd name="T8" fmla="*/ 6 w 6"/>
                  <a:gd name="T9" fmla="*/ 5 h 6"/>
                  <a:gd name="T10" fmla="*/ 6 w 6"/>
                  <a:gd name="T11" fmla="*/ 5 h 6"/>
                  <a:gd name="T12" fmla="*/ 1 w 6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6"/>
                  <a:gd name="T23" fmla="*/ 6 w 6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6">
                    <a:moveTo>
                      <a:pt x="1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4" y="6"/>
                    </a:lnTo>
                    <a:lnTo>
                      <a:pt x="6" y="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96" name="Freeform 171"/>
              <p:cNvSpPr>
                <a:spLocks/>
              </p:cNvSpPr>
              <p:nvPr/>
            </p:nvSpPr>
            <p:spPr bwMode="auto">
              <a:xfrm>
                <a:off x="2373" y="3219"/>
                <a:ext cx="150" cy="54"/>
              </a:xfrm>
              <a:custGeom>
                <a:avLst/>
                <a:gdLst>
                  <a:gd name="T0" fmla="*/ 150 w 150"/>
                  <a:gd name="T1" fmla="*/ 0 h 54"/>
                  <a:gd name="T2" fmla="*/ 150 w 150"/>
                  <a:gd name="T3" fmla="*/ 0 h 54"/>
                  <a:gd name="T4" fmla="*/ 126 w 150"/>
                  <a:gd name="T5" fmla="*/ 2 h 54"/>
                  <a:gd name="T6" fmla="*/ 104 w 150"/>
                  <a:gd name="T7" fmla="*/ 5 h 54"/>
                  <a:gd name="T8" fmla="*/ 82 w 150"/>
                  <a:gd name="T9" fmla="*/ 9 h 54"/>
                  <a:gd name="T10" fmla="*/ 62 w 150"/>
                  <a:gd name="T11" fmla="*/ 14 h 54"/>
                  <a:gd name="T12" fmla="*/ 43 w 150"/>
                  <a:gd name="T13" fmla="*/ 20 h 54"/>
                  <a:gd name="T14" fmla="*/ 27 w 150"/>
                  <a:gd name="T15" fmla="*/ 29 h 54"/>
                  <a:gd name="T16" fmla="*/ 12 w 150"/>
                  <a:gd name="T17" fmla="*/ 37 h 54"/>
                  <a:gd name="T18" fmla="*/ 0 w 150"/>
                  <a:gd name="T19" fmla="*/ 49 h 54"/>
                  <a:gd name="T20" fmla="*/ 5 w 150"/>
                  <a:gd name="T21" fmla="*/ 54 h 54"/>
                  <a:gd name="T22" fmla="*/ 17 w 150"/>
                  <a:gd name="T23" fmla="*/ 45 h 54"/>
                  <a:gd name="T24" fmla="*/ 29 w 150"/>
                  <a:gd name="T25" fmla="*/ 37 h 54"/>
                  <a:gd name="T26" fmla="*/ 46 w 150"/>
                  <a:gd name="T27" fmla="*/ 28 h 54"/>
                  <a:gd name="T28" fmla="*/ 64 w 150"/>
                  <a:gd name="T29" fmla="*/ 22 h 54"/>
                  <a:gd name="T30" fmla="*/ 82 w 150"/>
                  <a:gd name="T31" fmla="*/ 17 h 54"/>
                  <a:gd name="T32" fmla="*/ 104 w 150"/>
                  <a:gd name="T33" fmla="*/ 13 h 54"/>
                  <a:gd name="T34" fmla="*/ 126 w 150"/>
                  <a:gd name="T35" fmla="*/ 10 h 54"/>
                  <a:gd name="T36" fmla="*/ 150 w 150"/>
                  <a:gd name="T37" fmla="*/ 10 h 54"/>
                  <a:gd name="T38" fmla="*/ 150 w 150"/>
                  <a:gd name="T39" fmla="*/ 10 h 54"/>
                  <a:gd name="T40" fmla="*/ 150 w 150"/>
                  <a:gd name="T41" fmla="*/ 0 h 5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0"/>
                  <a:gd name="T64" fmla="*/ 0 h 54"/>
                  <a:gd name="T65" fmla="*/ 150 w 150"/>
                  <a:gd name="T66" fmla="*/ 54 h 5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0" h="54">
                    <a:moveTo>
                      <a:pt x="150" y="0"/>
                    </a:moveTo>
                    <a:lnTo>
                      <a:pt x="150" y="0"/>
                    </a:lnTo>
                    <a:lnTo>
                      <a:pt x="126" y="2"/>
                    </a:lnTo>
                    <a:lnTo>
                      <a:pt x="104" y="5"/>
                    </a:lnTo>
                    <a:lnTo>
                      <a:pt x="82" y="9"/>
                    </a:lnTo>
                    <a:lnTo>
                      <a:pt x="62" y="14"/>
                    </a:lnTo>
                    <a:lnTo>
                      <a:pt x="43" y="20"/>
                    </a:lnTo>
                    <a:lnTo>
                      <a:pt x="27" y="29"/>
                    </a:lnTo>
                    <a:lnTo>
                      <a:pt x="12" y="37"/>
                    </a:lnTo>
                    <a:lnTo>
                      <a:pt x="0" y="49"/>
                    </a:lnTo>
                    <a:lnTo>
                      <a:pt x="5" y="54"/>
                    </a:lnTo>
                    <a:lnTo>
                      <a:pt x="17" y="45"/>
                    </a:lnTo>
                    <a:lnTo>
                      <a:pt x="29" y="37"/>
                    </a:lnTo>
                    <a:lnTo>
                      <a:pt x="46" y="28"/>
                    </a:lnTo>
                    <a:lnTo>
                      <a:pt x="64" y="22"/>
                    </a:lnTo>
                    <a:lnTo>
                      <a:pt x="82" y="17"/>
                    </a:lnTo>
                    <a:lnTo>
                      <a:pt x="104" y="13"/>
                    </a:lnTo>
                    <a:lnTo>
                      <a:pt x="126" y="10"/>
                    </a:lnTo>
                    <a:lnTo>
                      <a:pt x="150" y="10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97" name="Freeform 172"/>
              <p:cNvSpPr>
                <a:spLocks/>
              </p:cNvSpPr>
              <p:nvPr/>
            </p:nvSpPr>
            <p:spPr bwMode="auto">
              <a:xfrm>
                <a:off x="2523" y="3219"/>
                <a:ext cx="152" cy="55"/>
              </a:xfrm>
              <a:custGeom>
                <a:avLst/>
                <a:gdLst>
                  <a:gd name="T0" fmla="*/ 152 w 152"/>
                  <a:gd name="T1" fmla="*/ 50 h 55"/>
                  <a:gd name="T2" fmla="*/ 150 w 152"/>
                  <a:gd name="T3" fmla="*/ 50 h 55"/>
                  <a:gd name="T4" fmla="*/ 138 w 152"/>
                  <a:gd name="T5" fmla="*/ 39 h 55"/>
                  <a:gd name="T6" fmla="*/ 124 w 152"/>
                  <a:gd name="T7" fmla="*/ 29 h 55"/>
                  <a:gd name="T8" fmla="*/ 108 w 152"/>
                  <a:gd name="T9" fmla="*/ 22 h 55"/>
                  <a:gd name="T10" fmla="*/ 90 w 152"/>
                  <a:gd name="T11" fmla="*/ 14 h 55"/>
                  <a:gd name="T12" fmla="*/ 68 w 152"/>
                  <a:gd name="T13" fmla="*/ 9 h 55"/>
                  <a:gd name="T14" fmla="*/ 47 w 152"/>
                  <a:gd name="T15" fmla="*/ 5 h 55"/>
                  <a:gd name="T16" fmla="*/ 24 w 152"/>
                  <a:gd name="T17" fmla="*/ 2 h 55"/>
                  <a:gd name="T18" fmla="*/ 0 w 152"/>
                  <a:gd name="T19" fmla="*/ 0 h 55"/>
                  <a:gd name="T20" fmla="*/ 0 w 152"/>
                  <a:gd name="T21" fmla="*/ 10 h 55"/>
                  <a:gd name="T22" fmla="*/ 24 w 152"/>
                  <a:gd name="T23" fmla="*/ 10 h 55"/>
                  <a:gd name="T24" fmla="*/ 47 w 152"/>
                  <a:gd name="T25" fmla="*/ 13 h 55"/>
                  <a:gd name="T26" fmla="*/ 68 w 152"/>
                  <a:gd name="T27" fmla="*/ 17 h 55"/>
                  <a:gd name="T28" fmla="*/ 87 w 152"/>
                  <a:gd name="T29" fmla="*/ 22 h 55"/>
                  <a:gd name="T30" fmla="*/ 106 w 152"/>
                  <a:gd name="T31" fmla="*/ 29 h 55"/>
                  <a:gd name="T32" fmla="*/ 121 w 152"/>
                  <a:gd name="T33" fmla="*/ 37 h 55"/>
                  <a:gd name="T34" fmla="*/ 133 w 152"/>
                  <a:gd name="T35" fmla="*/ 46 h 55"/>
                  <a:gd name="T36" fmla="*/ 146 w 152"/>
                  <a:gd name="T37" fmla="*/ 55 h 55"/>
                  <a:gd name="T38" fmla="*/ 144 w 152"/>
                  <a:gd name="T39" fmla="*/ 55 h 55"/>
                  <a:gd name="T40" fmla="*/ 152 w 152"/>
                  <a:gd name="T41" fmla="*/ 50 h 5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2"/>
                  <a:gd name="T64" fmla="*/ 0 h 55"/>
                  <a:gd name="T65" fmla="*/ 152 w 152"/>
                  <a:gd name="T66" fmla="*/ 55 h 5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2" h="55">
                    <a:moveTo>
                      <a:pt x="152" y="50"/>
                    </a:moveTo>
                    <a:lnTo>
                      <a:pt x="150" y="50"/>
                    </a:lnTo>
                    <a:lnTo>
                      <a:pt x="138" y="39"/>
                    </a:lnTo>
                    <a:lnTo>
                      <a:pt x="124" y="29"/>
                    </a:lnTo>
                    <a:lnTo>
                      <a:pt x="108" y="22"/>
                    </a:lnTo>
                    <a:lnTo>
                      <a:pt x="90" y="14"/>
                    </a:lnTo>
                    <a:lnTo>
                      <a:pt x="68" y="9"/>
                    </a:lnTo>
                    <a:lnTo>
                      <a:pt x="47" y="5"/>
                    </a:lnTo>
                    <a:lnTo>
                      <a:pt x="24" y="2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24" y="10"/>
                    </a:lnTo>
                    <a:lnTo>
                      <a:pt x="47" y="13"/>
                    </a:lnTo>
                    <a:lnTo>
                      <a:pt x="68" y="17"/>
                    </a:lnTo>
                    <a:lnTo>
                      <a:pt x="87" y="22"/>
                    </a:lnTo>
                    <a:lnTo>
                      <a:pt x="106" y="29"/>
                    </a:lnTo>
                    <a:lnTo>
                      <a:pt x="121" y="37"/>
                    </a:lnTo>
                    <a:lnTo>
                      <a:pt x="133" y="46"/>
                    </a:lnTo>
                    <a:lnTo>
                      <a:pt x="146" y="55"/>
                    </a:lnTo>
                    <a:lnTo>
                      <a:pt x="144" y="55"/>
                    </a:lnTo>
                    <a:lnTo>
                      <a:pt x="152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98" name="Freeform 173"/>
              <p:cNvSpPr>
                <a:spLocks/>
              </p:cNvSpPr>
              <p:nvPr/>
            </p:nvSpPr>
            <p:spPr bwMode="auto">
              <a:xfrm>
                <a:off x="2667" y="3269"/>
                <a:ext cx="27" cy="17"/>
              </a:xfrm>
              <a:custGeom>
                <a:avLst/>
                <a:gdLst>
                  <a:gd name="T0" fmla="*/ 17 w 27"/>
                  <a:gd name="T1" fmla="*/ 7 h 17"/>
                  <a:gd name="T2" fmla="*/ 18 w 27"/>
                  <a:gd name="T3" fmla="*/ 5 h 17"/>
                  <a:gd name="T4" fmla="*/ 16 w 27"/>
                  <a:gd name="T5" fmla="*/ 9 h 17"/>
                  <a:gd name="T6" fmla="*/ 14 w 27"/>
                  <a:gd name="T7" fmla="*/ 7 h 17"/>
                  <a:gd name="T8" fmla="*/ 9 w 27"/>
                  <a:gd name="T9" fmla="*/ 3 h 17"/>
                  <a:gd name="T10" fmla="*/ 8 w 27"/>
                  <a:gd name="T11" fmla="*/ 0 h 17"/>
                  <a:gd name="T12" fmla="*/ 0 w 27"/>
                  <a:gd name="T13" fmla="*/ 5 h 17"/>
                  <a:gd name="T14" fmla="*/ 4 w 27"/>
                  <a:gd name="T15" fmla="*/ 8 h 17"/>
                  <a:gd name="T16" fmla="*/ 9 w 27"/>
                  <a:gd name="T17" fmla="*/ 14 h 17"/>
                  <a:gd name="T18" fmla="*/ 18 w 27"/>
                  <a:gd name="T19" fmla="*/ 17 h 17"/>
                  <a:gd name="T20" fmla="*/ 26 w 27"/>
                  <a:gd name="T21" fmla="*/ 8 h 17"/>
                  <a:gd name="T22" fmla="*/ 27 w 27"/>
                  <a:gd name="T23" fmla="*/ 7 h 17"/>
                  <a:gd name="T24" fmla="*/ 26 w 27"/>
                  <a:gd name="T25" fmla="*/ 8 h 17"/>
                  <a:gd name="T26" fmla="*/ 26 w 27"/>
                  <a:gd name="T27" fmla="*/ 7 h 17"/>
                  <a:gd name="T28" fmla="*/ 27 w 27"/>
                  <a:gd name="T29" fmla="*/ 7 h 17"/>
                  <a:gd name="T30" fmla="*/ 17 w 27"/>
                  <a:gd name="T31" fmla="*/ 7 h 1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7"/>
                  <a:gd name="T49" fmla="*/ 0 h 17"/>
                  <a:gd name="T50" fmla="*/ 27 w 27"/>
                  <a:gd name="T51" fmla="*/ 17 h 1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7" h="17">
                    <a:moveTo>
                      <a:pt x="17" y="7"/>
                    </a:moveTo>
                    <a:lnTo>
                      <a:pt x="18" y="5"/>
                    </a:lnTo>
                    <a:lnTo>
                      <a:pt x="16" y="9"/>
                    </a:lnTo>
                    <a:lnTo>
                      <a:pt x="14" y="7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5"/>
                    </a:lnTo>
                    <a:lnTo>
                      <a:pt x="4" y="8"/>
                    </a:lnTo>
                    <a:lnTo>
                      <a:pt x="9" y="14"/>
                    </a:lnTo>
                    <a:lnTo>
                      <a:pt x="18" y="17"/>
                    </a:lnTo>
                    <a:lnTo>
                      <a:pt x="26" y="8"/>
                    </a:lnTo>
                    <a:lnTo>
                      <a:pt x="27" y="7"/>
                    </a:lnTo>
                    <a:lnTo>
                      <a:pt x="26" y="8"/>
                    </a:lnTo>
                    <a:lnTo>
                      <a:pt x="26" y="7"/>
                    </a:lnTo>
                    <a:lnTo>
                      <a:pt x="27" y="7"/>
                    </a:lnTo>
                    <a:lnTo>
                      <a:pt x="17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99" name="Freeform 174"/>
              <p:cNvSpPr>
                <a:spLocks/>
              </p:cNvSpPr>
              <p:nvPr/>
            </p:nvSpPr>
            <p:spPr bwMode="auto">
              <a:xfrm>
                <a:off x="2419" y="3188"/>
                <a:ext cx="229" cy="62"/>
              </a:xfrm>
              <a:custGeom>
                <a:avLst/>
                <a:gdLst>
                  <a:gd name="T0" fmla="*/ 11 w 229"/>
                  <a:gd name="T1" fmla="*/ 51 h 62"/>
                  <a:gd name="T2" fmla="*/ 35 w 229"/>
                  <a:gd name="T3" fmla="*/ 44 h 62"/>
                  <a:gd name="T4" fmla="*/ 60 w 229"/>
                  <a:gd name="T5" fmla="*/ 38 h 62"/>
                  <a:gd name="T6" fmla="*/ 90 w 229"/>
                  <a:gd name="T7" fmla="*/ 36 h 62"/>
                  <a:gd name="T8" fmla="*/ 120 w 229"/>
                  <a:gd name="T9" fmla="*/ 36 h 62"/>
                  <a:gd name="T10" fmla="*/ 151 w 229"/>
                  <a:gd name="T11" fmla="*/ 40 h 62"/>
                  <a:gd name="T12" fmla="*/ 180 w 229"/>
                  <a:gd name="T13" fmla="*/ 45 h 62"/>
                  <a:gd name="T14" fmla="*/ 206 w 229"/>
                  <a:gd name="T15" fmla="*/ 54 h 62"/>
                  <a:gd name="T16" fmla="*/ 226 w 229"/>
                  <a:gd name="T17" fmla="*/ 62 h 62"/>
                  <a:gd name="T18" fmla="*/ 228 w 229"/>
                  <a:gd name="T19" fmla="*/ 54 h 62"/>
                  <a:gd name="T20" fmla="*/ 218 w 229"/>
                  <a:gd name="T21" fmla="*/ 36 h 62"/>
                  <a:gd name="T22" fmla="*/ 208 w 229"/>
                  <a:gd name="T23" fmla="*/ 22 h 62"/>
                  <a:gd name="T24" fmla="*/ 195 w 229"/>
                  <a:gd name="T25" fmla="*/ 15 h 62"/>
                  <a:gd name="T26" fmla="*/ 172 w 229"/>
                  <a:gd name="T27" fmla="*/ 7 h 62"/>
                  <a:gd name="T28" fmla="*/ 147 w 229"/>
                  <a:gd name="T29" fmla="*/ 2 h 62"/>
                  <a:gd name="T30" fmla="*/ 119 w 229"/>
                  <a:gd name="T31" fmla="*/ 0 h 62"/>
                  <a:gd name="T32" fmla="*/ 90 w 229"/>
                  <a:gd name="T33" fmla="*/ 0 h 62"/>
                  <a:gd name="T34" fmla="*/ 62 w 229"/>
                  <a:gd name="T35" fmla="*/ 2 h 62"/>
                  <a:gd name="T36" fmla="*/ 36 w 229"/>
                  <a:gd name="T37" fmla="*/ 7 h 62"/>
                  <a:gd name="T38" fmla="*/ 13 w 229"/>
                  <a:gd name="T39" fmla="*/ 14 h 62"/>
                  <a:gd name="T40" fmla="*/ 2 w 229"/>
                  <a:gd name="T41" fmla="*/ 19 h 62"/>
                  <a:gd name="T42" fmla="*/ 8 w 229"/>
                  <a:gd name="T43" fmla="*/ 22 h 62"/>
                  <a:gd name="T44" fmla="*/ 20 w 229"/>
                  <a:gd name="T45" fmla="*/ 24 h 62"/>
                  <a:gd name="T46" fmla="*/ 44 w 229"/>
                  <a:gd name="T47" fmla="*/ 20 h 62"/>
                  <a:gd name="T48" fmla="*/ 75 w 229"/>
                  <a:gd name="T49" fmla="*/ 10 h 62"/>
                  <a:gd name="T50" fmla="*/ 96 w 229"/>
                  <a:gd name="T51" fmla="*/ 7 h 62"/>
                  <a:gd name="T52" fmla="*/ 105 w 229"/>
                  <a:gd name="T53" fmla="*/ 11 h 62"/>
                  <a:gd name="T54" fmla="*/ 105 w 229"/>
                  <a:gd name="T55" fmla="*/ 16 h 62"/>
                  <a:gd name="T56" fmla="*/ 105 w 229"/>
                  <a:gd name="T57" fmla="*/ 18 h 62"/>
                  <a:gd name="T58" fmla="*/ 111 w 229"/>
                  <a:gd name="T59" fmla="*/ 11 h 62"/>
                  <a:gd name="T60" fmla="*/ 111 w 229"/>
                  <a:gd name="T61" fmla="*/ 5 h 62"/>
                  <a:gd name="T62" fmla="*/ 130 w 229"/>
                  <a:gd name="T63" fmla="*/ 7 h 62"/>
                  <a:gd name="T64" fmla="*/ 155 w 229"/>
                  <a:gd name="T65" fmla="*/ 13 h 62"/>
                  <a:gd name="T66" fmla="*/ 177 w 229"/>
                  <a:gd name="T67" fmla="*/ 22 h 62"/>
                  <a:gd name="T68" fmla="*/ 189 w 229"/>
                  <a:gd name="T69" fmla="*/ 36 h 62"/>
                  <a:gd name="T70" fmla="*/ 179 w 229"/>
                  <a:gd name="T71" fmla="*/ 38 h 62"/>
                  <a:gd name="T72" fmla="*/ 161 w 229"/>
                  <a:gd name="T73" fmla="*/ 35 h 62"/>
                  <a:gd name="T74" fmla="*/ 142 w 229"/>
                  <a:gd name="T75" fmla="*/ 32 h 62"/>
                  <a:gd name="T76" fmla="*/ 120 w 229"/>
                  <a:gd name="T77" fmla="*/ 29 h 62"/>
                  <a:gd name="T78" fmla="*/ 102 w 229"/>
                  <a:gd name="T79" fmla="*/ 29 h 62"/>
                  <a:gd name="T80" fmla="*/ 90 w 229"/>
                  <a:gd name="T81" fmla="*/ 32 h 62"/>
                  <a:gd name="T82" fmla="*/ 91 w 229"/>
                  <a:gd name="T83" fmla="*/ 26 h 62"/>
                  <a:gd name="T84" fmla="*/ 94 w 229"/>
                  <a:gd name="T85" fmla="*/ 23 h 62"/>
                  <a:gd name="T86" fmla="*/ 81 w 229"/>
                  <a:gd name="T87" fmla="*/ 26 h 62"/>
                  <a:gd name="T88" fmla="*/ 67 w 229"/>
                  <a:gd name="T89" fmla="*/ 36 h 62"/>
                  <a:gd name="T90" fmla="*/ 47 w 229"/>
                  <a:gd name="T91" fmla="*/ 37 h 62"/>
                  <a:gd name="T92" fmla="*/ 39 w 229"/>
                  <a:gd name="T93" fmla="*/ 37 h 62"/>
                  <a:gd name="T94" fmla="*/ 29 w 229"/>
                  <a:gd name="T95" fmla="*/ 38 h 62"/>
                  <a:gd name="T96" fmla="*/ 17 w 229"/>
                  <a:gd name="T97" fmla="*/ 42 h 62"/>
                  <a:gd name="T98" fmla="*/ 5 w 229"/>
                  <a:gd name="T99" fmla="*/ 49 h 6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29"/>
                  <a:gd name="T151" fmla="*/ 0 h 62"/>
                  <a:gd name="T152" fmla="*/ 229 w 229"/>
                  <a:gd name="T153" fmla="*/ 62 h 6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29" h="62">
                    <a:moveTo>
                      <a:pt x="0" y="55"/>
                    </a:moveTo>
                    <a:lnTo>
                      <a:pt x="11" y="51"/>
                    </a:lnTo>
                    <a:lnTo>
                      <a:pt x="23" y="48"/>
                    </a:lnTo>
                    <a:lnTo>
                      <a:pt x="35" y="44"/>
                    </a:lnTo>
                    <a:lnTo>
                      <a:pt x="47" y="41"/>
                    </a:lnTo>
                    <a:lnTo>
                      <a:pt x="60" y="38"/>
                    </a:lnTo>
                    <a:lnTo>
                      <a:pt x="75" y="37"/>
                    </a:lnTo>
                    <a:lnTo>
                      <a:pt x="90" y="36"/>
                    </a:lnTo>
                    <a:lnTo>
                      <a:pt x="104" y="36"/>
                    </a:lnTo>
                    <a:lnTo>
                      <a:pt x="120" y="36"/>
                    </a:lnTo>
                    <a:lnTo>
                      <a:pt x="136" y="37"/>
                    </a:lnTo>
                    <a:lnTo>
                      <a:pt x="151" y="40"/>
                    </a:lnTo>
                    <a:lnTo>
                      <a:pt x="166" y="42"/>
                    </a:lnTo>
                    <a:lnTo>
                      <a:pt x="180" y="45"/>
                    </a:lnTo>
                    <a:lnTo>
                      <a:pt x="193" y="50"/>
                    </a:lnTo>
                    <a:lnTo>
                      <a:pt x="206" y="54"/>
                    </a:lnTo>
                    <a:lnTo>
                      <a:pt x="217" y="59"/>
                    </a:lnTo>
                    <a:lnTo>
                      <a:pt x="226" y="62"/>
                    </a:lnTo>
                    <a:lnTo>
                      <a:pt x="229" y="60"/>
                    </a:lnTo>
                    <a:lnTo>
                      <a:pt x="228" y="54"/>
                    </a:lnTo>
                    <a:lnTo>
                      <a:pt x="224" y="45"/>
                    </a:lnTo>
                    <a:lnTo>
                      <a:pt x="218" y="36"/>
                    </a:lnTo>
                    <a:lnTo>
                      <a:pt x="212" y="28"/>
                    </a:lnTo>
                    <a:lnTo>
                      <a:pt x="208" y="22"/>
                    </a:lnTo>
                    <a:lnTo>
                      <a:pt x="206" y="19"/>
                    </a:lnTo>
                    <a:lnTo>
                      <a:pt x="195" y="15"/>
                    </a:lnTo>
                    <a:lnTo>
                      <a:pt x="184" y="11"/>
                    </a:lnTo>
                    <a:lnTo>
                      <a:pt x="172" y="7"/>
                    </a:lnTo>
                    <a:lnTo>
                      <a:pt x="160" y="5"/>
                    </a:lnTo>
                    <a:lnTo>
                      <a:pt x="147" y="2"/>
                    </a:lnTo>
                    <a:lnTo>
                      <a:pt x="133" y="1"/>
                    </a:lnTo>
                    <a:lnTo>
                      <a:pt x="119" y="0"/>
                    </a:lnTo>
                    <a:lnTo>
                      <a:pt x="104" y="0"/>
                    </a:lnTo>
                    <a:lnTo>
                      <a:pt x="90" y="0"/>
                    </a:lnTo>
                    <a:lnTo>
                      <a:pt x="76" y="1"/>
                    </a:lnTo>
                    <a:lnTo>
                      <a:pt x="62" y="2"/>
                    </a:lnTo>
                    <a:lnTo>
                      <a:pt x="50" y="5"/>
                    </a:lnTo>
                    <a:lnTo>
                      <a:pt x="36" y="7"/>
                    </a:lnTo>
                    <a:lnTo>
                      <a:pt x="24" y="10"/>
                    </a:lnTo>
                    <a:lnTo>
                      <a:pt x="13" y="14"/>
                    </a:lnTo>
                    <a:lnTo>
                      <a:pt x="2" y="18"/>
                    </a:lnTo>
                    <a:lnTo>
                      <a:pt x="2" y="19"/>
                    </a:lnTo>
                    <a:lnTo>
                      <a:pt x="5" y="20"/>
                    </a:lnTo>
                    <a:lnTo>
                      <a:pt x="8" y="22"/>
                    </a:lnTo>
                    <a:lnTo>
                      <a:pt x="13" y="24"/>
                    </a:lnTo>
                    <a:lnTo>
                      <a:pt x="20" y="24"/>
                    </a:lnTo>
                    <a:lnTo>
                      <a:pt x="31" y="24"/>
                    </a:lnTo>
                    <a:lnTo>
                      <a:pt x="44" y="20"/>
                    </a:lnTo>
                    <a:lnTo>
                      <a:pt x="59" y="15"/>
                    </a:lnTo>
                    <a:lnTo>
                      <a:pt x="75" y="10"/>
                    </a:lnTo>
                    <a:lnTo>
                      <a:pt x="87" y="7"/>
                    </a:lnTo>
                    <a:lnTo>
                      <a:pt x="96" y="7"/>
                    </a:lnTo>
                    <a:lnTo>
                      <a:pt x="102" y="9"/>
                    </a:lnTo>
                    <a:lnTo>
                      <a:pt x="105" y="11"/>
                    </a:lnTo>
                    <a:lnTo>
                      <a:pt x="107" y="14"/>
                    </a:lnTo>
                    <a:lnTo>
                      <a:pt x="105" y="16"/>
                    </a:lnTo>
                    <a:lnTo>
                      <a:pt x="103" y="19"/>
                    </a:lnTo>
                    <a:lnTo>
                      <a:pt x="105" y="18"/>
                    </a:lnTo>
                    <a:lnTo>
                      <a:pt x="109" y="15"/>
                    </a:lnTo>
                    <a:lnTo>
                      <a:pt x="111" y="11"/>
                    </a:lnTo>
                    <a:lnTo>
                      <a:pt x="109" y="5"/>
                    </a:lnTo>
                    <a:lnTo>
                      <a:pt x="111" y="5"/>
                    </a:lnTo>
                    <a:lnTo>
                      <a:pt x="119" y="6"/>
                    </a:lnTo>
                    <a:lnTo>
                      <a:pt x="130" y="7"/>
                    </a:lnTo>
                    <a:lnTo>
                      <a:pt x="142" y="10"/>
                    </a:lnTo>
                    <a:lnTo>
                      <a:pt x="155" y="13"/>
                    </a:lnTo>
                    <a:lnTo>
                      <a:pt x="167" y="16"/>
                    </a:lnTo>
                    <a:lnTo>
                      <a:pt x="177" y="22"/>
                    </a:lnTo>
                    <a:lnTo>
                      <a:pt x="184" y="27"/>
                    </a:lnTo>
                    <a:lnTo>
                      <a:pt x="189" y="36"/>
                    </a:lnTo>
                    <a:lnTo>
                      <a:pt x="187" y="38"/>
                    </a:lnTo>
                    <a:lnTo>
                      <a:pt x="179" y="38"/>
                    </a:lnTo>
                    <a:lnTo>
                      <a:pt x="168" y="36"/>
                    </a:lnTo>
                    <a:lnTo>
                      <a:pt x="161" y="35"/>
                    </a:lnTo>
                    <a:lnTo>
                      <a:pt x="153" y="33"/>
                    </a:lnTo>
                    <a:lnTo>
                      <a:pt x="142" y="32"/>
                    </a:lnTo>
                    <a:lnTo>
                      <a:pt x="131" y="31"/>
                    </a:lnTo>
                    <a:lnTo>
                      <a:pt x="120" y="29"/>
                    </a:lnTo>
                    <a:lnTo>
                      <a:pt x="109" y="29"/>
                    </a:lnTo>
                    <a:lnTo>
                      <a:pt x="102" y="29"/>
                    </a:lnTo>
                    <a:lnTo>
                      <a:pt x="96" y="31"/>
                    </a:lnTo>
                    <a:lnTo>
                      <a:pt x="90" y="32"/>
                    </a:lnTo>
                    <a:lnTo>
                      <a:pt x="88" y="29"/>
                    </a:lnTo>
                    <a:lnTo>
                      <a:pt x="91" y="26"/>
                    </a:lnTo>
                    <a:lnTo>
                      <a:pt x="97" y="23"/>
                    </a:lnTo>
                    <a:lnTo>
                      <a:pt x="94" y="23"/>
                    </a:lnTo>
                    <a:lnTo>
                      <a:pt x="88" y="23"/>
                    </a:lnTo>
                    <a:lnTo>
                      <a:pt x="81" y="26"/>
                    </a:lnTo>
                    <a:lnTo>
                      <a:pt x="74" y="31"/>
                    </a:lnTo>
                    <a:lnTo>
                      <a:pt x="67" y="36"/>
                    </a:lnTo>
                    <a:lnTo>
                      <a:pt x="57" y="37"/>
                    </a:lnTo>
                    <a:lnTo>
                      <a:pt x="47" y="37"/>
                    </a:lnTo>
                    <a:lnTo>
                      <a:pt x="41" y="37"/>
                    </a:lnTo>
                    <a:lnTo>
                      <a:pt x="39" y="37"/>
                    </a:lnTo>
                    <a:lnTo>
                      <a:pt x="34" y="38"/>
                    </a:lnTo>
                    <a:lnTo>
                      <a:pt x="29" y="38"/>
                    </a:lnTo>
                    <a:lnTo>
                      <a:pt x="23" y="40"/>
                    </a:lnTo>
                    <a:lnTo>
                      <a:pt x="17" y="42"/>
                    </a:lnTo>
                    <a:lnTo>
                      <a:pt x="11" y="45"/>
                    </a:lnTo>
                    <a:lnTo>
                      <a:pt x="5" y="49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200" name="Freeform 175"/>
              <p:cNvSpPr>
                <a:spLocks/>
              </p:cNvSpPr>
              <p:nvPr/>
            </p:nvSpPr>
            <p:spPr bwMode="auto">
              <a:xfrm>
                <a:off x="2467" y="3304"/>
                <a:ext cx="111" cy="47"/>
              </a:xfrm>
              <a:custGeom>
                <a:avLst/>
                <a:gdLst>
                  <a:gd name="T0" fmla="*/ 111 w 111"/>
                  <a:gd name="T1" fmla="*/ 38 h 47"/>
                  <a:gd name="T2" fmla="*/ 95 w 111"/>
                  <a:gd name="T3" fmla="*/ 43 h 47"/>
                  <a:gd name="T4" fmla="*/ 79 w 111"/>
                  <a:gd name="T5" fmla="*/ 45 h 47"/>
                  <a:gd name="T6" fmla="*/ 65 w 111"/>
                  <a:gd name="T7" fmla="*/ 47 h 47"/>
                  <a:gd name="T8" fmla="*/ 50 w 111"/>
                  <a:gd name="T9" fmla="*/ 47 h 47"/>
                  <a:gd name="T10" fmla="*/ 36 w 111"/>
                  <a:gd name="T11" fmla="*/ 47 h 47"/>
                  <a:gd name="T12" fmla="*/ 23 w 111"/>
                  <a:gd name="T13" fmla="*/ 44 h 47"/>
                  <a:gd name="T14" fmla="*/ 11 w 111"/>
                  <a:gd name="T15" fmla="*/ 42 h 47"/>
                  <a:gd name="T16" fmla="*/ 0 w 111"/>
                  <a:gd name="T17" fmla="*/ 38 h 47"/>
                  <a:gd name="T18" fmla="*/ 0 w 111"/>
                  <a:gd name="T19" fmla="*/ 0 h 47"/>
                  <a:gd name="T20" fmla="*/ 11 w 111"/>
                  <a:gd name="T21" fmla="*/ 4 h 47"/>
                  <a:gd name="T22" fmla="*/ 23 w 111"/>
                  <a:gd name="T23" fmla="*/ 8 h 47"/>
                  <a:gd name="T24" fmla="*/ 36 w 111"/>
                  <a:gd name="T25" fmla="*/ 9 h 47"/>
                  <a:gd name="T26" fmla="*/ 50 w 111"/>
                  <a:gd name="T27" fmla="*/ 10 h 47"/>
                  <a:gd name="T28" fmla="*/ 65 w 111"/>
                  <a:gd name="T29" fmla="*/ 9 h 47"/>
                  <a:gd name="T30" fmla="*/ 79 w 111"/>
                  <a:gd name="T31" fmla="*/ 8 h 47"/>
                  <a:gd name="T32" fmla="*/ 95 w 111"/>
                  <a:gd name="T33" fmla="*/ 5 h 47"/>
                  <a:gd name="T34" fmla="*/ 111 w 111"/>
                  <a:gd name="T35" fmla="*/ 0 h 47"/>
                  <a:gd name="T36" fmla="*/ 111 w 111"/>
                  <a:gd name="T37" fmla="*/ 38 h 4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1"/>
                  <a:gd name="T58" fmla="*/ 0 h 47"/>
                  <a:gd name="T59" fmla="*/ 111 w 111"/>
                  <a:gd name="T60" fmla="*/ 47 h 4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1" h="47">
                    <a:moveTo>
                      <a:pt x="111" y="38"/>
                    </a:moveTo>
                    <a:lnTo>
                      <a:pt x="95" y="43"/>
                    </a:lnTo>
                    <a:lnTo>
                      <a:pt x="79" y="45"/>
                    </a:lnTo>
                    <a:lnTo>
                      <a:pt x="65" y="47"/>
                    </a:lnTo>
                    <a:lnTo>
                      <a:pt x="50" y="47"/>
                    </a:lnTo>
                    <a:lnTo>
                      <a:pt x="36" y="47"/>
                    </a:lnTo>
                    <a:lnTo>
                      <a:pt x="23" y="44"/>
                    </a:lnTo>
                    <a:lnTo>
                      <a:pt x="11" y="42"/>
                    </a:lnTo>
                    <a:lnTo>
                      <a:pt x="0" y="38"/>
                    </a:lnTo>
                    <a:lnTo>
                      <a:pt x="0" y="0"/>
                    </a:lnTo>
                    <a:lnTo>
                      <a:pt x="11" y="4"/>
                    </a:lnTo>
                    <a:lnTo>
                      <a:pt x="23" y="8"/>
                    </a:lnTo>
                    <a:lnTo>
                      <a:pt x="36" y="9"/>
                    </a:lnTo>
                    <a:lnTo>
                      <a:pt x="50" y="10"/>
                    </a:lnTo>
                    <a:lnTo>
                      <a:pt x="65" y="9"/>
                    </a:lnTo>
                    <a:lnTo>
                      <a:pt x="79" y="8"/>
                    </a:lnTo>
                    <a:lnTo>
                      <a:pt x="95" y="5"/>
                    </a:lnTo>
                    <a:lnTo>
                      <a:pt x="111" y="0"/>
                    </a:lnTo>
                    <a:lnTo>
                      <a:pt x="111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</p:grpSp>
        <p:sp>
          <p:nvSpPr>
            <p:cNvPr id="29" name="Text Box 176"/>
            <p:cNvSpPr txBox="1">
              <a:spLocks noChangeArrowheads="1"/>
            </p:cNvSpPr>
            <p:nvPr/>
          </p:nvSpPr>
          <p:spPr bwMode="auto">
            <a:xfrm>
              <a:off x="944" y="933"/>
              <a:ext cx="1778" cy="1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endParaRPr lang="ru-RU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endParaRPr>
            </a:p>
            <a:p>
              <a:pPr algn="ctr">
                <a:spcBef>
                  <a:spcPct val="50000"/>
                </a:spcBef>
              </a:pPr>
              <a:endParaRPr lang="ru-RU" sz="2800" b="1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</p:grpSp>
      <p:sp>
        <p:nvSpPr>
          <p:cNvPr id="74771" name="Rectangle 19" descr="Дуб"/>
          <p:cNvSpPr>
            <a:spLocks noChangeArrowheads="1"/>
          </p:cNvSpPr>
          <p:nvPr/>
        </p:nvSpPr>
        <p:spPr bwMode="auto">
          <a:xfrm>
            <a:off x="785786" y="2500306"/>
            <a:ext cx="3286148" cy="2952749"/>
          </a:xfrm>
          <a:prstGeom prst="rect">
            <a:avLst/>
          </a:prstGeom>
          <a:blipFill dpi="0" rotWithShape="1">
            <a:blip r:embed="rId2" cstate="email"/>
            <a:srcRect/>
            <a:tile tx="0" ty="0" sx="100000" sy="100000" flip="none" algn="tl"/>
          </a:blipFill>
          <a:ln w="25400">
            <a:solidFill>
              <a:srgbClr val="9966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4772" name="AutoShape 20"/>
          <p:cNvSpPr>
            <a:spLocks noChangeArrowheads="1"/>
          </p:cNvSpPr>
          <p:nvPr/>
        </p:nvSpPr>
        <p:spPr bwMode="auto">
          <a:xfrm rot="7866378">
            <a:off x="914750" y="5000844"/>
            <a:ext cx="196850" cy="431800"/>
          </a:xfrm>
          <a:prstGeom prst="moon">
            <a:avLst>
              <a:gd name="adj" fmla="val 19231"/>
            </a:avLst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4773" name="WordArt 21"/>
          <p:cNvSpPr>
            <a:spLocks noChangeArrowheads="1" noChangeShapeType="1" noTextEdit="1"/>
          </p:cNvSpPr>
          <p:nvPr/>
        </p:nvSpPr>
        <p:spPr bwMode="auto">
          <a:xfrm>
            <a:off x="785786" y="714356"/>
            <a:ext cx="7477125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>
                <a:ln w="63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Shelman"/>
              </a:rPr>
              <a:t>У крышки квадратного стола 4 угла. </a:t>
            </a:r>
          </a:p>
          <a:p>
            <a:pPr algn="ctr"/>
            <a:r>
              <a:rPr lang="ru-RU" sz="2400" b="1" kern="10" dirty="0">
                <a:ln w="63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Shelman"/>
              </a:rPr>
              <a:t>Сколько станет углов, если 1 угол отпилить? </a:t>
            </a:r>
          </a:p>
        </p:txBody>
      </p:sp>
      <p:sp>
        <p:nvSpPr>
          <p:cNvPr id="74775" name="WordArt 23"/>
          <p:cNvSpPr>
            <a:spLocks noChangeArrowheads="1" noChangeShapeType="1" noTextEdit="1"/>
          </p:cNvSpPr>
          <p:nvPr/>
        </p:nvSpPr>
        <p:spPr bwMode="auto">
          <a:xfrm>
            <a:off x="5857884" y="4929198"/>
            <a:ext cx="1657350" cy="55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481"/>
              </a:avLst>
            </a:prstTxWarp>
          </a:bodyPr>
          <a:lstStyle/>
          <a:p>
            <a:pPr algn="ctr"/>
            <a:r>
              <a:rPr lang="ru-RU" sz="2400" b="1" kern="10" dirty="0">
                <a:ln w="63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3 угла</a:t>
            </a:r>
          </a:p>
        </p:txBody>
      </p:sp>
      <p:sp>
        <p:nvSpPr>
          <p:cNvPr id="74776" name="AutoShape 24"/>
          <p:cNvSpPr>
            <a:spLocks noChangeArrowheads="1"/>
          </p:cNvSpPr>
          <p:nvPr/>
        </p:nvSpPr>
        <p:spPr bwMode="auto">
          <a:xfrm rot="13876228">
            <a:off x="1909763" y="2778125"/>
            <a:ext cx="211137" cy="360363"/>
          </a:xfrm>
          <a:prstGeom prst="moon">
            <a:avLst>
              <a:gd name="adj" fmla="val 19231"/>
            </a:avLst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4777" name="AutoShape 25"/>
          <p:cNvSpPr>
            <a:spLocks noChangeArrowheads="1"/>
          </p:cNvSpPr>
          <p:nvPr/>
        </p:nvSpPr>
        <p:spPr bwMode="auto">
          <a:xfrm rot="3282245">
            <a:off x="3566487" y="5120785"/>
            <a:ext cx="161925" cy="420688"/>
          </a:xfrm>
          <a:prstGeom prst="moon">
            <a:avLst>
              <a:gd name="adj" fmla="val 19231"/>
            </a:avLst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4780" name="WordArt 28"/>
          <p:cNvSpPr>
            <a:spLocks noChangeArrowheads="1" noChangeShapeType="1" noTextEdit="1"/>
          </p:cNvSpPr>
          <p:nvPr/>
        </p:nvSpPr>
        <p:spPr bwMode="auto">
          <a:xfrm>
            <a:off x="5357818" y="2143116"/>
            <a:ext cx="207645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>
                <a:ln w="63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Garamond"/>
              </a:rPr>
              <a:t>3 вариант</a:t>
            </a:r>
          </a:p>
        </p:txBody>
      </p:sp>
      <p:sp>
        <p:nvSpPr>
          <p:cNvPr id="74782" name="AutoShape 30"/>
          <p:cNvSpPr>
            <a:spLocks noChangeArrowheads="1"/>
          </p:cNvSpPr>
          <p:nvPr/>
        </p:nvSpPr>
        <p:spPr bwMode="auto">
          <a:xfrm rot="10800000">
            <a:off x="785786" y="2428868"/>
            <a:ext cx="3387722" cy="3168650"/>
          </a:xfrm>
          <a:prstGeom prst="rtTriangl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4774" name="Picture 22" descr="W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987990" flipH="1">
            <a:off x="2124075" y="2708275"/>
            <a:ext cx="2592388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2" name="AutoShape 25"/>
          <p:cNvSpPr>
            <a:spLocks noChangeArrowheads="1"/>
          </p:cNvSpPr>
          <p:nvPr/>
        </p:nvSpPr>
        <p:spPr bwMode="auto">
          <a:xfrm rot="3282245" flipH="1">
            <a:off x="791440" y="2828062"/>
            <a:ext cx="298750" cy="449421"/>
          </a:xfrm>
          <a:prstGeom prst="moon">
            <a:avLst>
              <a:gd name="adj" fmla="val 19231"/>
            </a:avLst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4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4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4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64 0.10209 C 0.04184 0.07408 0.02274 0.06297 0.00295 0.0419 C -0.01181 0.02709 -0.02674 0.0088 -0.04445 -0.00139 C -0.05608 -0.0081 -0.07031 -0.0081 -0.08073 -0.01875 C -0.08906 -0.02615 -0.0941 -0.03726 -0.10261 -0.04444 C -0.10643 -0.04699 -0.1099 -0.05046 -0.11372 -0.05301 C -0.12413 -0.07152 -0.14045 -0.08472 -0.15365 -0.10069 C -0.16632 -0.11551 -0.17882 -0.13611 -0.19358 -0.14861 C -0.19618 -0.15254 -0.20469 -0.15995 -0.20104 -0.16134 C -0.20104 -0.16041 -0.17379 -0.15023 -0.16823 -0.14861 C -0.16458 -0.14652 -0.15712 -0.14375 -0.15712 -0.14351 C -0.14896 -0.13611 -0.13854 -0.13125 -0.13177 -0.12245 C -0.11788 -0.1037 -0.10868 -0.07453 -0.09202 -0.05764 C -0.08768 -0.05301 -0.08195 -0.05254 -0.07726 -0.04907 C -0.0717 -0.04421 -0.0684 -0.03634 -0.06268 -0.03148 C -0.0474 -0.01759 -0.03073 -0.00949 -0.01528 0.00301 C -0.00486 0.02199 0.01892 0.05162 0.02448 0.07199 C 0.02847 0.08496 0.02778 0.08658 0.03576 0.09815 C 0.03871 0.10278 0.04253 0.10695 0.04635 0.11111 C 0.0533 0.1176 0.0684 0.12824 0.0684 0.12871 C 0.08038 0.14931 0.10243 0.16343 0.11944 0.17986 C 0.12361 0.18403 0.12621 0.18912 0.13055 0.19306 C 0.13715 0.19931 0.15226 0.21019 0.15226 0.21065 C 0.15729 0.21875 0.16024 0.22871 0.16684 0.23611 C 0.17413 0.24445 0.18906 0.26227 0.18906 0.2632 C 0.18403 0.24167 0.17326 0.2213 0.1559 0.21436 C 0.14514 0.19491 0.12795 0.18195 0.11562 0.16274 C 0.09097 0.12385 0.0684 0.08079 0.03941 0.04653 C 0.03142 0.01019 0.04253 0.04375 0.02448 0.02014 C 0.01597 0.00834 0.01215 -0.00787 0.00295 -0.01875 C -0.00469 -0.02731 -0.01024 -0.03726 -0.01893 -0.04444 C -0.02257 -0.04699 -0.02674 -0.05 -0.02986 -0.05301 C -0.04809 -0.0706 -0.03247 -0.06273 -0.05174 -0.07037 C -0.06649 -0.08819 -0.08594 -0.10208 -0.10261 -0.11828 C -0.11302 -0.12754 -0.12622 -0.1331 -0.13542 -0.14375 C -0.14236 -0.15185 -0.14705 -0.16157 -0.15365 -0.16967 C -0.15695 -0.17361 -0.16458 -0.17777 -0.16458 -0.17777 " pathEditMode="relative" rAng="0" ptsTypes="ffffffffffffffffffffffffffffffffffffA">
                                      <p:cBhvr>
                                        <p:cTn id="29" dur="2000" fill="hold"/>
                                        <p:tgtEl>
                                          <p:spTgt spid="747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00" y="-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4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6" dur="500"/>
                                        <p:tgtEl>
                                          <p:spTgt spid="74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9" dur="500"/>
                                        <p:tgtEl>
                                          <p:spTgt spid="74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500"/>
                                        <p:tgtEl>
                                          <p:spTgt spid="74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4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71" grpId="0" animBg="1"/>
      <p:bldP spid="74773" grpId="0" animBg="1"/>
      <p:bldP spid="74775" grpId="0" animBg="1"/>
      <p:bldP spid="74780" grpId="0" animBg="1"/>
      <p:bldP spid="7478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a504b7bf96b6e676aa7b75aae4a276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404664"/>
            <a:ext cx="4392488" cy="6107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9" descr="4"/>
          <p:cNvPicPr>
            <a:picLocks noChangeAspect="1" noChangeArrowheads="1"/>
          </p:cNvPicPr>
          <p:nvPr/>
        </p:nvPicPr>
        <p:blipFill>
          <a:blip r:embed="rId3" cstate="email"/>
          <a:srcRect l="3606" t="2016"/>
          <a:stretch>
            <a:fillRect/>
          </a:stretch>
        </p:blipFill>
        <p:spPr bwMode="auto">
          <a:xfrm rot="980451">
            <a:off x="5257800" y="2438400"/>
            <a:ext cx="3176588" cy="4200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0957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Picture 7" descr="BOOK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593264">
            <a:off x="1337592" y="731436"/>
            <a:ext cx="6822008" cy="4857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51520" y="332656"/>
            <a:ext cx="8496944" cy="6192688"/>
            <a:chOff x="642" y="429"/>
            <a:chExt cx="4476" cy="3468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642" y="429"/>
              <a:ext cx="4476" cy="3468"/>
              <a:chOff x="336" y="480"/>
              <a:chExt cx="4476" cy="3468"/>
            </a:xfrm>
          </p:grpSpPr>
          <p:sp>
            <p:nvSpPr>
              <p:cNvPr id="6" name="Freeform 4"/>
              <p:cNvSpPr>
                <a:spLocks/>
              </p:cNvSpPr>
              <p:nvPr/>
            </p:nvSpPr>
            <p:spPr bwMode="auto">
              <a:xfrm>
                <a:off x="342" y="486"/>
                <a:ext cx="4464" cy="3456"/>
              </a:xfrm>
              <a:custGeom>
                <a:avLst/>
                <a:gdLst>
                  <a:gd name="T0" fmla="*/ 0 w 4464"/>
                  <a:gd name="T1" fmla="*/ 3347 h 3456"/>
                  <a:gd name="T2" fmla="*/ 0 w 4464"/>
                  <a:gd name="T3" fmla="*/ 94 h 3456"/>
                  <a:gd name="T4" fmla="*/ 1 w 4464"/>
                  <a:gd name="T5" fmla="*/ 79 h 3456"/>
                  <a:gd name="T6" fmla="*/ 7 w 4464"/>
                  <a:gd name="T7" fmla="*/ 63 h 3456"/>
                  <a:gd name="T8" fmla="*/ 15 w 4464"/>
                  <a:gd name="T9" fmla="*/ 47 h 3456"/>
                  <a:gd name="T10" fmla="*/ 25 w 4464"/>
                  <a:gd name="T11" fmla="*/ 32 h 3456"/>
                  <a:gd name="T12" fmla="*/ 40 w 4464"/>
                  <a:gd name="T13" fmla="*/ 19 h 3456"/>
                  <a:gd name="T14" fmla="*/ 56 w 4464"/>
                  <a:gd name="T15" fmla="*/ 9 h 3456"/>
                  <a:gd name="T16" fmla="*/ 74 w 4464"/>
                  <a:gd name="T17" fmla="*/ 3 h 3456"/>
                  <a:gd name="T18" fmla="*/ 95 w 4464"/>
                  <a:gd name="T19" fmla="*/ 0 h 3456"/>
                  <a:gd name="T20" fmla="*/ 4384 w 4464"/>
                  <a:gd name="T21" fmla="*/ 0 h 3456"/>
                  <a:gd name="T22" fmla="*/ 4399 w 4464"/>
                  <a:gd name="T23" fmla="*/ 1 h 3456"/>
                  <a:gd name="T24" fmla="*/ 4412 w 4464"/>
                  <a:gd name="T25" fmla="*/ 6 h 3456"/>
                  <a:gd name="T26" fmla="*/ 4426 w 4464"/>
                  <a:gd name="T27" fmla="*/ 14 h 3456"/>
                  <a:gd name="T28" fmla="*/ 4439 w 4464"/>
                  <a:gd name="T29" fmla="*/ 25 h 3456"/>
                  <a:gd name="T30" fmla="*/ 4448 w 4464"/>
                  <a:gd name="T31" fmla="*/ 38 h 3456"/>
                  <a:gd name="T32" fmla="*/ 4457 w 4464"/>
                  <a:gd name="T33" fmla="*/ 50 h 3456"/>
                  <a:gd name="T34" fmla="*/ 4462 w 4464"/>
                  <a:gd name="T35" fmla="*/ 65 h 3456"/>
                  <a:gd name="T36" fmla="*/ 4464 w 4464"/>
                  <a:gd name="T37" fmla="*/ 80 h 3456"/>
                  <a:gd name="T38" fmla="*/ 4464 w 4464"/>
                  <a:gd name="T39" fmla="*/ 3362 h 3456"/>
                  <a:gd name="T40" fmla="*/ 4462 w 4464"/>
                  <a:gd name="T41" fmla="*/ 3376 h 3456"/>
                  <a:gd name="T42" fmla="*/ 4457 w 4464"/>
                  <a:gd name="T43" fmla="*/ 3393 h 3456"/>
                  <a:gd name="T44" fmla="*/ 4448 w 4464"/>
                  <a:gd name="T45" fmla="*/ 3408 h 3456"/>
                  <a:gd name="T46" fmla="*/ 4437 w 4464"/>
                  <a:gd name="T47" fmla="*/ 3422 h 3456"/>
                  <a:gd name="T48" fmla="*/ 4424 w 4464"/>
                  <a:gd name="T49" fmla="*/ 3437 h 3456"/>
                  <a:gd name="T50" fmla="*/ 4409 w 4464"/>
                  <a:gd name="T51" fmla="*/ 3447 h 3456"/>
                  <a:gd name="T52" fmla="*/ 4394 w 4464"/>
                  <a:gd name="T53" fmla="*/ 3453 h 3456"/>
                  <a:gd name="T54" fmla="*/ 4378 w 4464"/>
                  <a:gd name="T55" fmla="*/ 3456 h 3456"/>
                  <a:gd name="T56" fmla="*/ 109 w 4464"/>
                  <a:gd name="T57" fmla="*/ 3456 h 3456"/>
                  <a:gd name="T58" fmla="*/ 92 w 4464"/>
                  <a:gd name="T59" fmla="*/ 3455 h 3456"/>
                  <a:gd name="T60" fmla="*/ 74 w 4464"/>
                  <a:gd name="T61" fmla="*/ 3450 h 3456"/>
                  <a:gd name="T62" fmla="*/ 56 w 4464"/>
                  <a:gd name="T63" fmla="*/ 3440 h 3456"/>
                  <a:gd name="T64" fmla="*/ 39 w 4464"/>
                  <a:gd name="T65" fmla="*/ 3429 h 3456"/>
                  <a:gd name="T66" fmla="*/ 23 w 4464"/>
                  <a:gd name="T67" fmla="*/ 3415 h 3456"/>
                  <a:gd name="T68" fmla="*/ 11 w 4464"/>
                  <a:gd name="T69" fmla="*/ 3395 h 3456"/>
                  <a:gd name="T70" fmla="*/ 2 w 4464"/>
                  <a:gd name="T71" fmla="*/ 3373 h 3456"/>
                  <a:gd name="T72" fmla="*/ 0 w 4464"/>
                  <a:gd name="T73" fmla="*/ 3347 h 345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464"/>
                  <a:gd name="T112" fmla="*/ 0 h 3456"/>
                  <a:gd name="T113" fmla="*/ 4464 w 4464"/>
                  <a:gd name="T114" fmla="*/ 3456 h 345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464" h="3456">
                    <a:moveTo>
                      <a:pt x="0" y="3347"/>
                    </a:moveTo>
                    <a:lnTo>
                      <a:pt x="0" y="94"/>
                    </a:lnTo>
                    <a:lnTo>
                      <a:pt x="1" y="79"/>
                    </a:lnTo>
                    <a:lnTo>
                      <a:pt x="7" y="63"/>
                    </a:lnTo>
                    <a:lnTo>
                      <a:pt x="15" y="47"/>
                    </a:lnTo>
                    <a:lnTo>
                      <a:pt x="25" y="32"/>
                    </a:lnTo>
                    <a:lnTo>
                      <a:pt x="40" y="19"/>
                    </a:lnTo>
                    <a:lnTo>
                      <a:pt x="56" y="9"/>
                    </a:lnTo>
                    <a:lnTo>
                      <a:pt x="74" y="3"/>
                    </a:lnTo>
                    <a:lnTo>
                      <a:pt x="95" y="0"/>
                    </a:lnTo>
                    <a:lnTo>
                      <a:pt x="4384" y="0"/>
                    </a:lnTo>
                    <a:lnTo>
                      <a:pt x="4399" y="1"/>
                    </a:lnTo>
                    <a:lnTo>
                      <a:pt x="4412" y="6"/>
                    </a:lnTo>
                    <a:lnTo>
                      <a:pt x="4426" y="14"/>
                    </a:lnTo>
                    <a:lnTo>
                      <a:pt x="4439" y="25"/>
                    </a:lnTo>
                    <a:lnTo>
                      <a:pt x="4448" y="38"/>
                    </a:lnTo>
                    <a:lnTo>
                      <a:pt x="4457" y="50"/>
                    </a:lnTo>
                    <a:lnTo>
                      <a:pt x="4462" y="65"/>
                    </a:lnTo>
                    <a:lnTo>
                      <a:pt x="4464" y="80"/>
                    </a:lnTo>
                    <a:lnTo>
                      <a:pt x="4464" y="3362"/>
                    </a:lnTo>
                    <a:lnTo>
                      <a:pt x="4462" y="3376"/>
                    </a:lnTo>
                    <a:lnTo>
                      <a:pt x="4457" y="3393"/>
                    </a:lnTo>
                    <a:lnTo>
                      <a:pt x="4448" y="3408"/>
                    </a:lnTo>
                    <a:lnTo>
                      <a:pt x="4437" y="3422"/>
                    </a:lnTo>
                    <a:lnTo>
                      <a:pt x="4424" y="3437"/>
                    </a:lnTo>
                    <a:lnTo>
                      <a:pt x="4409" y="3447"/>
                    </a:lnTo>
                    <a:lnTo>
                      <a:pt x="4394" y="3453"/>
                    </a:lnTo>
                    <a:lnTo>
                      <a:pt x="4378" y="3456"/>
                    </a:lnTo>
                    <a:lnTo>
                      <a:pt x="109" y="3456"/>
                    </a:lnTo>
                    <a:lnTo>
                      <a:pt x="92" y="3455"/>
                    </a:lnTo>
                    <a:lnTo>
                      <a:pt x="74" y="3450"/>
                    </a:lnTo>
                    <a:lnTo>
                      <a:pt x="56" y="3440"/>
                    </a:lnTo>
                    <a:lnTo>
                      <a:pt x="39" y="3429"/>
                    </a:lnTo>
                    <a:lnTo>
                      <a:pt x="23" y="3415"/>
                    </a:lnTo>
                    <a:lnTo>
                      <a:pt x="11" y="3395"/>
                    </a:lnTo>
                    <a:lnTo>
                      <a:pt x="2" y="3373"/>
                    </a:lnTo>
                    <a:lnTo>
                      <a:pt x="0" y="3347"/>
                    </a:lnTo>
                    <a:close/>
                  </a:path>
                </a:pathLst>
              </a:custGeom>
              <a:solidFill>
                <a:srgbClr val="0000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336" y="580"/>
                <a:ext cx="12" cy="3253"/>
              </a:xfrm>
              <a:custGeom>
                <a:avLst/>
                <a:gdLst>
                  <a:gd name="T0" fmla="*/ 0 w 12"/>
                  <a:gd name="T1" fmla="*/ 0 h 3253"/>
                  <a:gd name="T2" fmla="*/ 0 w 12"/>
                  <a:gd name="T3" fmla="*/ 0 h 3253"/>
                  <a:gd name="T4" fmla="*/ 0 w 12"/>
                  <a:gd name="T5" fmla="*/ 3253 h 3253"/>
                  <a:gd name="T6" fmla="*/ 12 w 12"/>
                  <a:gd name="T7" fmla="*/ 3253 h 3253"/>
                  <a:gd name="T8" fmla="*/ 12 w 12"/>
                  <a:gd name="T9" fmla="*/ 0 h 3253"/>
                  <a:gd name="T10" fmla="*/ 12 w 12"/>
                  <a:gd name="T11" fmla="*/ 0 h 3253"/>
                  <a:gd name="T12" fmla="*/ 0 w 12"/>
                  <a:gd name="T13" fmla="*/ 0 h 32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3253"/>
                  <a:gd name="T23" fmla="*/ 12 w 12"/>
                  <a:gd name="T24" fmla="*/ 3253 h 325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3253">
                    <a:moveTo>
                      <a:pt x="0" y="0"/>
                    </a:moveTo>
                    <a:lnTo>
                      <a:pt x="0" y="0"/>
                    </a:lnTo>
                    <a:lnTo>
                      <a:pt x="0" y="3253"/>
                    </a:lnTo>
                    <a:lnTo>
                      <a:pt x="12" y="3253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336" y="480"/>
                <a:ext cx="101" cy="100"/>
              </a:xfrm>
              <a:custGeom>
                <a:avLst/>
                <a:gdLst>
                  <a:gd name="T0" fmla="*/ 101 w 101"/>
                  <a:gd name="T1" fmla="*/ 0 h 100"/>
                  <a:gd name="T2" fmla="*/ 101 w 101"/>
                  <a:gd name="T3" fmla="*/ 0 h 100"/>
                  <a:gd name="T4" fmla="*/ 79 w 101"/>
                  <a:gd name="T5" fmla="*/ 3 h 100"/>
                  <a:gd name="T6" fmla="*/ 59 w 101"/>
                  <a:gd name="T7" fmla="*/ 10 h 100"/>
                  <a:gd name="T8" fmla="*/ 44 w 101"/>
                  <a:gd name="T9" fmla="*/ 20 h 100"/>
                  <a:gd name="T10" fmla="*/ 28 w 101"/>
                  <a:gd name="T11" fmla="*/ 34 h 100"/>
                  <a:gd name="T12" fmla="*/ 16 w 101"/>
                  <a:gd name="T13" fmla="*/ 50 h 100"/>
                  <a:gd name="T14" fmla="*/ 8 w 101"/>
                  <a:gd name="T15" fmla="*/ 67 h 100"/>
                  <a:gd name="T16" fmla="*/ 2 w 101"/>
                  <a:gd name="T17" fmla="*/ 84 h 100"/>
                  <a:gd name="T18" fmla="*/ 0 w 101"/>
                  <a:gd name="T19" fmla="*/ 100 h 100"/>
                  <a:gd name="T20" fmla="*/ 12 w 101"/>
                  <a:gd name="T21" fmla="*/ 100 h 100"/>
                  <a:gd name="T22" fmla="*/ 12 w 101"/>
                  <a:gd name="T23" fmla="*/ 86 h 100"/>
                  <a:gd name="T24" fmla="*/ 18 w 101"/>
                  <a:gd name="T25" fmla="*/ 72 h 100"/>
                  <a:gd name="T26" fmla="*/ 25 w 101"/>
                  <a:gd name="T27" fmla="*/ 55 h 100"/>
                  <a:gd name="T28" fmla="*/ 35 w 101"/>
                  <a:gd name="T29" fmla="*/ 42 h 100"/>
                  <a:gd name="T30" fmla="*/ 48 w 101"/>
                  <a:gd name="T31" fmla="*/ 31 h 100"/>
                  <a:gd name="T32" fmla="*/ 64 w 101"/>
                  <a:gd name="T33" fmla="*/ 20 h 100"/>
                  <a:gd name="T34" fmla="*/ 81 w 101"/>
                  <a:gd name="T35" fmla="*/ 14 h 100"/>
                  <a:gd name="T36" fmla="*/ 101 w 101"/>
                  <a:gd name="T37" fmla="*/ 12 h 100"/>
                  <a:gd name="T38" fmla="*/ 101 w 101"/>
                  <a:gd name="T39" fmla="*/ 12 h 100"/>
                  <a:gd name="T40" fmla="*/ 101 w 101"/>
                  <a:gd name="T41" fmla="*/ 0 h 10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1"/>
                  <a:gd name="T64" fmla="*/ 0 h 100"/>
                  <a:gd name="T65" fmla="*/ 101 w 101"/>
                  <a:gd name="T66" fmla="*/ 100 h 10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1" h="100">
                    <a:moveTo>
                      <a:pt x="101" y="0"/>
                    </a:moveTo>
                    <a:lnTo>
                      <a:pt x="101" y="0"/>
                    </a:lnTo>
                    <a:lnTo>
                      <a:pt x="79" y="3"/>
                    </a:lnTo>
                    <a:lnTo>
                      <a:pt x="59" y="10"/>
                    </a:lnTo>
                    <a:lnTo>
                      <a:pt x="44" y="20"/>
                    </a:lnTo>
                    <a:lnTo>
                      <a:pt x="28" y="34"/>
                    </a:lnTo>
                    <a:lnTo>
                      <a:pt x="16" y="50"/>
                    </a:lnTo>
                    <a:lnTo>
                      <a:pt x="8" y="67"/>
                    </a:lnTo>
                    <a:lnTo>
                      <a:pt x="2" y="84"/>
                    </a:lnTo>
                    <a:lnTo>
                      <a:pt x="0" y="100"/>
                    </a:lnTo>
                    <a:lnTo>
                      <a:pt x="12" y="100"/>
                    </a:lnTo>
                    <a:lnTo>
                      <a:pt x="12" y="86"/>
                    </a:lnTo>
                    <a:lnTo>
                      <a:pt x="18" y="72"/>
                    </a:lnTo>
                    <a:lnTo>
                      <a:pt x="25" y="55"/>
                    </a:lnTo>
                    <a:lnTo>
                      <a:pt x="35" y="42"/>
                    </a:lnTo>
                    <a:lnTo>
                      <a:pt x="48" y="31"/>
                    </a:lnTo>
                    <a:lnTo>
                      <a:pt x="64" y="20"/>
                    </a:lnTo>
                    <a:lnTo>
                      <a:pt x="81" y="14"/>
                    </a:lnTo>
                    <a:lnTo>
                      <a:pt x="101" y="12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4726" y="480"/>
                <a:ext cx="86" cy="86"/>
              </a:xfrm>
              <a:custGeom>
                <a:avLst/>
                <a:gdLst>
                  <a:gd name="T0" fmla="*/ 86 w 86"/>
                  <a:gd name="T1" fmla="*/ 86 h 86"/>
                  <a:gd name="T2" fmla="*/ 86 w 86"/>
                  <a:gd name="T3" fmla="*/ 86 h 86"/>
                  <a:gd name="T4" fmla="*/ 82 w 86"/>
                  <a:gd name="T5" fmla="*/ 69 h 86"/>
                  <a:gd name="T6" fmla="*/ 78 w 86"/>
                  <a:gd name="T7" fmla="*/ 54 h 86"/>
                  <a:gd name="T8" fmla="*/ 68 w 86"/>
                  <a:gd name="T9" fmla="*/ 41 h 86"/>
                  <a:gd name="T10" fmla="*/ 58 w 86"/>
                  <a:gd name="T11" fmla="*/ 27 h 86"/>
                  <a:gd name="T12" fmla="*/ 45 w 86"/>
                  <a:gd name="T13" fmla="*/ 15 h 86"/>
                  <a:gd name="T14" fmla="*/ 29 w 86"/>
                  <a:gd name="T15" fmla="*/ 7 h 86"/>
                  <a:gd name="T16" fmla="*/ 16 w 86"/>
                  <a:gd name="T17" fmla="*/ 2 h 86"/>
                  <a:gd name="T18" fmla="*/ 0 w 86"/>
                  <a:gd name="T19" fmla="*/ 0 h 86"/>
                  <a:gd name="T20" fmla="*/ 0 w 86"/>
                  <a:gd name="T21" fmla="*/ 12 h 86"/>
                  <a:gd name="T22" fmla="*/ 13 w 86"/>
                  <a:gd name="T23" fmla="*/ 12 h 86"/>
                  <a:gd name="T24" fmla="*/ 27 w 86"/>
                  <a:gd name="T25" fmla="*/ 18 h 86"/>
                  <a:gd name="T26" fmla="*/ 40 w 86"/>
                  <a:gd name="T27" fmla="*/ 25 h 86"/>
                  <a:gd name="T28" fmla="*/ 51 w 86"/>
                  <a:gd name="T29" fmla="*/ 34 h 86"/>
                  <a:gd name="T30" fmla="*/ 61 w 86"/>
                  <a:gd name="T31" fmla="*/ 46 h 86"/>
                  <a:gd name="T32" fmla="*/ 68 w 86"/>
                  <a:gd name="T33" fmla="*/ 59 h 86"/>
                  <a:gd name="T34" fmla="*/ 73 w 86"/>
                  <a:gd name="T35" fmla="*/ 72 h 86"/>
                  <a:gd name="T36" fmla="*/ 74 w 86"/>
                  <a:gd name="T37" fmla="*/ 86 h 86"/>
                  <a:gd name="T38" fmla="*/ 74 w 86"/>
                  <a:gd name="T39" fmla="*/ 86 h 86"/>
                  <a:gd name="T40" fmla="*/ 86 w 86"/>
                  <a:gd name="T41" fmla="*/ 86 h 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6"/>
                  <a:gd name="T64" fmla="*/ 0 h 86"/>
                  <a:gd name="T65" fmla="*/ 86 w 86"/>
                  <a:gd name="T66" fmla="*/ 86 h 8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6" h="86">
                    <a:moveTo>
                      <a:pt x="86" y="86"/>
                    </a:moveTo>
                    <a:lnTo>
                      <a:pt x="86" y="86"/>
                    </a:lnTo>
                    <a:lnTo>
                      <a:pt x="82" y="69"/>
                    </a:lnTo>
                    <a:lnTo>
                      <a:pt x="78" y="54"/>
                    </a:lnTo>
                    <a:lnTo>
                      <a:pt x="68" y="41"/>
                    </a:lnTo>
                    <a:lnTo>
                      <a:pt x="58" y="27"/>
                    </a:lnTo>
                    <a:lnTo>
                      <a:pt x="45" y="15"/>
                    </a:lnTo>
                    <a:lnTo>
                      <a:pt x="29" y="7"/>
                    </a:lnTo>
                    <a:lnTo>
                      <a:pt x="16" y="2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3" y="12"/>
                    </a:lnTo>
                    <a:lnTo>
                      <a:pt x="27" y="18"/>
                    </a:lnTo>
                    <a:lnTo>
                      <a:pt x="40" y="25"/>
                    </a:lnTo>
                    <a:lnTo>
                      <a:pt x="51" y="34"/>
                    </a:lnTo>
                    <a:lnTo>
                      <a:pt x="61" y="46"/>
                    </a:lnTo>
                    <a:lnTo>
                      <a:pt x="68" y="59"/>
                    </a:lnTo>
                    <a:lnTo>
                      <a:pt x="73" y="72"/>
                    </a:lnTo>
                    <a:lnTo>
                      <a:pt x="74" y="86"/>
                    </a:lnTo>
                    <a:lnTo>
                      <a:pt x="86" y="8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4800" y="566"/>
                <a:ext cx="12" cy="3282"/>
              </a:xfrm>
              <a:custGeom>
                <a:avLst/>
                <a:gdLst>
                  <a:gd name="T0" fmla="*/ 12 w 12"/>
                  <a:gd name="T1" fmla="*/ 3282 h 3282"/>
                  <a:gd name="T2" fmla="*/ 12 w 12"/>
                  <a:gd name="T3" fmla="*/ 3282 h 3282"/>
                  <a:gd name="T4" fmla="*/ 12 w 12"/>
                  <a:gd name="T5" fmla="*/ 0 h 3282"/>
                  <a:gd name="T6" fmla="*/ 0 w 12"/>
                  <a:gd name="T7" fmla="*/ 0 h 3282"/>
                  <a:gd name="T8" fmla="*/ 0 w 12"/>
                  <a:gd name="T9" fmla="*/ 3282 h 3282"/>
                  <a:gd name="T10" fmla="*/ 0 w 12"/>
                  <a:gd name="T11" fmla="*/ 3282 h 3282"/>
                  <a:gd name="T12" fmla="*/ 12 w 12"/>
                  <a:gd name="T13" fmla="*/ 3282 h 32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3282"/>
                  <a:gd name="T23" fmla="*/ 12 w 12"/>
                  <a:gd name="T24" fmla="*/ 3282 h 328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3282">
                    <a:moveTo>
                      <a:pt x="12" y="3282"/>
                    </a:moveTo>
                    <a:lnTo>
                      <a:pt x="12" y="328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3282"/>
                    </a:lnTo>
                    <a:lnTo>
                      <a:pt x="12" y="32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>
                <a:off x="4720" y="3848"/>
                <a:ext cx="92" cy="100"/>
              </a:xfrm>
              <a:custGeom>
                <a:avLst/>
                <a:gdLst>
                  <a:gd name="T0" fmla="*/ 0 w 92"/>
                  <a:gd name="T1" fmla="*/ 100 h 100"/>
                  <a:gd name="T2" fmla="*/ 0 w 92"/>
                  <a:gd name="T3" fmla="*/ 100 h 100"/>
                  <a:gd name="T4" fmla="*/ 17 w 92"/>
                  <a:gd name="T5" fmla="*/ 97 h 100"/>
                  <a:gd name="T6" fmla="*/ 34 w 92"/>
                  <a:gd name="T7" fmla="*/ 90 h 100"/>
                  <a:gd name="T8" fmla="*/ 50 w 92"/>
                  <a:gd name="T9" fmla="*/ 78 h 100"/>
                  <a:gd name="T10" fmla="*/ 63 w 92"/>
                  <a:gd name="T11" fmla="*/ 64 h 100"/>
                  <a:gd name="T12" fmla="*/ 75 w 92"/>
                  <a:gd name="T13" fmla="*/ 49 h 100"/>
                  <a:gd name="T14" fmla="*/ 84 w 92"/>
                  <a:gd name="T15" fmla="*/ 33 h 100"/>
                  <a:gd name="T16" fmla="*/ 88 w 92"/>
                  <a:gd name="T17" fmla="*/ 15 h 100"/>
                  <a:gd name="T18" fmla="*/ 92 w 92"/>
                  <a:gd name="T19" fmla="*/ 0 h 100"/>
                  <a:gd name="T20" fmla="*/ 80 w 92"/>
                  <a:gd name="T21" fmla="*/ 0 h 100"/>
                  <a:gd name="T22" fmla="*/ 79 w 92"/>
                  <a:gd name="T23" fmla="*/ 12 h 100"/>
                  <a:gd name="T24" fmla="*/ 74 w 92"/>
                  <a:gd name="T25" fmla="*/ 28 h 100"/>
                  <a:gd name="T26" fmla="*/ 65 w 92"/>
                  <a:gd name="T27" fmla="*/ 44 h 100"/>
                  <a:gd name="T28" fmla="*/ 56 w 92"/>
                  <a:gd name="T29" fmla="*/ 56 h 100"/>
                  <a:gd name="T30" fmla="*/ 42 w 92"/>
                  <a:gd name="T31" fmla="*/ 71 h 100"/>
                  <a:gd name="T32" fmla="*/ 29 w 92"/>
                  <a:gd name="T33" fmla="*/ 80 h 100"/>
                  <a:gd name="T34" fmla="*/ 15 w 92"/>
                  <a:gd name="T35" fmla="*/ 86 h 100"/>
                  <a:gd name="T36" fmla="*/ 0 w 92"/>
                  <a:gd name="T37" fmla="*/ 88 h 100"/>
                  <a:gd name="T38" fmla="*/ 0 w 92"/>
                  <a:gd name="T39" fmla="*/ 88 h 100"/>
                  <a:gd name="T40" fmla="*/ 0 w 92"/>
                  <a:gd name="T41" fmla="*/ 100 h 10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2"/>
                  <a:gd name="T64" fmla="*/ 0 h 100"/>
                  <a:gd name="T65" fmla="*/ 92 w 92"/>
                  <a:gd name="T66" fmla="*/ 100 h 10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2" h="100">
                    <a:moveTo>
                      <a:pt x="0" y="100"/>
                    </a:moveTo>
                    <a:lnTo>
                      <a:pt x="0" y="100"/>
                    </a:lnTo>
                    <a:lnTo>
                      <a:pt x="17" y="97"/>
                    </a:lnTo>
                    <a:lnTo>
                      <a:pt x="34" y="90"/>
                    </a:lnTo>
                    <a:lnTo>
                      <a:pt x="50" y="78"/>
                    </a:lnTo>
                    <a:lnTo>
                      <a:pt x="63" y="64"/>
                    </a:lnTo>
                    <a:lnTo>
                      <a:pt x="75" y="49"/>
                    </a:lnTo>
                    <a:lnTo>
                      <a:pt x="84" y="33"/>
                    </a:lnTo>
                    <a:lnTo>
                      <a:pt x="88" y="15"/>
                    </a:lnTo>
                    <a:lnTo>
                      <a:pt x="92" y="0"/>
                    </a:lnTo>
                    <a:lnTo>
                      <a:pt x="80" y="0"/>
                    </a:lnTo>
                    <a:lnTo>
                      <a:pt x="79" y="12"/>
                    </a:lnTo>
                    <a:lnTo>
                      <a:pt x="74" y="28"/>
                    </a:lnTo>
                    <a:lnTo>
                      <a:pt x="65" y="44"/>
                    </a:lnTo>
                    <a:lnTo>
                      <a:pt x="56" y="56"/>
                    </a:lnTo>
                    <a:lnTo>
                      <a:pt x="42" y="71"/>
                    </a:lnTo>
                    <a:lnTo>
                      <a:pt x="29" y="80"/>
                    </a:lnTo>
                    <a:lnTo>
                      <a:pt x="15" y="86"/>
                    </a:lnTo>
                    <a:lnTo>
                      <a:pt x="0" y="88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>
                <a:off x="451" y="3936"/>
                <a:ext cx="4269" cy="12"/>
              </a:xfrm>
              <a:custGeom>
                <a:avLst/>
                <a:gdLst>
                  <a:gd name="T0" fmla="*/ 0 w 4269"/>
                  <a:gd name="T1" fmla="*/ 12 h 12"/>
                  <a:gd name="T2" fmla="*/ 0 w 4269"/>
                  <a:gd name="T3" fmla="*/ 12 h 12"/>
                  <a:gd name="T4" fmla="*/ 4269 w 4269"/>
                  <a:gd name="T5" fmla="*/ 12 h 12"/>
                  <a:gd name="T6" fmla="*/ 4269 w 4269"/>
                  <a:gd name="T7" fmla="*/ 0 h 12"/>
                  <a:gd name="T8" fmla="*/ 0 w 4269"/>
                  <a:gd name="T9" fmla="*/ 0 h 12"/>
                  <a:gd name="T10" fmla="*/ 0 w 4269"/>
                  <a:gd name="T11" fmla="*/ 0 h 12"/>
                  <a:gd name="T12" fmla="*/ 0 w 4269"/>
                  <a:gd name="T13" fmla="*/ 12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69"/>
                  <a:gd name="T22" fmla="*/ 0 h 12"/>
                  <a:gd name="T23" fmla="*/ 4269 w 4269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69" h="12">
                    <a:moveTo>
                      <a:pt x="0" y="12"/>
                    </a:moveTo>
                    <a:lnTo>
                      <a:pt x="0" y="12"/>
                    </a:lnTo>
                    <a:lnTo>
                      <a:pt x="4269" y="12"/>
                    </a:lnTo>
                    <a:lnTo>
                      <a:pt x="4269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>
                <a:off x="336" y="3833"/>
                <a:ext cx="115" cy="115"/>
              </a:xfrm>
              <a:custGeom>
                <a:avLst/>
                <a:gdLst>
                  <a:gd name="T0" fmla="*/ 0 w 115"/>
                  <a:gd name="T1" fmla="*/ 0 h 115"/>
                  <a:gd name="T2" fmla="*/ 0 w 115"/>
                  <a:gd name="T3" fmla="*/ 0 h 115"/>
                  <a:gd name="T4" fmla="*/ 4 w 115"/>
                  <a:gd name="T5" fmla="*/ 27 h 115"/>
                  <a:gd name="T6" fmla="*/ 12 w 115"/>
                  <a:gd name="T7" fmla="*/ 51 h 115"/>
                  <a:gd name="T8" fmla="*/ 25 w 115"/>
                  <a:gd name="T9" fmla="*/ 71 h 115"/>
                  <a:gd name="T10" fmla="*/ 42 w 115"/>
                  <a:gd name="T11" fmla="*/ 87 h 115"/>
                  <a:gd name="T12" fmla="*/ 59 w 115"/>
                  <a:gd name="T13" fmla="*/ 99 h 115"/>
                  <a:gd name="T14" fmla="*/ 79 w 115"/>
                  <a:gd name="T15" fmla="*/ 108 h 115"/>
                  <a:gd name="T16" fmla="*/ 98 w 115"/>
                  <a:gd name="T17" fmla="*/ 113 h 115"/>
                  <a:gd name="T18" fmla="*/ 115 w 115"/>
                  <a:gd name="T19" fmla="*/ 115 h 115"/>
                  <a:gd name="T20" fmla="*/ 115 w 115"/>
                  <a:gd name="T21" fmla="*/ 103 h 115"/>
                  <a:gd name="T22" fmla="*/ 98 w 115"/>
                  <a:gd name="T23" fmla="*/ 103 h 115"/>
                  <a:gd name="T24" fmla="*/ 81 w 115"/>
                  <a:gd name="T25" fmla="*/ 97 h 115"/>
                  <a:gd name="T26" fmla="*/ 64 w 115"/>
                  <a:gd name="T27" fmla="*/ 88 h 115"/>
                  <a:gd name="T28" fmla="*/ 47 w 115"/>
                  <a:gd name="T29" fmla="*/ 77 h 115"/>
                  <a:gd name="T30" fmla="*/ 33 w 115"/>
                  <a:gd name="T31" fmla="*/ 64 h 115"/>
                  <a:gd name="T32" fmla="*/ 22 w 115"/>
                  <a:gd name="T33" fmla="*/ 46 h 115"/>
                  <a:gd name="T34" fmla="*/ 13 w 115"/>
                  <a:gd name="T35" fmla="*/ 25 h 115"/>
                  <a:gd name="T36" fmla="*/ 12 w 115"/>
                  <a:gd name="T37" fmla="*/ 0 h 115"/>
                  <a:gd name="T38" fmla="*/ 12 w 115"/>
                  <a:gd name="T39" fmla="*/ 0 h 115"/>
                  <a:gd name="T40" fmla="*/ 0 w 115"/>
                  <a:gd name="T41" fmla="*/ 0 h 11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5"/>
                  <a:gd name="T64" fmla="*/ 0 h 115"/>
                  <a:gd name="T65" fmla="*/ 115 w 115"/>
                  <a:gd name="T66" fmla="*/ 115 h 11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5" h="115">
                    <a:moveTo>
                      <a:pt x="0" y="0"/>
                    </a:moveTo>
                    <a:lnTo>
                      <a:pt x="0" y="0"/>
                    </a:lnTo>
                    <a:lnTo>
                      <a:pt x="4" y="27"/>
                    </a:lnTo>
                    <a:lnTo>
                      <a:pt x="12" y="51"/>
                    </a:lnTo>
                    <a:lnTo>
                      <a:pt x="25" y="71"/>
                    </a:lnTo>
                    <a:lnTo>
                      <a:pt x="42" y="87"/>
                    </a:lnTo>
                    <a:lnTo>
                      <a:pt x="59" y="99"/>
                    </a:lnTo>
                    <a:lnTo>
                      <a:pt x="79" y="108"/>
                    </a:lnTo>
                    <a:lnTo>
                      <a:pt x="98" y="113"/>
                    </a:lnTo>
                    <a:lnTo>
                      <a:pt x="115" y="115"/>
                    </a:lnTo>
                    <a:lnTo>
                      <a:pt x="115" y="103"/>
                    </a:lnTo>
                    <a:lnTo>
                      <a:pt x="98" y="103"/>
                    </a:lnTo>
                    <a:lnTo>
                      <a:pt x="81" y="97"/>
                    </a:lnTo>
                    <a:lnTo>
                      <a:pt x="64" y="88"/>
                    </a:lnTo>
                    <a:lnTo>
                      <a:pt x="47" y="77"/>
                    </a:lnTo>
                    <a:lnTo>
                      <a:pt x="33" y="64"/>
                    </a:lnTo>
                    <a:lnTo>
                      <a:pt x="22" y="46"/>
                    </a:lnTo>
                    <a:lnTo>
                      <a:pt x="13" y="25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4" name="Rectangle 13"/>
              <p:cNvSpPr>
                <a:spLocks noChangeArrowheads="1"/>
              </p:cNvSpPr>
              <p:nvPr/>
            </p:nvSpPr>
            <p:spPr bwMode="auto">
              <a:xfrm>
                <a:off x="2367" y="574"/>
                <a:ext cx="318" cy="3259"/>
              </a:xfrm>
              <a:prstGeom prst="rect">
                <a:avLst/>
              </a:prstGeom>
              <a:solidFill>
                <a:srgbClr val="BF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>
                <a:off x="2681" y="574"/>
                <a:ext cx="9" cy="3264"/>
              </a:xfrm>
              <a:custGeom>
                <a:avLst/>
                <a:gdLst>
                  <a:gd name="T0" fmla="*/ 4 w 9"/>
                  <a:gd name="T1" fmla="*/ 3264 h 3264"/>
                  <a:gd name="T2" fmla="*/ 9 w 9"/>
                  <a:gd name="T3" fmla="*/ 3259 h 3264"/>
                  <a:gd name="T4" fmla="*/ 9 w 9"/>
                  <a:gd name="T5" fmla="*/ 0 h 3264"/>
                  <a:gd name="T6" fmla="*/ 0 w 9"/>
                  <a:gd name="T7" fmla="*/ 0 h 3264"/>
                  <a:gd name="T8" fmla="*/ 0 w 9"/>
                  <a:gd name="T9" fmla="*/ 3259 h 3264"/>
                  <a:gd name="T10" fmla="*/ 4 w 9"/>
                  <a:gd name="T11" fmla="*/ 3254 h 3264"/>
                  <a:gd name="T12" fmla="*/ 4 w 9"/>
                  <a:gd name="T13" fmla="*/ 3264 h 3264"/>
                  <a:gd name="T14" fmla="*/ 9 w 9"/>
                  <a:gd name="T15" fmla="*/ 3264 h 3264"/>
                  <a:gd name="T16" fmla="*/ 9 w 9"/>
                  <a:gd name="T17" fmla="*/ 3259 h 3264"/>
                  <a:gd name="T18" fmla="*/ 4 w 9"/>
                  <a:gd name="T19" fmla="*/ 3264 h 32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3264"/>
                  <a:gd name="T32" fmla="*/ 9 w 9"/>
                  <a:gd name="T33" fmla="*/ 3264 h 32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3264">
                    <a:moveTo>
                      <a:pt x="4" y="3264"/>
                    </a:moveTo>
                    <a:lnTo>
                      <a:pt x="9" y="3259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3259"/>
                    </a:lnTo>
                    <a:lnTo>
                      <a:pt x="4" y="3254"/>
                    </a:lnTo>
                    <a:lnTo>
                      <a:pt x="4" y="3264"/>
                    </a:lnTo>
                    <a:lnTo>
                      <a:pt x="9" y="3264"/>
                    </a:lnTo>
                    <a:lnTo>
                      <a:pt x="9" y="3259"/>
                    </a:lnTo>
                    <a:lnTo>
                      <a:pt x="4" y="326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2362" y="3828"/>
                <a:ext cx="323" cy="10"/>
              </a:xfrm>
              <a:custGeom>
                <a:avLst/>
                <a:gdLst>
                  <a:gd name="T0" fmla="*/ 0 w 323"/>
                  <a:gd name="T1" fmla="*/ 5 h 10"/>
                  <a:gd name="T2" fmla="*/ 5 w 323"/>
                  <a:gd name="T3" fmla="*/ 10 h 10"/>
                  <a:gd name="T4" fmla="*/ 323 w 323"/>
                  <a:gd name="T5" fmla="*/ 10 h 10"/>
                  <a:gd name="T6" fmla="*/ 323 w 323"/>
                  <a:gd name="T7" fmla="*/ 0 h 10"/>
                  <a:gd name="T8" fmla="*/ 5 w 323"/>
                  <a:gd name="T9" fmla="*/ 0 h 10"/>
                  <a:gd name="T10" fmla="*/ 10 w 323"/>
                  <a:gd name="T11" fmla="*/ 5 h 10"/>
                  <a:gd name="T12" fmla="*/ 0 w 323"/>
                  <a:gd name="T13" fmla="*/ 5 h 10"/>
                  <a:gd name="T14" fmla="*/ 0 w 323"/>
                  <a:gd name="T15" fmla="*/ 10 h 10"/>
                  <a:gd name="T16" fmla="*/ 5 w 323"/>
                  <a:gd name="T17" fmla="*/ 10 h 10"/>
                  <a:gd name="T18" fmla="*/ 0 w 323"/>
                  <a:gd name="T19" fmla="*/ 5 h 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23"/>
                  <a:gd name="T31" fmla="*/ 0 h 10"/>
                  <a:gd name="T32" fmla="*/ 323 w 323"/>
                  <a:gd name="T33" fmla="*/ 10 h 1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23" h="10">
                    <a:moveTo>
                      <a:pt x="0" y="5"/>
                    </a:moveTo>
                    <a:lnTo>
                      <a:pt x="5" y="10"/>
                    </a:lnTo>
                    <a:lnTo>
                      <a:pt x="323" y="10"/>
                    </a:lnTo>
                    <a:lnTo>
                      <a:pt x="323" y="0"/>
                    </a:lnTo>
                    <a:lnTo>
                      <a:pt x="5" y="0"/>
                    </a:lnTo>
                    <a:lnTo>
                      <a:pt x="10" y="5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5" y="1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362" y="569"/>
                <a:ext cx="10" cy="3264"/>
              </a:xfrm>
              <a:custGeom>
                <a:avLst/>
                <a:gdLst>
                  <a:gd name="T0" fmla="*/ 5 w 10"/>
                  <a:gd name="T1" fmla="*/ 0 h 3264"/>
                  <a:gd name="T2" fmla="*/ 0 w 10"/>
                  <a:gd name="T3" fmla="*/ 5 h 3264"/>
                  <a:gd name="T4" fmla="*/ 0 w 10"/>
                  <a:gd name="T5" fmla="*/ 3264 h 3264"/>
                  <a:gd name="T6" fmla="*/ 10 w 10"/>
                  <a:gd name="T7" fmla="*/ 3264 h 3264"/>
                  <a:gd name="T8" fmla="*/ 10 w 10"/>
                  <a:gd name="T9" fmla="*/ 5 h 3264"/>
                  <a:gd name="T10" fmla="*/ 5 w 10"/>
                  <a:gd name="T11" fmla="*/ 10 h 3264"/>
                  <a:gd name="T12" fmla="*/ 5 w 10"/>
                  <a:gd name="T13" fmla="*/ 0 h 3264"/>
                  <a:gd name="T14" fmla="*/ 0 w 10"/>
                  <a:gd name="T15" fmla="*/ 0 h 3264"/>
                  <a:gd name="T16" fmla="*/ 0 w 10"/>
                  <a:gd name="T17" fmla="*/ 5 h 3264"/>
                  <a:gd name="T18" fmla="*/ 5 w 10"/>
                  <a:gd name="T19" fmla="*/ 0 h 32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3264"/>
                  <a:gd name="T32" fmla="*/ 10 w 10"/>
                  <a:gd name="T33" fmla="*/ 3264 h 32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3264">
                    <a:moveTo>
                      <a:pt x="5" y="0"/>
                    </a:moveTo>
                    <a:lnTo>
                      <a:pt x="0" y="5"/>
                    </a:lnTo>
                    <a:lnTo>
                      <a:pt x="0" y="3264"/>
                    </a:lnTo>
                    <a:lnTo>
                      <a:pt x="10" y="3264"/>
                    </a:lnTo>
                    <a:lnTo>
                      <a:pt x="10" y="5"/>
                    </a:lnTo>
                    <a:lnTo>
                      <a:pt x="5" y="1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2367" y="569"/>
                <a:ext cx="323" cy="10"/>
              </a:xfrm>
              <a:custGeom>
                <a:avLst/>
                <a:gdLst>
                  <a:gd name="T0" fmla="*/ 323 w 323"/>
                  <a:gd name="T1" fmla="*/ 5 h 10"/>
                  <a:gd name="T2" fmla="*/ 318 w 323"/>
                  <a:gd name="T3" fmla="*/ 0 h 10"/>
                  <a:gd name="T4" fmla="*/ 0 w 323"/>
                  <a:gd name="T5" fmla="*/ 0 h 10"/>
                  <a:gd name="T6" fmla="*/ 0 w 323"/>
                  <a:gd name="T7" fmla="*/ 10 h 10"/>
                  <a:gd name="T8" fmla="*/ 318 w 323"/>
                  <a:gd name="T9" fmla="*/ 10 h 10"/>
                  <a:gd name="T10" fmla="*/ 314 w 323"/>
                  <a:gd name="T11" fmla="*/ 5 h 10"/>
                  <a:gd name="T12" fmla="*/ 323 w 323"/>
                  <a:gd name="T13" fmla="*/ 5 h 10"/>
                  <a:gd name="T14" fmla="*/ 323 w 323"/>
                  <a:gd name="T15" fmla="*/ 0 h 10"/>
                  <a:gd name="T16" fmla="*/ 318 w 323"/>
                  <a:gd name="T17" fmla="*/ 0 h 10"/>
                  <a:gd name="T18" fmla="*/ 323 w 323"/>
                  <a:gd name="T19" fmla="*/ 5 h 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23"/>
                  <a:gd name="T31" fmla="*/ 0 h 10"/>
                  <a:gd name="T32" fmla="*/ 323 w 323"/>
                  <a:gd name="T33" fmla="*/ 10 h 1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23" h="10">
                    <a:moveTo>
                      <a:pt x="323" y="5"/>
                    </a:moveTo>
                    <a:lnTo>
                      <a:pt x="318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318" y="10"/>
                    </a:lnTo>
                    <a:lnTo>
                      <a:pt x="314" y="5"/>
                    </a:lnTo>
                    <a:lnTo>
                      <a:pt x="323" y="5"/>
                    </a:lnTo>
                    <a:lnTo>
                      <a:pt x="323" y="0"/>
                    </a:lnTo>
                    <a:lnTo>
                      <a:pt x="318" y="0"/>
                    </a:lnTo>
                    <a:lnTo>
                      <a:pt x="323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2459" y="503"/>
                <a:ext cx="174" cy="98"/>
              </a:xfrm>
              <a:custGeom>
                <a:avLst/>
                <a:gdLst>
                  <a:gd name="T0" fmla="*/ 148 w 174"/>
                  <a:gd name="T1" fmla="*/ 97 h 98"/>
                  <a:gd name="T2" fmla="*/ 157 w 174"/>
                  <a:gd name="T3" fmla="*/ 89 h 98"/>
                  <a:gd name="T4" fmla="*/ 168 w 174"/>
                  <a:gd name="T5" fmla="*/ 81 h 98"/>
                  <a:gd name="T6" fmla="*/ 174 w 174"/>
                  <a:gd name="T7" fmla="*/ 76 h 98"/>
                  <a:gd name="T8" fmla="*/ 173 w 174"/>
                  <a:gd name="T9" fmla="*/ 71 h 98"/>
                  <a:gd name="T10" fmla="*/ 168 w 174"/>
                  <a:gd name="T11" fmla="*/ 68 h 98"/>
                  <a:gd name="T12" fmla="*/ 163 w 174"/>
                  <a:gd name="T13" fmla="*/ 63 h 98"/>
                  <a:gd name="T14" fmla="*/ 157 w 174"/>
                  <a:gd name="T15" fmla="*/ 57 h 98"/>
                  <a:gd name="T16" fmla="*/ 150 w 174"/>
                  <a:gd name="T17" fmla="*/ 49 h 98"/>
                  <a:gd name="T18" fmla="*/ 143 w 174"/>
                  <a:gd name="T19" fmla="*/ 41 h 98"/>
                  <a:gd name="T20" fmla="*/ 137 w 174"/>
                  <a:gd name="T21" fmla="*/ 33 h 98"/>
                  <a:gd name="T22" fmla="*/ 131 w 174"/>
                  <a:gd name="T23" fmla="*/ 27 h 98"/>
                  <a:gd name="T24" fmla="*/ 125 w 174"/>
                  <a:gd name="T25" fmla="*/ 21 h 98"/>
                  <a:gd name="T26" fmla="*/ 120 w 174"/>
                  <a:gd name="T27" fmla="*/ 15 h 98"/>
                  <a:gd name="T28" fmla="*/ 114 w 174"/>
                  <a:gd name="T29" fmla="*/ 11 h 98"/>
                  <a:gd name="T30" fmla="*/ 108 w 174"/>
                  <a:gd name="T31" fmla="*/ 8 h 98"/>
                  <a:gd name="T32" fmla="*/ 102 w 174"/>
                  <a:gd name="T33" fmla="*/ 5 h 98"/>
                  <a:gd name="T34" fmla="*/ 94 w 174"/>
                  <a:gd name="T35" fmla="*/ 2 h 98"/>
                  <a:gd name="T36" fmla="*/ 88 w 174"/>
                  <a:gd name="T37" fmla="*/ 1 h 98"/>
                  <a:gd name="T38" fmla="*/ 81 w 174"/>
                  <a:gd name="T39" fmla="*/ 0 h 98"/>
                  <a:gd name="T40" fmla="*/ 74 w 174"/>
                  <a:gd name="T41" fmla="*/ 0 h 98"/>
                  <a:gd name="T42" fmla="*/ 65 w 174"/>
                  <a:gd name="T43" fmla="*/ 1 h 98"/>
                  <a:gd name="T44" fmla="*/ 56 w 174"/>
                  <a:gd name="T45" fmla="*/ 4 h 98"/>
                  <a:gd name="T46" fmla="*/ 46 w 174"/>
                  <a:gd name="T47" fmla="*/ 9 h 98"/>
                  <a:gd name="T48" fmla="*/ 36 w 174"/>
                  <a:gd name="T49" fmla="*/ 15 h 98"/>
                  <a:gd name="T50" fmla="*/ 25 w 174"/>
                  <a:gd name="T51" fmla="*/ 22 h 98"/>
                  <a:gd name="T52" fmla="*/ 16 w 174"/>
                  <a:gd name="T53" fmla="*/ 30 h 98"/>
                  <a:gd name="T54" fmla="*/ 7 w 174"/>
                  <a:gd name="T55" fmla="*/ 37 h 98"/>
                  <a:gd name="T56" fmla="*/ 0 w 174"/>
                  <a:gd name="T57" fmla="*/ 45 h 98"/>
                  <a:gd name="T58" fmla="*/ 2 w 174"/>
                  <a:gd name="T59" fmla="*/ 50 h 98"/>
                  <a:gd name="T60" fmla="*/ 10 w 174"/>
                  <a:gd name="T61" fmla="*/ 61 h 98"/>
                  <a:gd name="T62" fmla="*/ 19 w 174"/>
                  <a:gd name="T63" fmla="*/ 71 h 98"/>
                  <a:gd name="T64" fmla="*/ 27 w 174"/>
                  <a:gd name="T65" fmla="*/ 76 h 98"/>
                  <a:gd name="T66" fmla="*/ 30 w 174"/>
                  <a:gd name="T67" fmla="*/ 74 h 98"/>
                  <a:gd name="T68" fmla="*/ 35 w 174"/>
                  <a:gd name="T69" fmla="*/ 68 h 98"/>
                  <a:gd name="T70" fmla="*/ 41 w 174"/>
                  <a:gd name="T71" fmla="*/ 61 h 98"/>
                  <a:gd name="T72" fmla="*/ 47 w 174"/>
                  <a:gd name="T73" fmla="*/ 52 h 98"/>
                  <a:gd name="T74" fmla="*/ 54 w 174"/>
                  <a:gd name="T75" fmla="*/ 43 h 98"/>
                  <a:gd name="T76" fmla="*/ 60 w 174"/>
                  <a:gd name="T77" fmla="*/ 35 h 98"/>
                  <a:gd name="T78" fmla="*/ 68 w 174"/>
                  <a:gd name="T79" fmla="*/ 30 h 98"/>
                  <a:gd name="T80" fmla="*/ 74 w 174"/>
                  <a:gd name="T81" fmla="*/ 28 h 98"/>
                  <a:gd name="T82" fmla="*/ 85 w 174"/>
                  <a:gd name="T83" fmla="*/ 32 h 98"/>
                  <a:gd name="T84" fmla="*/ 94 w 174"/>
                  <a:gd name="T85" fmla="*/ 39 h 98"/>
                  <a:gd name="T86" fmla="*/ 100 w 174"/>
                  <a:gd name="T87" fmla="*/ 53 h 98"/>
                  <a:gd name="T88" fmla="*/ 100 w 174"/>
                  <a:gd name="T89" fmla="*/ 74 h 98"/>
                  <a:gd name="T90" fmla="*/ 100 w 174"/>
                  <a:gd name="T91" fmla="*/ 84 h 98"/>
                  <a:gd name="T92" fmla="*/ 104 w 174"/>
                  <a:gd name="T93" fmla="*/ 92 h 98"/>
                  <a:gd name="T94" fmla="*/ 111 w 174"/>
                  <a:gd name="T95" fmla="*/ 96 h 98"/>
                  <a:gd name="T96" fmla="*/ 119 w 174"/>
                  <a:gd name="T97" fmla="*/ 98 h 98"/>
                  <a:gd name="T98" fmla="*/ 127 w 174"/>
                  <a:gd name="T99" fmla="*/ 98 h 98"/>
                  <a:gd name="T100" fmla="*/ 133 w 174"/>
                  <a:gd name="T101" fmla="*/ 98 h 98"/>
                  <a:gd name="T102" fmla="*/ 138 w 174"/>
                  <a:gd name="T103" fmla="*/ 97 h 98"/>
                  <a:gd name="T104" fmla="*/ 140 w 174"/>
                  <a:gd name="T105" fmla="*/ 97 h 98"/>
                  <a:gd name="T106" fmla="*/ 148 w 174"/>
                  <a:gd name="T107" fmla="*/ 97 h 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74"/>
                  <a:gd name="T163" fmla="*/ 0 h 98"/>
                  <a:gd name="T164" fmla="*/ 174 w 174"/>
                  <a:gd name="T165" fmla="*/ 98 h 9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74" h="98">
                    <a:moveTo>
                      <a:pt x="148" y="97"/>
                    </a:moveTo>
                    <a:lnTo>
                      <a:pt x="157" y="89"/>
                    </a:lnTo>
                    <a:lnTo>
                      <a:pt x="168" y="81"/>
                    </a:lnTo>
                    <a:lnTo>
                      <a:pt x="174" y="76"/>
                    </a:lnTo>
                    <a:lnTo>
                      <a:pt x="173" y="71"/>
                    </a:lnTo>
                    <a:lnTo>
                      <a:pt x="168" y="68"/>
                    </a:lnTo>
                    <a:lnTo>
                      <a:pt x="163" y="63"/>
                    </a:lnTo>
                    <a:lnTo>
                      <a:pt x="157" y="57"/>
                    </a:lnTo>
                    <a:lnTo>
                      <a:pt x="150" y="49"/>
                    </a:lnTo>
                    <a:lnTo>
                      <a:pt x="143" y="41"/>
                    </a:lnTo>
                    <a:lnTo>
                      <a:pt x="137" y="33"/>
                    </a:lnTo>
                    <a:lnTo>
                      <a:pt x="131" y="27"/>
                    </a:lnTo>
                    <a:lnTo>
                      <a:pt x="125" y="21"/>
                    </a:lnTo>
                    <a:lnTo>
                      <a:pt x="120" y="15"/>
                    </a:lnTo>
                    <a:lnTo>
                      <a:pt x="114" y="11"/>
                    </a:lnTo>
                    <a:lnTo>
                      <a:pt x="108" y="8"/>
                    </a:lnTo>
                    <a:lnTo>
                      <a:pt x="102" y="5"/>
                    </a:lnTo>
                    <a:lnTo>
                      <a:pt x="94" y="2"/>
                    </a:lnTo>
                    <a:lnTo>
                      <a:pt x="88" y="1"/>
                    </a:lnTo>
                    <a:lnTo>
                      <a:pt x="81" y="0"/>
                    </a:lnTo>
                    <a:lnTo>
                      <a:pt x="74" y="0"/>
                    </a:lnTo>
                    <a:lnTo>
                      <a:pt x="65" y="1"/>
                    </a:lnTo>
                    <a:lnTo>
                      <a:pt x="56" y="4"/>
                    </a:lnTo>
                    <a:lnTo>
                      <a:pt x="46" y="9"/>
                    </a:lnTo>
                    <a:lnTo>
                      <a:pt x="36" y="15"/>
                    </a:lnTo>
                    <a:lnTo>
                      <a:pt x="25" y="22"/>
                    </a:lnTo>
                    <a:lnTo>
                      <a:pt x="16" y="30"/>
                    </a:lnTo>
                    <a:lnTo>
                      <a:pt x="7" y="37"/>
                    </a:lnTo>
                    <a:lnTo>
                      <a:pt x="0" y="45"/>
                    </a:lnTo>
                    <a:lnTo>
                      <a:pt x="2" y="50"/>
                    </a:lnTo>
                    <a:lnTo>
                      <a:pt x="10" y="61"/>
                    </a:lnTo>
                    <a:lnTo>
                      <a:pt x="19" y="71"/>
                    </a:lnTo>
                    <a:lnTo>
                      <a:pt x="27" y="76"/>
                    </a:lnTo>
                    <a:lnTo>
                      <a:pt x="30" y="74"/>
                    </a:lnTo>
                    <a:lnTo>
                      <a:pt x="35" y="68"/>
                    </a:lnTo>
                    <a:lnTo>
                      <a:pt x="41" y="61"/>
                    </a:lnTo>
                    <a:lnTo>
                      <a:pt x="47" y="52"/>
                    </a:lnTo>
                    <a:lnTo>
                      <a:pt x="54" y="43"/>
                    </a:lnTo>
                    <a:lnTo>
                      <a:pt x="60" y="35"/>
                    </a:lnTo>
                    <a:lnTo>
                      <a:pt x="68" y="30"/>
                    </a:lnTo>
                    <a:lnTo>
                      <a:pt x="74" y="28"/>
                    </a:lnTo>
                    <a:lnTo>
                      <a:pt x="85" y="32"/>
                    </a:lnTo>
                    <a:lnTo>
                      <a:pt x="94" y="39"/>
                    </a:lnTo>
                    <a:lnTo>
                      <a:pt x="100" y="53"/>
                    </a:lnTo>
                    <a:lnTo>
                      <a:pt x="100" y="74"/>
                    </a:lnTo>
                    <a:lnTo>
                      <a:pt x="100" y="84"/>
                    </a:lnTo>
                    <a:lnTo>
                      <a:pt x="104" y="92"/>
                    </a:lnTo>
                    <a:lnTo>
                      <a:pt x="111" y="96"/>
                    </a:lnTo>
                    <a:lnTo>
                      <a:pt x="119" y="98"/>
                    </a:lnTo>
                    <a:lnTo>
                      <a:pt x="127" y="98"/>
                    </a:lnTo>
                    <a:lnTo>
                      <a:pt x="133" y="98"/>
                    </a:lnTo>
                    <a:lnTo>
                      <a:pt x="138" y="97"/>
                    </a:lnTo>
                    <a:lnTo>
                      <a:pt x="140" y="97"/>
                    </a:lnTo>
                    <a:lnTo>
                      <a:pt x="148" y="97"/>
                    </a:lnTo>
                    <a:close/>
                  </a:path>
                </a:pathLst>
              </a:custGeom>
              <a:solidFill>
                <a:srgbClr val="BFCC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604" y="570"/>
                <a:ext cx="33" cy="32"/>
              </a:xfrm>
              <a:custGeom>
                <a:avLst/>
                <a:gdLst>
                  <a:gd name="T0" fmla="*/ 27 w 33"/>
                  <a:gd name="T1" fmla="*/ 8 h 32"/>
                  <a:gd name="T2" fmla="*/ 27 w 33"/>
                  <a:gd name="T3" fmla="*/ 8 h 32"/>
                  <a:gd name="T4" fmla="*/ 26 w 33"/>
                  <a:gd name="T5" fmla="*/ 8 h 32"/>
                  <a:gd name="T6" fmla="*/ 21 w 33"/>
                  <a:gd name="T7" fmla="*/ 10 h 32"/>
                  <a:gd name="T8" fmla="*/ 10 w 33"/>
                  <a:gd name="T9" fmla="*/ 18 h 32"/>
                  <a:gd name="T10" fmla="*/ 0 w 33"/>
                  <a:gd name="T11" fmla="*/ 27 h 32"/>
                  <a:gd name="T12" fmla="*/ 5 w 33"/>
                  <a:gd name="T13" fmla="*/ 32 h 32"/>
                  <a:gd name="T14" fmla="*/ 15 w 33"/>
                  <a:gd name="T15" fmla="*/ 26 h 32"/>
                  <a:gd name="T16" fmla="*/ 26 w 33"/>
                  <a:gd name="T17" fmla="*/ 18 h 32"/>
                  <a:gd name="T18" fmla="*/ 33 w 33"/>
                  <a:gd name="T19" fmla="*/ 10 h 32"/>
                  <a:gd name="T20" fmla="*/ 29 w 33"/>
                  <a:gd name="T21" fmla="*/ 0 h 32"/>
                  <a:gd name="T22" fmla="*/ 29 w 33"/>
                  <a:gd name="T23" fmla="*/ 0 h 32"/>
                  <a:gd name="T24" fmla="*/ 27 w 33"/>
                  <a:gd name="T25" fmla="*/ 8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32"/>
                  <a:gd name="T41" fmla="*/ 33 w 33"/>
                  <a:gd name="T42" fmla="*/ 32 h 3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32">
                    <a:moveTo>
                      <a:pt x="27" y="8"/>
                    </a:moveTo>
                    <a:lnTo>
                      <a:pt x="27" y="8"/>
                    </a:lnTo>
                    <a:lnTo>
                      <a:pt x="26" y="8"/>
                    </a:lnTo>
                    <a:lnTo>
                      <a:pt x="21" y="10"/>
                    </a:lnTo>
                    <a:lnTo>
                      <a:pt x="10" y="18"/>
                    </a:lnTo>
                    <a:lnTo>
                      <a:pt x="0" y="27"/>
                    </a:lnTo>
                    <a:lnTo>
                      <a:pt x="5" y="32"/>
                    </a:lnTo>
                    <a:lnTo>
                      <a:pt x="15" y="26"/>
                    </a:lnTo>
                    <a:lnTo>
                      <a:pt x="26" y="18"/>
                    </a:lnTo>
                    <a:lnTo>
                      <a:pt x="33" y="10"/>
                    </a:lnTo>
                    <a:lnTo>
                      <a:pt x="29" y="0"/>
                    </a:ln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2581" y="521"/>
                <a:ext cx="52" cy="57"/>
              </a:xfrm>
              <a:custGeom>
                <a:avLst/>
                <a:gdLst>
                  <a:gd name="T0" fmla="*/ 0 w 52"/>
                  <a:gd name="T1" fmla="*/ 5 h 57"/>
                  <a:gd name="T2" fmla="*/ 0 w 52"/>
                  <a:gd name="T3" fmla="*/ 5 h 57"/>
                  <a:gd name="T4" fmla="*/ 6 w 52"/>
                  <a:gd name="T5" fmla="*/ 12 h 57"/>
                  <a:gd name="T6" fmla="*/ 12 w 52"/>
                  <a:gd name="T7" fmla="*/ 18 h 57"/>
                  <a:gd name="T8" fmla="*/ 18 w 52"/>
                  <a:gd name="T9" fmla="*/ 26 h 57"/>
                  <a:gd name="T10" fmla="*/ 26 w 52"/>
                  <a:gd name="T11" fmla="*/ 34 h 57"/>
                  <a:gd name="T12" fmla="*/ 33 w 52"/>
                  <a:gd name="T13" fmla="*/ 41 h 57"/>
                  <a:gd name="T14" fmla="*/ 39 w 52"/>
                  <a:gd name="T15" fmla="*/ 48 h 57"/>
                  <a:gd name="T16" fmla="*/ 44 w 52"/>
                  <a:gd name="T17" fmla="*/ 54 h 57"/>
                  <a:gd name="T18" fmla="*/ 50 w 52"/>
                  <a:gd name="T19" fmla="*/ 57 h 57"/>
                  <a:gd name="T20" fmla="*/ 52 w 52"/>
                  <a:gd name="T21" fmla="*/ 49 h 57"/>
                  <a:gd name="T22" fmla="*/ 49 w 52"/>
                  <a:gd name="T23" fmla="*/ 47 h 57"/>
                  <a:gd name="T24" fmla="*/ 44 w 52"/>
                  <a:gd name="T25" fmla="*/ 43 h 57"/>
                  <a:gd name="T26" fmla="*/ 38 w 52"/>
                  <a:gd name="T27" fmla="*/ 36 h 57"/>
                  <a:gd name="T28" fmla="*/ 31 w 52"/>
                  <a:gd name="T29" fmla="*/ 28 h 57"/>
                  <a:gd name="T30" fmla="*/ 23 w 52"/>
                  <a:gd name="T31" fmla="*/ 21 h 57"/>
                  <a:gd name="T32" fmla="*/ 17 w 52"/>
                  <a:gd name="T33" fmla="*/ 13 h 57"/>
                  <a:gd name="T34" fmla="*/ 11 w 52"/>
                  <a:gd name="T35" fmla="*/ 6 h 57"/>
                  <a:gd name="T36" fmla="*/ 5 w 52"/>
                  <a:gd name="T37" fmla="*/ 0 h 57"/>
                  <a:gd name="T38" fmla="*/ 5 w 52"/>
                  <a:gd name="T39" fmla="*/ 0 h 57"/>
                  <a:gd name="T40" fmla="*/ 0 w 52"/>
                  <a:gd name="T41" fmla="*/ 5 h 5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2"/>
                  <a:gd name="T64" fmla="*/ 0 h 57"/>
                  <a:gd name="T65" fmla="*/ 52 w 52"/>
                  <a:gd name="T66" fmla="*/ 57 h 5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2" h="57">
                    <a:moveTo>
                      <a:pt x="0" y="5"/>
                    </a:moveTo>
                    <a:lnTo>
                      <a:pt x="0" y="5"/>
                    </a:lnTo>
                    <a:lnTo>
                      <a:pt x="6" y="12"/>
                    </a:lnTo>
                    <a:lnTo>
                      <a:pt x="12" y="18"/>
                    </a:lnTo>
                    <a:lnTo>
                      <a:pt x="18" y="26"/>
                    </a:lnTo>
                    <a:lnTo>
                      <a:pt x="26" y="34"/>
                    </a:lnTo>
                    <a:lnTo>
                      <a:pt x="33" y="41"/>
                    </a:lnTo>
                    <a:lnTo>
                      <a:pt x="39" y="48"/>
                    </a:lnTo>
                    <a:lnTo>
                      <a:pt x="44" y="54"/>
                    </a:lnTo>
                    <a:lnTo>
                      <a:pt x="50" y="57"/>
                    </a:lnTo>
                    <a:lnTo>
                      <a:pt x="52" y="49"/>
                    </a:lnTo>
                    <a:lnTo>
                      <a:pt x="49" y="47"/>
                    </a:lnTo>
                    <a:lnTo>
                      <a:pt x="44" y="43"/>
                    </a:lnTo>
                    <a:lnTo>
                      <a:pt x="38" y="36"/>
                    </a:lnTo>
                    <a:lnTo>
                      <a:pt x="31" y="28"/>
                    </a:lnTo>
                    <a:lnTo>
                      <a:pt x="23" y="21"/>
                    </a:lnTo>
                    <a:lnTo>
                      <a:pt x="17" y="13"/>
                    </a:lnTo>
                    <a:lnTo>
                      <a:pt x="11" y="6"/>
                    </a:lnTo>
                    <a:lnTo>
                      <a:pt x="5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2533" y="498"/>
                <a:ext cx="53" cy="28"/>
              </a:xfrm>
              <a:custGeom>
                <a:avLst/>
                <a:gdLst>
                  <a:gd name="T0" fmla="*/ 0 w 53"/>
                  <a:gd name="T1" fmla="*/ 10 h 28"/>
                  <a:gd name="T2" fmla="*/ 0 w 53"/>
                  <a:gd name="T3" fmla="*/ 10 h 28"/>
                  <a:gd name="T4" fmla="*/ 7 w 53"/>
                  <a:gd name="T5" fmla="*/ 9 h 28"/>
                  <a:gd name="T6" fmla="*/ 14 w 53"/>
                  <a:gd name="T7" fmla="*/ 10 h 28"/>
                  <a:gd name="T8" fmla="*/ 19 w 53"/>
                  <a:gd name="T9" fmla="*/ 11 h 28"/>
                  <a:gd name="T10" fmla="*/ 26 w 53"/>
                  <a:gd name="T11" fmla="*/ 14 h 28"/>
                  <a:gd name="T12" fmla="*/ 33 w 53"/>
                  <a:gd name="T13" fmla="*/ 16 h 28"/>
                  <a:gd name="T14" fmla="*/ 37 w 53"/>
                  <a:gd name="T15" fmla="*/ 20 h 28"/>
                  <a:gd name="T16" fmla="*/ 43 w 53"/>
                  <a:gd name="T17" fmla="*/ 24 h 28"/>
                  <a:gd name="T18" fmla="*/ 48 w 53"/>
                  <a:gd name="T19" fmla="*/ 28 h 28"/>
                  <a:gd name="T20" fmla="*/ 53 w 53"/>
                  <a:gd name="T21" fmla="*/ 23 h 28"/>
                  <a:gd name="T22" fmla="*/ 48 w 53"/>
                  <a:gd name="T23" fmla="*/ 16 h 28"/>
                  <a:gd name="T24" fmla="*/ 42 w 53"/>
                  <a:gd name="T25" fmla="*/ 13 h 28"/>
                  <a:gd name="T26" fmla="*/ 35 w 53"/>
                  <a:gd name="T27" fmla="*/ 9 h 28"/>
                  <a:gd name="T28" fmla="*/ 29 w 53"/>
                  <a:gd name="T29" fmla="*/ 6 h 28"/>
                  <a:gd name="T30" fmla="*/ 22 w 53"/>
                  <a:gd name="T31" fmla="*/ 4 h 28"/>
                  <a:gd name="T32" fmla="*/ 14 w 53"/>
                  <a:gd name="T33" fmla="*/ 2 h 28"/>
                  <a:gd name="T34" fmla="*/ 7 w 53"/>
                  <a:gd name="T35" fmla="*/ 1 h 28"/>
                  <a:gd name="T36" fmla="*/ 0 w 53"/>
                  <a:gd name="T37" fmla="*/ 0 h 28"/>
                  <a:gd name="T38" fmla="*/ 0 w 53"/>
                  <a:gd name="T39" fmla="*/ 0 h 28"/>
                  <a:gd name="T40" fmla="*/ 0 w 53"/>
                  <a:gd name="T41" fmla="*/ 10 h 2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3"/>
                  <a:gd name="T64" fmla="*/ 0 h 28"/>
                  <a:gd name="T65" fmla="*/ 53 w 53"/>
                  <a:gd name="T66" fmla="*/ 28 h 2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3" h="28">
                    <a:moveTo>
                      <a:pt x="0" y="10"/>
                    </a:moveTo>
                    <a:lnTo>
                      <a:pt x="0" y="10"/>
                    </a:lnTo>
                    <a:lnTo>
                      <a:pt x="7" y="9"/>
                    </a:lnTo>
                    <a:lnTo>
                      <a:pt x="14" y="10"/>
                    </a:lnTo>
                    <a:lnTo>
                      <a:pt x="19" y="11"/>
                    </a:lnTo>
                    <a:lnTo>
                      <a:pt x="26" y="14"/>
                    </a:lnTo>
                    <a:lnTo>
                      <a:pt x="33" y="16"/>
                    </a:lnTo>
                    <a:lnTo>
                      <a:pt x="37" y="20"/>
                    </a:lnTo>
                    <a:lnTo>
                      <a:pt x="43" y="24"/>
                    </a:lnTo>
                    <a:lnTo>
                      <a:pt x="48" y="28"/>
                    </a:lnTo>
                    <a:lnTo>
                      <a:pt x="53" y="23"/>
                    </a:lnTo>
                    <a:lnTo>
                      <a:pt x="48" y="16"/>
                    </a:lnTo>
                    <a:lnTo>
                      <a:pt x="42" y="13"/>
                    </a:lnTo>
                    <a:lnTo>
                      <a:pt x="35" y="9"/>
                    </a:lnTo>
                    <a:lnTo>
                      <a:pt x="29" y="6"/>
                    </a:lnTo>
                    <a:lnTo>
                      <a:pt x="22" y="4"/>
                    </a:lnTo>
                    <a:lnTo>
                      <a:pt x="14" y="2"/>
                    </a:lnTo>
                    <a:lnTo>
                      <a:pt x="7" y="1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2455" y="498"/>
                <a:ext cx="78" cy="53"/>
              </a:xfrm>
              <a:custGeom>
                <a:avLst/>
                <a:gdLst>
                  <a:gd name="T0" fmla="*/ 8 w 78"/>
                  <a:gd name="T1" fmla="*/ 48 h 53"/>
                  <a:gd name="T2" fmla="*/ 6 w 78"/>
                  <a:gd name="T3" fmla="*/ 53 h 53"/>
                  <a:gd name="T4" fmla="*/ 14 w 78"/>
                  <a:gd name="T5" fmla="*/ 45 h 53"/>
                  <a:gd name="T6" fmla="*/ 22 w 78"/>
                  <a:gd name="T7" fmla="*/ 38 h 53"/>
                  <a:gd name="T8" fmla="*/ 32 w 78"/>
                  <a:gd name="T9" fmla="*/ 31 h 53"/>
                  <a:gd name="T10" fmla="*/ 43 w 78"/>
                  <a:gd name="T11" fmla="*/ 24 h 53"/>
                  <a:gd name="T12" fmla="*/ 51 w 78"/>
                  <a:gd name="T13" fmla="*/ 18 h 53"/>
                  <a:gd name="T14" fmla="*/ 61 w 78"/>
                  <a:gd name="T15" fmla="*/ 13 h 53"/>
                  <a:gd name="T16" fmla="*/ 69 w 78"/>
                  <a:gd name="T17" fmla="*/ 10 h 53"/>
                  <a:gd name="T18" fmla="*/ 78 w 78"/>
                  <a:gd name="T19" fmla="*/ 10 h 53"/>
                  <a:gd name="T20" fmla="*/ 78 w 78"/>
                  <a:gd name="T21" fmla="*/ 0 h 53"/>
                  <a:gd name="T22" fmla="*/ 69 w 78"/>
                  <a:gd name="T23" fmla="*/ 2 h 53"/>
                  <a:gd name="T24" fmla="*/ 58 w 78"/>
                  <a:gd name="T25" fmla="*/ 5 h 53"/>
                  <a:gd name="T26" fmla="*/ 49 w 78"/>
                  <a:gd name="T27" fmla="*/ 10 h 53"/>
                  <a:gd name="T28" fmla="*/ 38 w 78"/>
                  <a:gd name="T29" fmla="*/ 16 h 53"/>
                  <a:gd name="T30" fmla="*/ 27 w 78"/>
                  <a:gd name="T31" fmla="*/ 23 h 53"/>
                  <a:gd name="T32" fmla="*/ 17 w 78"/>
                  <a:gd name="T33" fmla="*/ 31 h 53"/>
                  <a:gd name="T34" fmla="*/ 9 w 78"/>
                  <a:gd name="T35" fmla="*/ 40 h 53"/>
                  <a:gd name="T36" fmla="*/ 1 w 78"/>
                  <a:gd name="T37" fmla="*/ 48 h 53"/>
                  <a:gd name="T38" fmla="*/ 0 w 78"/>
                  <a:gd name="T39" fmla="*/ 53 h 53"/>
                  <a:gd name="T40" fmla="*/ 8 w 78"/>
                  <a:gd name="T41" fmla="*/ 48 h 5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8"/>
                  <a:gd name="T64" fmla="*/ 0 h 53"/>
                  <a:gd name="T65" fmla="*/ 78 w 78"/>
                  <a:gd name="T66" fmla="*/ 53 h 5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8" h="53">
                    <a:moveTo>
                      <a:pt x="8" y="48"/>
                    </a:moveTo>
                    <a:lnTo>
                      <a:pt x="6" y="53"/>
                    </a:lnTo>
                    <a:lnTo>
                      <a:pt x="14" y="45"/>
                    </a:lnTo>
                    <a:lnTo>
                      <a:pt x="22" y="38"/>
                    </a:lnTo>
                    <a:lnTo>
                      <a:pt x="32" y="31"/>
                    </a:lnTo>
                    <a:lnTo>
                      <a:pt x="43" y="24"/>
                    </a:lnTo>
                    <a:lnTo>
                      <a:pt x="51" y="18"/>
                    </a:lnTo>
                    <a:lnTo>
                      <a:pt x="61" y="13"/>
                    </a:lnTo>
                    <a:lnTo>
                      <a:pt x="69" y="10"/>
                    </a:lnTo>
                    <a:lnTo>
                      <a:pt x="78" y="10"/>
                    </a:lnTo>
                    <a:lnTo>
                      <a:pt x="78" y="0"/>
                    </a:lnTo>
                    <a:lnTo>
                      <a:pt x="69" y="2"/>
                    </a:lnTo>
                    <a:lnTo>
                      <a:pt x="58" y="5"/>
                    </a:lnTo>
                    <a:lnTo>
                      <a:pt x="49" y="10"/>
                    </a:lnTo>
                    <a:lnTo>
                      <a:pt x="38" y="16"/>
                    </a:lnTo>
                    <a:lnTo>
                      <a:pt x="27" y="23"/>
                    </a:lnTo>
                    <a:lnTo>
                      <a:pt x="17" y="31"/>
                    </a:lnTo>
                    <a:lnTo>
                      <a:pt x="9" y="40"/>
                    </a:lnTo>
                    <a:lnTo>
                      <a:pt x="1" y="48"/>
                    </a:lnTo>
                    <a:lnTo>
                      <a:pt x="0" y="53"/>
                    </a:lnTo>
                    <a:lnTo>
                      <a:pt x="8" y="4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2455" y="546"/>
                <a:ext cx="31" cy="38"/>
              </a:xfrm>
              <a:custGeom>
                <a:avLst/>
                <a:gdLst>
                  <a:gd name="T0" fmla="*/ 31 w 31"/>
                  <a:gd name="T1" fmla="*/ 28 h 38"/>
                  <a:gd name="T2" fmla="*/ 31 w 31"/>
                  <a:gd name="T3" fmla="*/ 28 h 38"/>
                  <a:gd name="T4" fmla="*/ 26 w 31"/>
                  <a:gd name="T5" fmla="*/ 24 h 38"/>
                  <a:gd name="T6" fmla="*/ 17 w 31"/>
                  <a:gd name="T7" fmla="*/ 15 h 38"/>
                  <a:gd name="T8" fmla="*/ 10 w 31"/>
                  <a:gd name="T9" fmla="*/ 5 h 38"/>
                  <a:gd name="T10" fmla="*/ 8 w 31"/>
                  <a:gd name="T11" fmla="*/ 0 h 38"/>
                  <a:gd name="T12" fmla="*/ 0 w 31"/>
                  <a:gd name="T13" fmla="*/ 5 h 38"/>
                  <a:gd name="T14" fmla="*/ 3 w 31"/>
                  <a:gd name="T15" fmla="*/ 10 h 38"/>
                  <a:gd name="T16" fmla="*/ 10 w 31"/>
                  <a:gd name="T17" fmla="*/ 20 h 38"/>
                  <a:gd name="T18" fmla="*/ 21 w 31"/>
                  <a:gd name="T19" fmla="*/ 32 h 38"/>
                  <a:gd name="T20" fmla="*/ 31 w 31"/>
                  <a:gd name="T21" fmla="*/ 38 h 38"/>
                  <a:gd name="T22" fmla="*/ 31 w 31"/>
                  <a:gd name="T23" fmla="*/ 38 h 38"/>
                  <a:gd name="T24" fmla="*/ 31 w 31"/>
                  <a:gd name="T25" fmla="*/ 28 h 3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"/>
                  <a:gd name="T40" fmla="*/ 0 h 38"/>
                  <a:gd name="T41" fmla="*/ 31 w 31"/>
                  <a:gd name="T42" fmla="*/ 38 h 3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" h="38">
                    <a:moveTo>
                      <a:pt x="31" y="28"/>
                    </a:moveTo>
                    <a:lnTo>
                      <a:pt x="31" y="28"/>
                    </a:lnTo>
                    <a:lnTo>
                      <a:pt x="26" y="24"/>
                    </a:lnTo>
                    <a:lnTo>
                      <a:pt x="17" y="15"/>
                    </a:lnTo>
                    <a:lnTo>
                      <a:pt x="10" y="5"/>
                    </a:lnTo>
                    <a:lnTo>
                      <a:pt x="8" y="0"/>
                    </a:lnTo>
                    <a:lnTo>
                      <a:pt x="0" y="5"/>
                    </a:lnTo>
                    <a:lnTo>
                      <a:pt x="3" y="10"/>
                    </a:lnTo>
                    <a:lnTo>
                      <a:pt x="10" y="20"/>
                    </a:lnTo>
                    <a:lnTo>
                      <a:pt x="21" y="32"/>
                    </a:lnTo>
                    <a:lnTo>
                      <a:pt x="31" y="38"/>
                    </a:lnTo>
                    <a:lnTo>
                      <a:pt x="31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2486" y="527"/>
                <a:ext cx="47" cy="57"/>
              </a:xfrm>
              <a:custGeom>
                <a:avLst/>
                <a:gdLst>
                  <a:gd name="T0" fmla="*/ 47 w 47"/>
                  <a:gd name="T1" fmla="*/ 0 h 57"/>
                  <a:gd name="T2" fmla="*/ 47 w 47"/>
                  <a:gd name="T3" fmla="*/ 0 h 57"/>
                  <a:gd name="T4" fmla="*/ 40 w 47"/>
                  <a:gd name="T5" fmla="*/ 2 h 57"/>
                  <a:gd name="T6" fmla="*/ 31 w 47"/>
                  <a:gd name="T7" fmla="*/ 8 h 57"/>
                  <a:gd name="T8" fmla="*/ 24 w 47"/>
                  <a:gd name="T9" fmla="*/ 16 h 57"/>
                  <a:gd name="T10" fmla="*/ 17 w 47"/>
                  <a:gd name="T11" fmla="*/ 25 h 57"/>
                  <a:gd name="T12" fmla="*/ 10 w 47"/>
                  <a:gd name="T13" fmla="*/ 34 h 57"/>
                  <a:gd name="T14" fmla="*/ 6 w 47"/>
                  <a:gd name="T15" fmla="*/ 42 h 57"/>
                  <a:gd name="T16" fmla="*/ 1 w 47"/>
                  <a:gd name="T17" fmla="*/ 46 h 57"/>
                  <a:gd name="T18" fmla="*/ 0 w 47"/>
                  <a:gd name="T19" fmla="*/ 47 h 57"/>
                  <a:gd name="T20" fmla="*/ 0 w 47"/>
                  <a:gd name="T21" fmla="*/ 57 h 57"/>
                  <a:gd name="T22" fmla="*/ 6 w 47"/>
                  <a:gd name="T23" fmla="*/ 53 h 57"/>
                  <a:gd name="T24" fmla="*/ 10 w 47"/>
                  <a:gd name="T25" fmla="*/ 47 h 57"/>
                  <a:gd name="T26" fmla="*/ 18 w 47"/>
                  <a:gd name="T27" fmla="*/ 39 h 57"/>
                  <a:gd name="T28" fmla="*/ 24 w 47"/>
                  <a:gd name="T29" fmla="*/ 30 h 57"/>
                  <a:gd name="T30" fmla="*/ 31 w 47"/>
                  <a:gd name="T31" fmla="*/ 21 h 57"/>
                  <a:gd name="T32" fmla="*/ 36 w 47"/>
                  <a:gd name="T33" fmla="*/ 13 h 57"/>
                  <a:gd name="T34" fmla="*/ 42 w 47"/>
                  <a:gd name="T35" fmla="*/ 9 h 57"/>
                  <a:gd name="T36" fmla="*/ 47 w 47"/>
                  <a:gd name="T37" fmla="*/ 8 h 57"/>
                  <a:gd name="T38" fmla="*/ 47 w 47"/>
                  <a:gd name="T39" fmla="*/ 8 h 57"/>
                  <a:gd name="T40" fmla="*/ 47 w 47"/>
                  <a:gd name="T41" fmla="*/ 0 h 5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7"/>
                  <a:gd name="T64" fmla="*/ 0 h 57"/>
                  <a:gd name="T65" fmla="*/ 47 w 47"/>
                  <a:gd name="T66" fmla="*/ 57 h 5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7" h="57">
                    <a:moveTo>
                      <a:pt x="47" y="0"/>
                    </a:moveTo>
                    <a:lnTo>
                      <a:pt x="47" y="0"/>
                    </a:lnTo>
                    <a:lnTo>
                      <a:pt x="40" y="2"/>
                    </a:lnTo>
                    <a:lnTo>
                      <a:pt x="31" y="8"/>
                    </a:lnTo>
                    <a:lnTo>
                      <a:pt x="24" y="16"/>
                    </a:lnTo>
                    <a:lnTo>
                      <a:pt x="17" y="25"/>
                    </a:lnTo>
                    <a:lnTo>
                      <a:pt x="10" y="34"/>
                    </a:lnTo>
                    <a:lnTo>
                      <a:pt x="6" y="42"/>
                    </a:lnTo>
                    <a:lnTo>
                      <a:pt x="1" y="46"/>
                    </a:lnTo>
                    <a:lnTo>
                      <a:pt x="0" y="47"/>
                    </a:lnTo>
                    <a:lnTo>
                      <a:pt x="0" y="57"/>
                    </a:lnTo>
                    <a:lnTo>
                      <a:pt x="6" y="53"/>
                    </a:lnTo>
                    <a:lnTo>
                      <a:pt x="10" y="47"/>
                    </a:lnTo>
                    <a:lnTo>
                      <a:pt x="18" y="39"/>
                    </a:lnTo>
                    <a:lnTo>
                      <a:pt x="24" y="30"/>
                    </a:lnTo>
                    <a:lnTo>
                      <a:pt x="31" y="21"/>
                    </a:lnTo>
                    <a:lnTo>
                      <a:pt x="36" y="13"/>
                    </a:lnTo>
                    <a:lnTo>
                      <a:pt x="42" y="9"/>
                    </a:lnTo>
                    <a:lnTo>
                      <a:pt x="47" y="8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533" y="527"/>
                <a:ext cx="30" cy="50"/>
              </a:xfrm>
              <a:custGeom>
                <a:avLst/>
                <a:gdLst>
                  <a:gd name="T0" fmla="*/ 30 w 30"/>
                  <a:gd name="T1" fmla="*/ 50 h 50"/>
                  <a:gd name="T2" fmla="*/ 30 w 30"/>
                  <a:gd name="T3" fmla="*/ 50 h 50"/>
                  <a:gd name="T4" fmla="*/ 30 w 30"/>
                  <a:gd name="T5" fmla="*/ 29 h 50"/>
                  <a:gd name="T6" fmla="*/ 24 w 30"/>
                  <a:gd name="T7" fmla="*/ 12 h 50"/>
                  <a:gd name="T8" fmla="*/ 12 w 30"/>
                  <a:gd name="T9" fmla="*/ 4 h 50"/>
                  <a:gd name="T10" fmla="*/ 0 w 30"/>
                  <a:gd name="T11" fmla="*/ 0 h 50"/>
                  <a:gd name="T12" fmla="*/ 0 w 30"/>
                  <a:gd name="T13" fmla="*/ 8 h 50"/>
                  <a:gd name="T14" fmla="*/ 9 w 30"/>
                  <a:gd name="T15" fmla="*/ 12 h 50"/>
                  <a:gd name="T16" fmla="*/ 17 w 30"/>
                  <a:gd name="T17" fmla="*/ 17 h 50"/>
                  <a:gd name="T18" fmla="*/ 23 w 30"/>
                  <a:gd name="T19" fmla="*/ 29 h 50"/>
                  <a:gd name="T20" fmla="*/ 23 w 30"/>
                  <a:gd name="T21" fmla="*/ 50 h 50"/>
                  <a:gd name="T22" fmla="*/ 23 w 30"/>
                  <a:gd name="T23" fmla="*/ 50 h 50"/>
                  <a:gd name="T24" fmla="*/ 30 w 30"/>
                  <a:gd name="T25" fmla="*/ 50 h 5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0"/>
                  <a:gd name="T40" fmla="*/ 0 h 50"/>
                  <a:gd name="T41" fmla="*/ 30 w 30"/>
                  <a:gd name="T42" fmla="*/ 50 h 5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0" h="50">
                    <a:moveTo>
                      <a:pt x="30" y="50"/>
                    </a:moveTo>
                    <a:lnTo>
                      <a:pt x="30" y="50"/>
                    </a:lnTo>
                    <a:lnTo>
                      <a:pt x="30" y="29"/>
                    </a:lnTo>
                    <a:lnTo>
                      <a:pt x="24" y="12"/>
                    </a:lnTo>
                    <a:lnTo>
                      <a:pt x="12" y="4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9" y="12"/>
                    </a:lnTo>
                    <a:lnTo>
                      <a:pt x="17" y="17"/>
                    </a:lnTo>
                    <a:lnTo>
                      <a:pt x="23" y="29"/>
                    </a:lnTo>
                    <a:lnTo>
                      <a:pt x="23" y="50"/>
                    </a:lnTo>
                    <a:lnTo>
                      <a:pt x="30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2556" y="577"/>
                <a:ext cx="43" cy="29"/>
              </a:xfrm>
              <a:custGeom>
                <a:avLst/>
                <a:gdLst>
                  <a:gd name="T0" fmla="*/ 43 w 43"/>
                  <a:gd name="T1" fmla="*/ 19 h 29"/>
                  <a:gd name="T2" fmla="*/ 41 w 43"/>
                  <a:gd name="T3" fmla="*/ 19 h 29"/>
                  <a:gd name="T4" fmla="*/ 36 w 43"/>
                  <a:gd name="T5" fmla="*/ 20 h 29"/>
                  <a:gd name="T6" fmla="*/ 30 w 43"/>
                  <a:gd name="T7" fmla="*/ 19 h 29"/>
                  <a:gd name="T8" fmla="*/ 22 w 43"/>
                  <a:gd name="T9" fmla="*/ 20 h 29"/>
                  <a:gd name="T10" fmla="*/ 16 w 43"/>
                  <a:gd name="T11" fmla="*/ 18 h 29"/>
                  <a:gd name="T12" fmla="*/ 10 w 43"/>
                  <a:gd name="T13" fmla="*/ 15 h 29"/>
                  <a:gd name="T14" fmla="*/ 7 w 43"/>
                  <a:gd name="T15" fmla="*/ 10 h 29"/>
                  <a:gd name="T16" fmla="*/ 7 w 43"/>
                  <a:gd name="T17" fmla="*/ 0 h 29"/>
                  <a:gd name="T18" fmla="*/ 0 w 43"/>
                  <a:gd name="T19" fmla="*/ 0 h 29"/>
                  <a:gd name="T20" fmla="*/ 0 w 43"/>
                  <a:gd name="T21" fmla="*/ 10 h 29"/>
                  <a:gd name="T22" fmla="*/ 5 w 43"/>
                  <a:gd name="T23" fmla="*/ 20 h 29"/>
                  <a:gd name="T24" fmla="*/ 13 w 43"/>
                  <a:gd name="T25" fmla="*/ 25 h 29"/>
                  <a:gd name="T26" fmla="*/ 22 w 43"/>
                  <a:gd name="T27" fmla="*/ 28 h 29"/>
                  <a:gd name="T28" fmla="*/ 30 w 43"/>
                  <a:gd name="T29" fmla="*/ 29 h 29"/>
                  <a:gd name="T30" fmla="*/ 36 w 43"/>
                  <a:gd name="T31" fmla="*/ 28 h 29"/>
                  <a:gd name="T32" fmla="*/ 41 w 43"/>
                  <a:gd name="T33" fmla="*/ 27 h 29"/>
                  <a:gd name="T34" fmla="*/ 43 w 43"/>
                  <a:gd name="T35" fmla="*/ 27 h 29"/>
                  <a:gd name="T36" fmla="*/ 43 w 43"/>
                  <a:gd name="T37" fmla="*/ 19 h 2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3"/>
                  <a:gd name="T58" fmla="*/ 0 h 29"/>
                  <a:gd name="T59" fmla="*/ 43 w 43"/>
                  <a:gd name="T60" fmla="*/ 29 h 2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3" h="29">
                    <a:moveTo>
                      <a:pt x="43" y="19"/>
                    </a:moveTo>
                    <a:lnTo>
                      <a:pt x="41" y="19"/>
                    </a:lnTo>
                    <a:lnTo>
                      <a:pt x="36" y="20"/>
                    </a:lnTo>
                    <a:lnTo>
                      <a:pt x="30" y="19"/>
                    </a:lnTo>
                    <a:lnTo>
                      <a:pt x="22" y="20"/>
                    </a:lnTo>
                    <a:lnTo>
                      <a:pt x="16" y="18"/>
                    </a:lnTo>
                    <a:lnTo>
                      <a:pt x="10" y="15"/>
                    </a:lnTo>
                    <a:lnTo>
                      <a:pt x="7" y="1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5" y="20"/>
                    </a:lnTo>
                    <a:lnTo>
                      <a:pt x="13" y="25"/>
                    </a:lnTo>
                    <a:lnTo>
                      <a:pt x="22" y="28"/>
                    </a:lnTo>
                    <a:lnTo>
                      <a:pt x="30" y="29"/>
                    </a:lnTo>
                    <a:lnTo>
                      <a:pt x="36" y="28"/>
                    </a:lnTo>
                    <a:lnTo>
                      <a:pt x="41" y="27"/>
                    </a:lnTo>
                    <a:lnTo>
                      <a:pt x="43" y="27"/>
                    </a:lnTo>
                    <a:lnTo>
                      <a:pt x="43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2438" y="531"/>
                <a:ext cx="197" cy="132"/>
              </a:xfrm>
              <a:custGeom>
                <a:avLst/>
                <a:gdLst>
                  <a:gd name="T0" fmla="*/ 21 w 197"/>
                  <a:gd name="T1" fmla="*/ 17 h 132"/>
                  <a:gd name="T2" fmla="*/ 23 w 197"/>
                  <a:gd name="T3" fmla="*/ 22 h 132"/>
                  <a:gd name="T4" fmla="*/ 31 w 197"/>
                  <a:gd name="T5" fmla="*/ 33 h 132"/>
                  <a:gd name="T6" fmla="*/ 40 w 197"/>
                  <a:gd name="T7" fmla="*/ 43 h 132"/>
                  <a:gd name="T8" fmla="*/ 48 w 197"/>
                  <a:gd name="T9" fmla="*/ 48 h 132"/>
                  <a:gd name="T10" fmla="*/ 51 w 197"/>
                  <a:gd name="T11" fmla="*/ 46 h 132"/>
                  <a:gd name="T12" fmla="*/ 56 w 197"/>
                  <a:gd name="T13" fmla="*/ 40 h 132"/>
                  <a:gd name="T14" fmla="*/ 62 w 197"/>
                  <a:gd name="T15" fmla="*/ 33 h 132"/>
                  <a:gd name="T16" fmla="*/ 68 w 197"/>
                  <a:gd name="T17" fmla="*/ 24 h 132"/>
                  <a:gd name="T18" fmla="*/ 75 w 197"/>
                  <a:gd name="T19" fmla="*/ 15 h 132"/>
                  <a:gd name="T20" fmla="*/ 81 w 197"/>
                  <a:gd name="T21" fmla="*/ 7 h 132"/>
                  <a:gd name="T22" fmla="*/ 89 w 197"/>
                  <a:gd name="T23" fmla="*/ 2 h 132"/>
                  <a:gd name="T24" fmla="*/ 95 w 197"/>
                  <a:gd name="T25" fmla="*/ 0 h 132"/>
                  <a:gd name="T26" fmla="*/ 106 w 197"/>
                  <a:gd name="T27" fmla="*/ 4 h 132"/>
                  <a:gd name="T28" fmla="*/ 115 w 197"/>
                  <a:gd name="T29" fmla="*/ 11 h 132"/>
                  <a:gd name="T30" fmla="*/ 121 w 197"/>
                  <a:gd name="T31" fmla="*/ 25 h 132"/>
                  <a:gd name="T32" fmla="*/ 121 w 197"/>
                  <a:gd name="T33" fmla="*/ 46 h 132"/>
                  <a:gd name="T34" fmla="*/ 121 w 197"/>
                  <a:gd name="T35" fmla="*/ 56 h 132"/>
                  <a:gd name="T36" fmla="*/ 125 w 197"/>
                  <a:gd name="T37" fmla="*/ 64 h 132"/>
                  <a:gd name="T38" fmla="*/ 132 w 197"/>
                  <a:gd name="T39" fmla="*/ 68 h 132"/>
                  <a:gd name="T40" fmla="*/ 140 w 197"/>
                  <a:gd name="T41" fmla="*/ 70 h 132"/>
                  <a:gd name="T42" fmla="*/ 148 w 197"/>
                  <a:gd name="T43" fmla="*/ 70 h 132"/>
                  <a:gd name="T44" fmla="*/ 154 w 197"/>
                  <a:gd name="T45" fmla="*/ 70 h 132"/>
                  <a:gd name="T46" fmla="*/ 159 w 197"/>
                  <a:gd name="T47" fmla="*/ 69 h 132"/>
                  <a:gd name="T48" fmla="*/ 161 w 197"/>
                  <a:gd name="T49" fmla="*/ 69 h 132"/>
                  <a:gd name="T50" fmla="*/ 164 w 197"/>
                  <a:gd name="T51" fmla="*/ 69 h 132"/>
                  <a:gd name="T52" fmla="*/ 170 w 197"/>
                  <a:gd name="T53" fmla="*/ 66 h 132"/>
                  <a:gd name="T54" fmla="*/ 181 w 197"/>
                  <a:gd name="T55" fmla="*/ 60 h 132"/>
                  <a:gd name="T56" fmla="*/ 197 w 197"/>
                  <a:gd name="T57" fmla="*/ 47 h 132"/>
                  <a:gd name="T58" fmla="*/ 195 w 197"/>
                  <a:gd name="T59" fmla="*/ 48 h 132"/>
                  <a:gd name="T60" fmla="*/ 193 w 197"/>
                  <a:gd name="T61" fmla="*/ 52 h 132"/>
                  <a:gd name="T62" fmla="*/ 188 w 197"/>
                  <a:gd name="T63" fmla="*/ 59 h 132"/>
                  <a:gd name="T64" fmla="*/ 182 w 197"/>
                  <a:gd name="T65" fmla="*/ 66 h 132"/>
                  <a:gd name="T66" fmla="*/ 175 w 197"/>
                  <a:gd name="T67" fmla="*/ 75 h 132"/>
                  <a:gd name="T68" fmla="*/ 168 w 197"/>
                  <a:gd name="T69" fmla="*/ 84 h 132"/>
                  <a:gd name="T70" fmla="*/ 159 w 197"/>
                  <a:gd name="T71" fmla="*/ 93 h 132"/>
                  <a:gd name="T72" fmla="*/ 151 w 197"/>
                  <a:gd name="T73" fmla="*/ 101 h 132"/>
                  <a:gd name="T74" fmla="*/ 141 w 197"/>
                  <a:gd name="T75" fmla="*/ 109 h 132"/>
                  <a:gd name="T76" fmla="*/ 132 w 197"/>
                  <a:gd name="T77" fmla="*/ 117 h 132"/>
                  <a:gd name="T78" fmla="*/ 123 w 197"/>
                  <a:gd name="T79" fmla="*/ 125 h 132"/>
                  <a:gd name="T80" fmla="*/ 113 w 197"/>
                  <a:gd name="T81" fmla="*/ 130 h 132"/>
                  <a:gd name="T82" fmla="*/ 102 w 197"/>
                  <a:gd name="T83" fmla="*/ 132 h 132"/>
                  <a:gd name="T84" fmla="*/ 92 w 197"/>
                  <a:gd name="T85" fmla="*/ 132 h 132"/>
                  <a:gd name="T86" fmla="*/ 81 w 197"/>
                  <a:gd name="T87" fmla="*/ 127 h 132"/>
                  <a:gd name="T88" fmla="*/ 71 w 197"/>
                  <a:gd name="T89" fmla="*/ 117 h 132"/>
                  <a:gd name="T90" fmla="*/ 60 w 197"/>
                  <a:gd name="T91" fmla="*/ 104 h 132"/>
                  <a:gd name="T92" fmla="*/ 50 w 197"/>
                  <a:gd name="T93" fmla="*/ 90 h 132"/>
                  <a:gd name="T94" fmla="*/ 41 w 197"/>
                  <a:gd name="T95" fmla="*/ 77 h 132"/>
                  <a:gd name="T96" fmla="*/ 33 w 197"/>
                  <a:gd name="T97" fmla="*/ 65 h 132"/>
                  <a:gd name="T98" fmla="*/ 25 w 197"/>
                  <a:gd name="T99" fmla="*/ 55 h 132"/>
                  <a:gd name="T100" fmla="*/ 17 w 197"/>
                  <a:gd name="T101" fmla="*/ 46 h 132"/>
                  <a:gd name="T102" fmla="*/ 9 w 197"/>
                  <a:gd name="T103" fmla="*/ 40 h 132"/>
                  <a:gd name="T104" fmla="*/ 0 w 197"/>
                  <a:gd name="T105" fmla="*/ 38 h 132"/>
                  <a:gd name="T106" fmla="*/ 21 w 197"/>
                  <a:gd name="T107" fmla="*/ 17 h 13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97"/>
                  <a:gd name="T163" fmla="*/ 0 h 132"/>
                  <a:gd name="T164" fmla="*/ 197 w 197"/>
                  <a:gd name="T165" fmla="*/ 132 h 13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97" h="132">
                    <a:moveTo>
                      <a:pt x="21" y="17"/>
                    </a:moveTo>
                    <a:lnTo>
                      <a:pt x="23" y="22"/>
                    </a:lnTo>
                    <a:lnTo>
                      <a:pt x="31" y="33"/>
                    </a:lnTo>
                    <a:lnTo>
                      <a:pt x="40" y="43"/>
                    </a:lnTo>
                    <a:lnTo>
                      <a:pt x="48" y="48"/>
                    </a:lnTo>
                    <a:lnTo>
                      <a:pt x="51" y="46"/>
                    </a:lnTo>
                    <a:lnTo>
                      <a:pt x="56" y="40"/>
                    </a:lnTo>
                    <a:lnTo>
                      <a:pt x="62" y="33"/>
                    </a:lnTo>
                    <a:lnTo>
                      <a:pt x="68" y="24"/>
                    </a:lnTo>
                    <a:lnTo>
                      <a:pt x="75" y="15"/>
                    </a:lnTo>
                    <a:lnTo>
                      <a:pt x="81" y="7"/>
                    </a:lnTo>
                    <a:lnTo>
                      <a:pt x="89" y="2"/>
                    </a:lnTo>
                    <a:lnTo>
                      <a:pt x="95" y="0"/>
                    </a:lnTo>
                    <a:lnTo>
                      <a:pt x="106" y="4"/>
                    </a:lnTo>
                    <a:lnTo>
                      <a:pt x="115" y="11"/>
                    </a:lnTo>
                    <a:lnTo>
                      <a:pt x="121" y="25"/>
                    </a:lnTo>
                    <a:lnTo>
                      <a:pt x="121" y="46"/>
                    </a:lnTo>
                    <a:lnTo>
                      <a:pt x="121" y="56"/>
                    </a:lnTo>
                    <a:lnTo>
                      <a:pt x="125" y="64"/>
                    </a:lnTo>
                    <a:lnTo>
                      <a:pt x="132" y="68"/>
                    </a:lnTo>
                    <a:lnTo>
                      <a:pt x="140" y="70"/>
                    </a:lnTo>
                    <a:lnTo>
                      <a:pt x="148" y="70"/>
                    </a:lnTo>
                    <a:lnTo>
                      <a:pt x="154" y="70"/>
                    </a:lnTo>
                    <a:lnTo>
                      <a:pt x="159" y="69"/>
                    </a:lnTo>
                    <a:lnTo>
                      <a:pt x="161" y="69"/>
                    </a:lnTo>
                    <a:lnTo>
                      <a:pt x="164" y="69"/>
                    </a:lnTo>
                    <a:lnTo>
                      <a:pt x="170" y="66"/>
                    </a:lnTo>
                    <a:lnTo>
                      <a:pt x="181" y="60"/>
                    </a:lnTo>
                    <a:lnTo>
                      <a:pt x="197" y="47"/>
                    </a:lnTo>
                    <a:lnTo>
                      <a:pt x="195" y="48"/>
                    </a:lnTo>
                    <a:lnTo>
                      <a:pt x="193" y="52"/>
                    </a:lnTo>
                    <a:lnTo>
                      <a:pt x="188" y="59"/>
                    </a:lnTo>
                    <a:lnTo>
                      <a:pt x="182" y="66"/>
                    </a:lnTo>
                    <a:lnTo>
                      <a:pt x="175" y="75"/>
                    </a:lnTo>
                    <a:lnTo>
                      <a:pt x="168" y="84"/>
                    </a:lnTo>
                    <a:lnTo>
                      <a:pt x="159" y="93"/>
                    </a:lnTo>
                    <a:lnTo>
                      <a:pt x="151" y="101"/>
                    </a:lnTo>
                    <a:lnTo>
                      <a:pt x="141" y="109"/>
                    </a:lnTo>
                    <a:lnTo>
                      <a:pt x="132" y="117"/>
                    </a:lnTo>
                    <a:lnTo>
                      <a:pt x="123" y="125"/>
                    </a:lnTo>
                    <a:lnTo>
                      <a:pt x="113" y="130"/>
                    </a:lnTo>
                    <a:lnTo>
                      <a:pt x="102" y="132"/>
                    </a:lnTo>
                    <a:lnTo>
                      <a:pt x="92" y="132"/>
                    </a:lnTo>
                    <a:lnTo>
                      <a:pt x="81" y="127"/>
                    </a:lnTo>
                    <a:lnTo>
                      <a:pt x="71" y="117"/>
                    </a:lnTo>
                    <a:lnTo>
                      <a:pt x="60" y="104"/>
                    </a:lnTo>
                    <a:lnTo>
                      <a:pt x="50" y="90"/>
                    </a:lnTo>
                    <a:lnTo>
                      <a:pt x="41" y="77"/>
                    </a:lnTo>
                    <a:lnTo>
                      <a:pt x="33" y="65"/>
                    </a:lnTo>
                    <a:lnTo>
                      <a:pt x="25" y="55"/>
                    </a:lnTo>
                    <a:lnTo>
                      <a:pt x="17" y="46"/>
                    </a:lnTo>
                    <a:lnTo>
                      <a:pt x="9" y="40"/>
                    </a:lnTo>
                    <a:lnTo>
                      <a:pt x="0" y="38"/>
                    </a:lnTo>
                    <a:lnTo>
                      <a:pt x="21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495" y="574"/>
                <a:ext cx="1972" cy="3259"/>
              </a:xfrm>
              <a:custGeom>
                <a:avLst/>
                <a:gdLst>
                  <a:gd name="T0" fmla="*/ 0 w 1972"/>
                  <a:gd name="T1" fmla="*/ 3149 h 3259"/>
                  <a:gd name="T2" fmla="*/ 0 w 1972"/>
                  <a:gd name="T3" fmla="*/ 96 h 3259"/>
                  <a:gd name="T4" fmla="*/ 1 w 1972"/>
                  <a:gd name="T5" fmla="*/ 80 h 3259"/>
                  <a:gd name="T6" fmla="*/ 7 w 1972"/>
                  <a:gd name="T7" fmla="*/ 63 h 3259"/>
                  <a:gd name="T8" fmla="*/ 14 w 1972"/>
                  <a:gd name="T9" fmla="*/ 48 h 3259"/>
                  <a:gd name="T10" fmla="*/ 25 w 1972"/>
                  <a:gd name="T11" fmla="*/ 32 h 3259"/>
                  <a:gd name="T12" fmla="*/ 38 w 1972"/>
                  <a:gd name="T13" fmla="*/ 19 h 3259"/>
                  <a:gd name="T14" fmla="*/ 55 w 1972"/>
                  <a:gd name="T15" fmla="*/ 9 h 3259"/>
                  <a:gd name="T16" fmla="*/ 72 w 1972"/>
                  <a:gd name="T17" fmla="*/ 3 h 3259"/>
                  <a:gd name="T18" fmla="*/ 93 w 1972"/>
                  <a:gd name="T19" fmla="*/ 0 h 3259"/>
                  <a:gd name="T20" fmla="*/ 1892 w 1972"/>
                  <a:gd name="T21" fmla="*/ 0 h 3259"/>
                  <a:gd name="T22" fmla="*/ 1907 w 1972"/>
                  <a:gd name="T23" fmla="*/ 1 h 3259"/>
                  <a:gd name="T24" fmla="*/ 1920 w 1972"/>
                  <a:gd name="T25" fmla="*/ 6 h 3259"/>
                  <a:gd name="T26" fmla="*/ 1935 w 1972"/>
                  <a:gd name="T27" fmla="*/ 14 h 3259"/>
                  <a:gd name="T28" fmla="*/ 1947 w 1972"/>
                  <a:gd name="T29" fmla="*/ 25 h 3259"/>
                  <a:gd name="T30" fmla="*/ 1957 w 1972"/>
                  <a:gd name="T31" fmla="*/ 38 h 3259"/>
                  <a:gd name="T32" fmla="*/ 1965 w 1972"/>
                  <a:gd name="T33" fmla="*/ 52 h 3259"/>
                  <a:gd name="T34" fmla="*/ 1970 w 1972"/>
                  <a:gd name="T35" fmla="*/ 66 h 3259"/>
                  <a:gd name="T36" fmla="*/ 1972 w 1972"/>
                  <a:gd name="T37" fmla="*/ 82 h 3259"/>
                  <a:gd name="T38" fmla="*/ 1972 w 1972"/>
                  <a:gd name="T39" fmla="*/ 3164 h 3259"/>
                  <a:gd name="T40" fmla="*/ 1970 w 1972"/>
                  <a:gd name="T41" fmla="*/ 3179 h 3259"/>
                  <a:gd name="T42" fmla="*/ 1965 w 1972"/>
                  <a:gd name="T43" fmla="*/ 3195 h 3259"/>
                  <a:gd name="T44" fmla="*/ 1957 w 1972"/>
                  <a:gd name="T45" fmla="*/ 3210 h 3259"/>
                  <a:gd name="T46" fmla="*/ 1946 w 1972"/>
                  <a:gd name="T47" fmla="*/ 3226 h 3259"/>
                  <a:gd name="T48" fmla="*/ 1932 w 1972"/>
                  <a:gd name="T49" fmla="*/ 3239 h 3259"/>
                  <a:gd name="T50" fmla="*/ 1918 w 1972"/>
                  <a:gd name="T51" fmla="*/ 3250 h 3259"/>
                  <a:gd name="T52" fmla="*/ 1902 w 1972"/>
                  <a:gd name="T53" fmla="*/ 3257 h 3259"/>
                  <a:gd name="T54" fmla="*/ 1885 w 1972"/>
                  <a:gd name="T55" fmla="*/ 3259 h 3259"/>
                  <a:gd name="T56" fmla="*/ 109 w 1972"/>
                  <a:gd name="T57" fmla="*/ 3259 h 3259"/>
                  <a:gd name="T58" fmla="*/ 92 w 1972"/>
                  <a:gd name="T59" fmla="*/ 3258 h 3259"/>
                  <a:gd name="T60" fmla="*/ 72 w 1972"/>
                  <a:gd name="T61" fmla="*/ 3253 h 3259"/>
                  <a:gd name="T62" fmla="*/ 54 w 1972"/>
                  <a:gd name="T63" fmla="*/ 3244 h 3259"/>
                  <a:gd name="T64" fmla="*/ 37 w 1972"/>
                  <a:gd name="T65" fmla="*/ 3232 h 3259"/>
                  <a:gd name="T66" fmla="*/ 23 w 1972"/>
                  <a:gd name="T67" fmla="*/ 3217 h 3259"/>
                  <a:gd name="T68" fmla="*/ 11 w 1972"/>
                  <a:gd name="T69" fmla="*/ 3197 h 3259"/>
                  <a:gd name="T70" fmla="*/ 2 w 1972"/>
                  <a:gd name="T71" fmla="*/ 3175 h 3259"/>
                  <a:gd name="T72" fmla="*/ 0 w 1972"/>
                  <a:gd name="T73" fmla="*/ 3149 h 325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972"/>
                  <a:gd name="T112" fmla="*/ 0 h 3259"/>
                  <a:gd name="T113" fmla="*/ 1972 w 1972"/>
                  <a:gd name="T114" fmla="*/ 3259 h 325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972" h="3259">
                    <a:moveTo>
                      <a:pt x="0" y="3149"/>
                    </a:moveTo>
                    <a:lnTo>
                      <a:pt x="0" y="96"/>
                    </a:lnTo>
                    <a:lnTo>
                      <a:pt x="1" y="80"/>
                    </a:lnTo>
                    <a:lnTo>
                      <a:pt x="7" y="63"/>
                    </a:lnTo>
                    <a:lnTo>
                      <a:pt x="14" y="48"/>
                    </a:lnTo>
                    <a:lnTo>
                      <a:pt x="25" y="32"/>
                    </a:lnTo>
                    <a:lnTo>
                      <a:pt x="38" y="19"/>
                    </a:lnTo>
                    <a:lnTo>
                      <a:pt x="55" y="9"/>
                    </a:lnTo>
                    <a:lnTo>
                      <a:pt x="72" y="3"/>
                    </a:lnTo>
                    <a:lnTo>
                      <a:pt x="93" y="0"/>
                    </a:lnTo>
                    <a:lnTo>
                      <a:pt x="1892" y="0"/>
                    </a:lnTo>
                    <a:lnTo>
                      <a:pt x="1907" y="1"/>
                    </a:lnTo>
                    <a:lnTo>
                      <a:pt x="1920" y="6"/>
                    </a:lnTo>
                    <a:lnTo>
                      <a:pt x="1935" y="14"/>
                    </a:lnTo>
                    <a:lnTo>
                      <a:pt x="1947" y="25"/>
                    </a:lnTo>
                    <a:lnTo>
                      <a:pt x="1957" y="38"/>
                    </a:lnTo>
                    <a:lnTo>
                      <a:pt x="1965" y="52"/>
                    </a:lnTo>
                    <a:lnTo>
                      <a:pt x="1970" y="66"/>
                    </a:lnTo>
                    <a:lnTo>
                      <a:pt x="1972" y="82"/>
                    </a:lnTo>
                    <a:lnTo>
                      <a:pt x="1972" y="3164"/>
                    </a:lnTo>
                    <a:lnTo>
                      <a:pt x="1970" y="3179"/>
                    </a:lnTo>
                    <a:lnTo>
                      <a:pt x="1965" y="3195"/>
                    </a:lnTo>
                    <a:lnTo>
                      <a:pt x="1957" y="3210"/>
                    </a:lnTo>
                    <a:lnTo>
                      <a:pt x="1946" y="3226"/>
                    </a:lnTo>
                    <a:lnTo>
                      <a:pt x="1932" y="3239"/>
                    </a:lnTo>
                    <a:lnTo>
                      <a:pt x="1918" y="3250"/>
                    </a:lnTo>
                    <a:lnTo>
                      <a:pt x="1902" y="3257"/>
                    </a:lnTo>
                    <a:lnTo>
                      <a:pt x="1885" y="3259"/>
                    </a:lnTo>
                    <a:lnTo>
                      <a:pt x="109" y="3259"/>
                    </a:lnTo>
                    <a:lnTo>
                      <a:pt x="92" y="3258"/>
                    </a:lnTo>
                    <a:lnTo>
                      <a:pt x="72" y="3253"/>
                    </a:lnTo>
                    <a:lnTo>
                      <a:pt x="54" y="3244"/>
                    </a:lnTo>
                    <a:lnTo>
                      <a:pt x="37" y="3232"/>
                    </a:lnTo>
                    <a:lnTo>
                      <a:pt x="23" y="3217"/>
                    </a:lnTo>
                    <a:lnTo>
                      <a:pt x="11" y="3197"/>
                    </a:lnTo>
                    <a:lnTo>
                      <a:pt x="2" y="3175"/>
                    </a:lnTo>
                    <a:lnTo>
                      <a:pt x="0" y="3149"/>
                    </a:lnTo>
                    <a:close/>
                  </a:path>
                </a:pathLst>
              </a:custGeom>
              <a:solidFill>
                <a:srgbClr val="FFF2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30" name="Freeform 29"/>
              <p:cNvSpPr>
                <a:spLocks/>
              </p:cNvSpPr>
              <p:nvPr/>
            </p:nvSpPr>
            <p:spPr bwMode="auto">
              <a:xfrm>
                <a:off x="490" y="670"/>
                <a:ext cx="10" cy="3053"/>
              </a:xfrm>
              <a:custGeom>
                <a:avLst/>
                <a:gdLst>
                  <a:gd name="T0" fmla="*/ 0 w 10"/>
                  <a:gd name="T1" fmla="*/ 0 h 3053"/>
                  <a:gd name="T2" fmla="*/ 0 w 10"/>
                  <a:gd name="T3" fmla="*/ 0 h 3053"/>
                  <a:gd name="T4" fmla="*/ 0 w 10"/>
                  <a:gd name="T5" fmla="*/ 3053 h 3053"/>
                  <a:gd name="T6" fmla="*/ 10 w 10"/>
                  <a:gd name="T7" fmla="*/ 3053 h 3053"/>
                  <a:gd name="T8" fmla="*/ 10 w 10"/>
                  <a:gd name="T9" fmla="*/ 0 h 3053"/>
                  <a:gd name="T10" fmla="*/ 10 w 10"/>
                  <a:gd name="T11" fmla="*/ 0 h 3053"/>
                  <a:gd name="T12" fmla="*/ 0 w 10"/>
                  <a:gd name="T13" fmla="*/ 0 h 30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3053"/>
                  <a:gd name="T23" fmla="*/ 10 w 10"/>
                  <a:gd name="T24" fmla="*/ 3053 h 305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3053">
                    <a:moveTo>
                      <a:pt x="0" y="0"/>
                    </a:moveTo>
                    <a:lnTo>
                      <a:pt x="0" y="0"/>
                    </a:lnTo>
                    <a:lnTo>
                      <a:pt x="0" y="3053"/>
                    </a:lnTo>
                    <a:lnTo>
                      <a:pt x="10" y="3053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31" name="Freeform 30"/>
              <p:cNvSpPr>
                <a:spLocks/>
              </p:cNvSpPr>
              <p:nvPr/>
            </p:nvSpPr>
            <p:spPr bwMode="auto">
              <a:xfrm>
                <a:off x="490" y="569"/>
                <a:ext cx="98" cy="101"/>
              </a:xfrm>
              <a:custGeom>
                <a:avLst/>
                <a:gdLst>
                  <a:gd name="T0" fmla="*/ 98 w 98"/>
                  <a:gd name="T1" fmla="*/ 0 h 101"/>
                  <a:gd name="T2" fmla="*/ 98 w 98"/>
                  <a:gd name="T3" fmla="*/ 0 h 101"/>
                  <a:gd name="T4" fmla="*/ 77 w 98"/>
                  <a:gd name="T5" fmla="*/ 4 h 101"/>
                  <a:gd name="T6" fmla="*/ 59 w 98"/>
                  <a:gd name="T7" fmla="*/ 10 h 101"/>
                  <a:gd name="T8" fmla="*/ 41 w 98"/>
                  <a:gd name="T9" fmla="*/ 21 h 101"/>
                  <a:gd name="T10" fmla="*/ 28 w 98"/>
                  <a:gd name="T11" fmla="*/ 35 h 101"/>
                  <a:gd name="T12" fmla="*/ 16 w 98"/>
                  <a:gd name="T13" fmla="*/ 50 h 101"/>
                  <a:gd name="T14" fmla="*/ 8 w 98"/>
                  <a:gd name="T15" fmla="*/ 67 h 101"/>
                  <a:gd name="T16" fmla="*/ 2 w 98"/>
                  <a:gd name="T17" fmla="*/ 85 h 101"/>
                  <a:gd name="T18" fmla="*/ 0 w 98"/>
                  <a:gd name="T19" fmla="*/ 101 h 101"/>
                  <a:gd name="T20" fmla="*/ 10 w 98"/>
                  <a:gd name="T21" fmla="*/ 101 h 101"/>
                  <a:gd name="T22" fmla="*/ 10 w 98"/>
                  <a:gd name="T23" fmla="*/ 85 h 101"/>
                  <a:gd name="T24" fmla="*/ 16 w 98"/>
                  <a:gd name="T25" fmla="*/ 70 h 101"/>
                  <a:gd name="T26" fmla="*/ 23 w 98"/>
                  <a:gd name="T27" fmla="*/ 55 h 101"/>
                  <a:gd name="T28" fmla="*/ 33 w 98"/>
                  <a:gd name="T29" fmla="*/ 40 h 101"/>
                  <a:gd name="T30" fmla="*/ 46 w 98"/>
                  <a:gd name="T31" fmla="*/ 28 h 101"/>
                  <a:gd name="T32" fmla="*/ 62 w 98"/>
                  <a:gd name="T33" fmla="*/ 18 h 101"/>
                  <a:gd name="T34" fmla="*/ 77 w 98"/>
                  <a:gd name="T35" fmla="*/ 11 h 101"/>
                  <a:gd name="T36" fmla="*/ 98 w 98"/>
                  <a:gd name="T37" fmla="*/ 10 h 101"/>
                  <a:gd name="T38" fmla="*/ 98 w 98"/>
                  <a:gd name="T39" fmla="*/ 10 h 101"/>
                  <a:gd name="T40" fmla="*/ 98 w 98"/>
                  <a:gd name="T41" fmla="*/ 0 h 10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8"/>
                  <a:gd name="T64" fmla="*/ 0 h 101"/>
                  <a:gd name="T65" fmla="*/ 98 w 98"/>
                  <a:gd name="T66" fmla="*/ 101 h 10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8" h="101">
                    <a:moveTo>
                      <a:pt x="98" y="0"/>
                    </a:moveTo>
                    <a:lnTo>
                      <a:pt x="98" y="0"/>
                    </a:lnTo>
                    <a:lnTo>
                      <a:pt x="77" y="4"/>
                    </a:lnTo>
                    <a:lnTo>
                      <a:pt x="59" y="10"/>
                    </a:lnTo>
                    <a:lnTo>
                      <a:pt x="41" y="21"/>
                    </a:lnTo>
                    <a:lnTo>
                      <a:pt x="28" y="35"/>
                    </a:lnTo>
                    <a:lnTo>
                      <a:pt x="16" y="50"/>
                    </a:lnTo>
                    <a:lnTo>
                      <a:pt x="8" y="67"/>
                    </a:lnTo>
                    <a:lnTo>
                      <a:pt x="2" y="85"/>
                    </a:lnTo>
                    <a:lnTo>
                      <a:pt x="0" y="101"/>
                    </a:lnTo>
                    <a:lnTo>
                      <a:pt x="10" y="101"/>
                    </a:lnTo>
                    <a:lnTo>
                      <a:pt x="10" y="85"/>
                    </a:lnTo>
                    <a:lnTo>
                      <a:pt x="16" y="70"/>
                    </a:lnTo>
                    <a:lnTo>
                      <a:pt x="23" y="55"/>
                    </a:lnTo>
                    <a:lnTo>
                      <a:pt x="33" y="40"/>
                    </a:lnTo>
                    <a:lnTo>
                      <a:pt x="46" y="28"/>
                    </a:lnTo>
                    <a:lnTo>
                      <a:pt x="62" y="18"/>
                    </a:lnTo>
                    <a:lnTo>
                      <a:pt x="77" y="11"/>
                    </a:lnTo>
                    <a:lnTo>
                      <a:pt x="98" y="10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32" name="Freeform 31"/>
              <p:cNvSpPr>
                <a:spLocks/>
              </p:cNvSpPr>
              <p:nvPr/>
            </p:nvSpPr>
            <p:spPr bwMode="auto">
              <a:xfrm>
                <a:off x="588" y="569"/>
                <a:ext cx="1799" cy="10"/>
              </a:xfrm>
              <a:custGeom>
                <a:avLst/>
                <a:gdLst>
                  <a:gd name="T0" fmla="*/ 1799 w 1799"/>
                  <a:gd name="T1" fmla="*/ 0 h 10"/>
                  <a:gd name="T2" fmla="*/ 1799 w 1799"/>
                  <a:gd name="T3" fmla="*/ 0 h 10"/>
                  <a:gd name="T4" fmla="*/ 0 w 1799"/>
                  <a:gd name="T5" fmla="*/ 0 h 10"/>
                  <a:gd name="T6" fmla="*/ 0 w 1799"/>
                  <a:gd name="T7" fmla="*/ 10 h 10"/>
                  <a:gd name="T8" fmla="*/ 1799 w 1799"/>
                  <a:gd name="T9" fmla="*/ 10 h 10"/>
                  <a:gd name="T10" fmla="*/ 1799 w 1799"/>
                  <a:gd name="T11" fmla="*/ 10 h 10"/>
                  <a:gd name="T12" fmla="*/ 1799 w 1799"/>
                  <a:gd name="T13" fmla="*/ 0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99"/>
                  <a:gd name="T22" fmla="*/ 0 h 10"/>
                  <a:gd name="T23" fmla="*/ 1799 w 1799"/>
                  <a:gd name="T24" fmla="*/ 10 h 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99" h="10">
                    <a:moveTo>
                      <a:pt x="1799" y="0"/>
                    </a:moveTo>
                    <a:lnTo>
                      <a:pt x="1799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1799" y="10"/>
                    </a:lnTo>
                    <a:lnTo>
                      <a:pt x="179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33" name="Freeform 32"/>
              <p:cNvSpPr>
                <a:spLocks/>
              </p:cNvSpPr>
              <p:nvPr/>
            </p:nvSpPr>
            <p:spPr bwMode="auto">
              <a:xfrm>
                <a:off x="2387" y="569"/>
                <a:ext cx="85" cy="87"/>
              </a:xfrm>
              <a:custGeom>
                <a:avLst/>
                <a:gdLst>
                  <a:gd name="T0" fmla="*/ 85 w 85"/>
                  <a:gd name="T1" fmla="*/ 87 h 87"/>
                  <a:gd name="T2" fmla="*/ 85 w 85"/>
                  <a:gd name="T3" fmla="*/ 87 h 87"/>
                  <a:gd name="T4" fmla="*/ 82 w 85"/>
                  <a:gd name="T5" fmla="*/ 70 h 87"/>
                  <a:gd name="T6" fmla="*/ 77 w 85"/>
                  <a:gd name="T7" fmla="*/ 55 h 87"/>
                  <a:gd name="T8" fmla="*/ 68 w 85"/>
                  <a:gd name="T9" fmla="*/ 40 h 87"/>
                  <a:gd name="T10" fmla="*/ 57 w 85"/>
                  <a:gd name="T11" fmla="*/ 27 h 87"/>
                  <a:gd name="T12" fmla="*/ 45 w 85"/>
                  <a:gd name="T13" fmla="*/ 15 h 87"/>
                  <a:gd name="T14" fmla="*/ 29 w 85"/>
                  <a:gd name="T15" fmla="*/ 8 h 87"/>
                  <a:gd name="T16" fmla="*/ 15 w 85"/>
                  <a:gd name="T17" fmla="*/ 2 h 87"/>
                  <a:gd name="T18" fmla="*/ 0 w 85"/>
                  <a:gd name="T19" fmla="*/ 0 h 87"/>
                  <a:gd name="T20" fmla="*/ 0 w 85"/>
                  <a:gd name="T21" fmla="*/ 10 h 87"/>
                  <a:gd name="T22" fmla="*/ 15 w 85"/>
                  <a:gd name="T23" fmla="*/ 10 h 87"/>
                  <a:gd name="T24" fmla="*/ 27 w 85"/>
                  <a:gd name="T25" fmla="*/ 15 h 87"/>
                  <a:gd name="T26" fmla="*/ 40 w 85"/>
                  <a:gd name="T27" fmla="*/ 23 h 87"/>
                  <a:gd name="T28" fmla="*/ 52 w 85"/>
                  <a:gd name="T29" fmla="*/ 32 h 87"/>
                  <a:gd name="T30" fmla="*/ 61 w 85"/>
                  <a:gd name="T31" fmla="*/ 45 h 87"/>
                  <a:gd name="T32" fmla="*/ 69 w 85"/>
                  <a:gd name="T33" fmla="*/ 58 h 87"/>
                  <a:gd name="T34" fmla="*/ 74 w 85"/>
                  <a:gd name="T35" fmla="*/ 72 h 87"/>
                  <a:gd name="T36" fmla="*/ 76 w 85"/>
                  <a:gd name="T37" fmla="*/ 87 h 87"/>
                  <a:gd name="T38" fmla="*/ 76 w 85"/>
                  <a:gd name="T39" fmla="*/ 87 h 87"/>
                  <a:gd name="T40" fmla="*/ 85 w 85"/>
                  <a:gd name="T41" fmla="*/ 87 h 8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5"/>
                  <a:gd name="T64" fmla="*/ 0 h 87"/>
                  <a:gd name="T65" fmla="*/ 85 w 85"/>
                  <a:gd name="T66" fmla="*/ 87 h 8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5" h="87">
                    <a:moveTo>
                      <a:pt x="85" y="87"/>
                    </a:moveTo>
                    <a:lnTo>
                      <a:pt x="85" y="87"/>
                    </a:lnTo>
                    <a:lnTo>
                      <a:pt x="82" y="70"/>
                    </a:lnTo>
                    <a:lnTo>
                      <a:pt x="77" y="55"/>
                    </a:lnTo>
                    <a:lnTo>
                      <a:pt x="68" y="40"/>
                    </a:lnTo>
                    <a:lnTo>
                      <a:pt x="57" y="27"/>
                    </a:lnTo>
                    <a:lnTo>
                      <a:pt x="45" y="15"/>
                    </a:lnTo>
                    <a:lnTo>
                      <a:pt x="29" y="8"/>
                    </a:lnTo>
                    <a:lnTo>
                      <a:pt x="15" y="2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15" y="10"/>
                    </a:lnTo>
                    <a:lnTo>
                      <a:pt x="27" y="15"/>
                    </a:lnTo>
                    <a:lnTo>
                      <a:pt x="40" y="23"/>
                    </a:lnTo>
                    <a:lnTo>
                      <a:pt x="52" y="32"/>
                    </a:lnTo>
                    <a:lnTo>
                      <a:pt x="61" y="45"/>
                    </a:lnTo>
                    <a:lnTo>
                      <a:pt x="69" y="58"/>
                    </a:lnTo>
                    <a:lnTo>
                      <a:pt x="74" y="72"/>
                    </a:lnTo>
                    <a:lnTo>
                      <a:pt x="76" y="87"/>
                    </a:lnTo>
                    <a:lnTo>
                      <a:pt x="85" y="8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2463" y="656"/>
                <a:ext cx="9" cy="3082"/>
              </a:xfrm>
              <a:custGeom>
                <a:avLst/>
                <a:gdLst>
                  <a:gd name="T0" fmla="*/ 9 w 9"/>
                  <a:gd name="T1" fmla="*/ 3082 h 3082"/>
                  <a:gd name="T2" fmla="*/ 9 w 9"/>
                  <a:gd name="T3" fmla="*/ 3082 h 3082"/>
                  <a:gd name="T4" fmla="*/ 9 w 9"/>
                  <a:gd name="T5" fmla="*/ 0 h 3082"/>
                  <a:gd name="T6" fmla="*/ 0 w 9"/>
                  <a:gd name="T7" fmla="*/ 0 h 3082"/>
                  <a:gd name="T8" fmla="*/ 0 w 9"/>
                  <a:gd name="T9" fmla="*/ 3082 h 3082"/>
                  <a:gd name="T10" fmla="*/ 0 w 9"/>
                  <a:gd name="T11" fmla="*/ 3082 h 3082"/>
                  <a:gd name="T12" fmla="*/ 9 w 9"/>
                  <a:gd name="T13" fmla="*/ 3082 h 30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3082"/>
                  <a:gd name="T23" fmla="*/ 9 w 9"/>
                  <a:gd name="T24" fmla="*/ 3082 h 308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3082">
                    <a:moveTo>
                      <a:pt x="9" y="3082"/>
                    </a:moveTo>
                    <a:lnTo>
                      <a:pt x="9" y="3082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3082"/>
                    </a:lnTo>
                    <a:lnTo>
                      <a:pt x="9" y="30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35" name="Freeform 34"/>
              <p:cNvSpPr>
                <a:spLocks/>
              </p:cNvSpPr>
              <p:nvPr/>
            </p:nvSpPr>
            <p:spPr bwMode="auto">
              <a:xfrm>
                <a:off x="2380" y="3738"/>
                <a:ext cx="92" cy="100"/>
              </a:xfrm>
              <a:custGeom>
                <a:avLst/>
                <a:gdLst>
                  <a:gd name="T0" fmla="*/ 0 w 92"/>
                  <a:gd name="T1" fmla="*/ 100 h 100"/>
                  <a:gd name="T2" fmla="*/ 0 w 92"/>
                  <a:gd name="T3" fmla="*/ 100 h 100"/>
                  <a:gd name="T4" fmla="*/ 18 w 92"/>
                  <a:gd name="T5" fmla="*/ 97 h 100"/>
                  <a:gd name="T6" fmla="*/ 34 w 92"/>
                  <a:gd name="T7" fmla="*/ 90 h 100"/>
                  <a:gd name="T8" fmla="*/ 50 w 92"/>
                  <a:gd name="T9" fmla="*/ 78 h 100"/>
                  <a:gd name="T10" fmla="*/ 63 w 92"/>
                  <a:gd name="T11" fmla="*/ 64 h 100"/>
                  <a:gd name="T12" fmla="*/ 75 w 92"/>
                  <a:gd name="T13" fmla="*/ 49 h 100"/>
                  <a:gd name="T14" fmla="*/ 84 w 92"/>
                  <a:gd name="T15" fmla="*/ 32 h 100"/>
                  <a:gd name="T16" fmla="*/ 89 w 92"/>
                  <a:gd name="T17" fmla="*/ 15 h 100"/>
                  <a:gd name="T18" fmla="*/ 92 w 92"/>
                  <a:gd name="T19" fmla="*/ 0 h 100"/>
                  <a:gd name="T20" fmla="*/ 83 w 92"/>
                  <a:gd name="T21" fmla="*/ 0 h 100"/>
                  <a:gd name="T22" fmla="*/ 81 w 92"/>
                  <a:gd name="T23" fmla="*/ 15 h 100"/>
                  <a:gd name="T24" fmla="*/ 76 w 92"/>
                  <a:gd name="T25" fmla="*/ 29 h 100"/>
                  <a:gd name="T26" fmla="*/ 68 w 92"/>
                  <a:gd name="T27" fmla="*/ 44 h 100"/>
                  <a:gd name="T28" fmla="*/ 58 w 92"/>
                  <a:gd name="T29" fmla="*/ 59 h 100"/>
                  <a:gd name="T30" fmla="*/ 45 w 92"/>
                  <a:gd name="T31" fmla="*/ 71 h 100"/>
                  <a:gd name="T32" fmla="*/ 32 w 92"/>
                  <a:gd name="T33" fmla="*/ 82 h 100"/>
                  <a:gd name="T34" fmla="*/ 16 w 92"/>
                  <a:gd name="T35" fmla="*/ 89 h 100"/>
                  <a:gd name="T36" fmla="*/ 0 w 92"/>
                  <a:gd name="T37" fmla="*/ 90 h 100"/>
                  <a:gd name="T38" fmla="*/ 0 w 92"/>
                  <a:gd name="T39" fmla="*/ 90 h 100"/>
                  <a:gd name="T40" fmla="*/ 0 w 92"/>
                  <a:gd name="T41" fmla="*/ 100 h 10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2"/>
                  <a:gd name="T64" fmla="*/ 0 h 100"/>
                  <a:gd name="T65" fmla="*/ 92 w 92"/>
                  <a:gd name="T66" fmla="*/ 100 h 10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2" h="100">
                    <a:moveTo>
                      <a:pt x="0" y="100"/>
                    </a:moveTo>
                    <a:lnTo>
                      <a:pt x="0" y="100"/>
                    </a:lnTo>
                    <a:lnTo>
                      <a:pt x="18" y="97"/>
                    </a:lnTo>
                    <a:lnTo>
                      <a:pt x="34" y="90"/>
                    </a:lnTo>
                    <a:lnTo>
                      <a:pt x="50" y="78"/>
                    </a:lnTo>
                    <a:lnTo>
                      <a:pt x="63" y="64"/>
                    </a:lnTo>
                    <a:lnTo>
                      <a:pt x="75" y="49"/>
                    </a:lnTo>
                    <a:lnTo>
                      <a:pt x="84" y="32"/>
                    </a:lnTo>
                    <a:lnTo>
                      <a:pt x="89" y="15"/>
                    </a:lnTo>
                    <a:lnTo>
                      <a:pt x="92" y="0"/>
                    </a:lnTo>
                    <a:lnTo>
                      <a:pt x="83" y="0"/>
                    </a:lnTo>
                    <a:lnTo>
                      <a:pt x="81" y="15"/>
                    </a:lnTo>
                    <a:lnTo>
                      <a:pt x="76" y="29"/>
                    </a:lnTo>
                    <a:lnTo>
                      <a:pt x="68" y="44"/>
                    </a:lnTo>
                    <a:lnTo>
                      <a:pt x="58" y="59"/>
                    </a:lnTo>
                    <a:lnTo>
                      <a:pt x="45" y="71"/>
                    </a:lnTo>
                    <a:lnTo>
                      <a:pt x="32" y="82"/>
                    </a:lnTo>
                    <a:lnTo>
                      <a:pt x="16" y="89"/>
                    </a:lnTo>
                    <a:lnTo>
                      <a:pt x="0" y="9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36" name="Freeform 35"/>
              <p:cNvSpPr>
                <a:spLocks/>
              </p:cNvSpPr>
              <p:nvPr/>
            </p:nvSpPr>
            <p:spPr bwMode="auto">
              <a:xfrm>
                <a:off x="604" y="3828"/>
                <a:ext cx="1776" cy="10"/>
              </a:xfrm>
              <a:custGeom>
                <a:avLst/>
                <a:gdLst>
                  <a:gd name="T0" fmla="*/ 0 w 1776"/>
                  <a:gd name="T1" fmla="*/ 10 h 10"/>
                  <a:gd name="T2" fmla="*/ 0 w 1776"/>
                  <a:gd name="T3" fmla="*/ 10 h 10"/>
                  <a:gd name="T4" fmla="*/ 1776 w 1776"/>
                  <a:gd name="T5" fmla="*/ 10 h 10"/>
                  <a:gd name="T6" fmla="*/ 1776 w 1776"/>
                  <a:gd name="T7" fmla="*/ 0 h 10"/>
                  <a:gd name="T8" fmla="*/ 0 w 1776"/>
                  <a:gd name="T9" fmla="*/ 0 h 10"/>
                  <a:gd name="T10" fmla="*/ 0 w 1776"/>
                  <a:gd name="T11" fmla="*/ 0 h 10"/>
                  <a:gd name="T12" fmla="*/ 0 w 1776"/>
                  <a:gd name="T13" fmla="*/ 10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76"/>
                  <a:gd name="T22" fmla="*/ 0 h 10"/>
                  <a:gd name="T23" fmla="*/ 1776 w 1776"/>
                  <a:gd name="T24" fmla="*/ 10 h 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76" h="10">
                    <a:moveTo>
                      <a:pt x="0" y="10"/>
                    </a:moveTo>
                    <a:lnTo>
                      <a:pt x="0" y="10"/>
                    </a:lnTo>
                    <a:lnTo>
                      <a:pt x="1776" y="10"/>
                    </a:lnTo>
                    <a:lnTo>
                      <a:pt x="1776" y="0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37" name="Freeform 36"/>
              <p:cNvSpPr>
                <a:spLocks/>
              </p:cNvSpPr>
              <p:nvPr/>
            </p:nvSpPr>
            <p:spPr bwMode="auto">
              <a:xfrm>
                <a:off x="490" y="3723"/>
                <a:ext cx="114" cy="115"/>
              </a:xfrm>
              <a:custGeom>
                <a:avLst/>
                <a:gdLst>
                  <a:gd name="T0" fmla="*/ 0 w 114"/>
                  <a:gd name="T1" fmla="*/ 0 h 115"/>
                  <a:gd name="T2" fmla="*/ 0 w 114"/>
                  <a:gd name="T3" fmla="*/ 0 h 115"/>
                  <a:gd name="T4" fmla="*/ 3 w 114"/>
                  <a:gd name="T5" fmla="*/ 26 h 115"/>
                  <a:gd name="T6" fmla="*/ 12 w 114"/>
                  <a:gd name="T7" fmla="*/ 49 h 115"/>
                  <a:gd name="T8" fmla="*/ 24 w 114"/>
                  <a:gd name="T9" fmla="*/ 70 h 115"/>
                  <a:gd name="T10" fmla="*/ 40 w 114"/>
                  <a:gd name="T11" fmla="*/ 87 h 115"/>
                  <a:gd name="T12" fmla="*/ 58 w 114"/>
                  <a:gd name="T13" fmla="*/ 99 h 115"/>
                  <a:gd name="T14" fmla="*/ 76 w 114"/>
                  <a:gd name="T15" fmla="*/ 108 h 115"/>
                  <a:gd name="T16" fmla="*/ 97 w 114"/>
                  <a:gd name="T17" fmla="*/ 113 h 115"/>
                  <a:gd name="T18" fmla="*/ 114 w 114"/>
                  <a:gd name="T19" fmla="*/ 115 h 115"/>
                  <a:gd name="T20" fmla="*/ 114 w 114"/>
                  <a:gd name="T21" fmla="*/ 105 h 115"/>
                  <a:gd name="T22" fmla="*/ 97 w 114"/>
                  <a:gd name="T23" fmla="*/ 105 h 115"/>
                  <a:gd name="T24" fmla="*/ 79 w 114"/>
                  <a:gd name="T25" fmla="*/ 100 h 115"/>
                  <a:gd name="T26" fmla="*/ 60 w 114"/>
                  <a:gd name="T27" fmla="*/ 91 h 115"/>
                  <a:gd name="T28" fmla="*/ 45 w 114"/>
                  <a:gd name="T29" fmla="*/ 79 h 115"/>
                  <a:gd name="T30" fmla="*/ 31 w 114"/>
                  <a:gd name="T31" fmla="*/ 65 h 115"/>
                  <a:gd name="T32" fmla="*/ 19 w 114"/>
                  <a:gd name="T33" fmla="*/ 47 h 115"/>
                  <a:gd name="T34" fmla="*/ 11 w 114"/>
                  <a:gd name="T35" fmla="*/ 26 h 115"/>
                  <a:gd name="T36" fmla="*/ 10 w 114"/>
                  <a:gd name="T37" fmla="*/ 0 h 115"/>
                  <a:gd name="T38" fmla="*/ 10 w 114"/>
                  <a:gd name="T39" fmla="*/ 0 h 115"/>
                  <a:gd name="T40" fmla="*/ 0 w 114"/>
                  <a:gd name="T41" fmla="*/ 0 h 11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4"/>
                  <a:gd name="T64" fmla="*/ 0 h 115"/>
                  <a:gd name="T65" fmla="*/ 114 w 114"/>
                  <a:gd name="T66" fmla="*/ 115 h 11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4" h="115">
                    <a:moveTo>
                      <a:pt x="0" y="0"/>
                    </a:moveTo>
                    <a:lnTo>
                      <a:pt x="0" y="0"/>
                    </a:lnTo>
                    <a:lnTo>
                      <a:pt x="3" y="26"/>
                    </a:lnTo>
                    <a:lnTo>
                      <a:pt x="12" y="49"/>
                    </a:lnTo>
                    <a:lnTo>
                      <a:pt x="24" y="70"/>
                    </a:lnTo>
                    <a:lnTo>
                      <a:pt x="40" y="87"/>
                    </a:lnTo>
                    <a:lnTo>
                      <a:pt x="58" y="99"/>
                    </a:lnTo>
                    <a:lnTo>
                      <a:pt x="76" y="108"/>
                    </a:lnTo>
                    <a:lnTo>
                      <a:pt x="97" y="113"/>
                    </a:lnTo>
                    <a:lnTo>
                      <a:pt x="114" y="115"/>
                    </a:lnTo>
                    <a:lnTo>
                      <a:pt x="114" y="105"/>
                    </a:lnTo>
                    <a:lnTo>
                      <a:pt x="97" y="105"/>
                    </a:lnTo>
                    <a:lnTo>
                      <a:pt x="79" y="100"/>
                    </a:lnTo>
                    <a:lnTo>
                      <a:pt x="60" y="91"/>
                    </a:lnTo>
                    <a:lnTo>
                      <a:pt x="45" y="79"/>
                    </a:lnTo>
                    <a:lnTo>
                      <a:pt x="31" y="65"/>
                    </a:lnTo>
                    <a:lnTo>
                      <a:pt x="19" y="47"/>
                    </a:lnTo>
                    <a:lnTo>
                      <a:pt x="11" y="26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38" name="Freeform 37"/>
              <p:cNvSpPr>
                <a:spLocks/>
              </p:cNvSpPr>
              <p:nvPr/>
            </p:nvSpPr>
            <p:spPr bwMode="auto">
              <a:xfrm>
                <a:off x="2578" y="574"/>
                <a:ext cx="1971" cy="3259"/>
              </a:xfrm>
              <a:custGeom>
                <a:avLst/>
                <a:gdLst>
                  <a:gd name="T0" fmla="*/ 0 w 1971"/>
                  <a:gd name="T1" fmla="*/ 3149 h 3259"/>
                  <a:gd name="T2" fmla="*/ 0 w 1971"/>
                  <a:gd name="T3" fmla="*/ 96 h 3259"/>
                  <a:gd name="T4" fmla="*/ 1 w 1971"/>
                  <a:gd name="T5" fmla="*/ 80 h 3259"/>
                  <a:gd name="T6" fmla="*/ 7 w 1971"/>
                  <a:gd name="T7" fmla="*/ 63 h 3259"/>
                  <a:gd name="T8" fmla="*/ 14 w 1971"/>
                  <a:gd name="T9" fmla="*/ 48 h 3259"/>
                  <a:gd name="T10" fmla="*/ 25 w 1971"/>
                  <a:gd name="T11" fmla="*/ 32 h 3259"/>
                  <a:gd name="T12" fmla="*/ 38 w 1971"/>
                  <a:gd name="T13" fmla="*/ 19 h 3259"/>
                  <a:gd name="T14" fmla="*/ 54 w 1971"/>
                  <a:gd name="T15" fmla="*/ 9 h 3259"/>
                  <a:gd name="T16" fmla="*/ 72 w 1971"/>
                  <a:gd name="T17" fmla="*/ 3 h 3259"/>
                  <a:gd name="T18" fmla="*/ 92 w 1971"/>
                  <a:gd name="T19" fmla="*/ 0 h 3259"/>
                  <a:gd name="T20" fmla="*/ 1891 w 1971"/>
                  <a:gd name="T21" fmla="*/ 0 h 3259"/>
                  <a:gd name="T22" fmla="*/ 1906 w 1971"/>
                  <a:gd name="T23" fmla="*/ 1 h 3259"/>
                  <a:gd name="T24" fmla="*/ 1919 w 1971"/>
                  <a:gd name="T25" fmla="*/ 6 h 3259"/>
                  <a:gd name="T26" fmla="*/ 1934 w 1971"/>
                  <a:gd name="T27" fmla="*/ 14 h 3259"/>
                  <a:gd name="T28" fmla="*/ 1946 w 1971"/>
                  <a:gd name="T29" fmla="*/ 25 h 3259"/>
                  <a:gd name="T30" fmla="*/ 1955 w 1971"/>
                  <a:gd name="T31" fmla="*/ 38 h 3259"/>
                  <a:gd name="T32" fmla="*/ 1964 w 1971"/>
                  <a:gd name="T33" fmla="*/ 52 h 3259"/>
                  <a:gd name="T34" fmla="*/ 1969 w 1971"/>
                  <a:gd name="T35" fmla="*/ 66 h 3259"/>
                  <a:gd name="T36" fmla="*/ 1971 w 1971"/>
                  <a:gd name="T37" fmla="*/ 82 h 3259"/>
                  <a:gd name="T38" fmla="*/ 1971 w 1971"/>
                  <a:gd name="T39" fmla="*/ 3164 h 3259"/>
                  <a:gd name="T40" fmla="*/ 1969 w 1971"/>
                  <a:gd name="T41" fmla="*/ 3179 h 3259"/>
                  <a:gd name="T42" fmla="*/ 1964 w 1971"/>
                  <a:gd name="T43" fmla="*/ 3195 h 3259"/>
                  <a:gd name="T44" fmla="*/ 1955 w 1971"/>
                  <a:gd name="T45" fmla="*/ 3210 h 3259"/>
                  <a:gd name="T46" fmla="*/ 1944 w 1971"/>
                  <a:gd name="T47" fmla="*/ 3226 h 3259"/>
                  <a:gd name="T48" fmla="*/ 1931 w 1971"/>
                  <a:gd name="T49" fmla="*/ 3239 h 3259"/>
                  <a:gd name="T50" fmla="*/ 1917 w 1971"/>
                  <a:gd name="T51" fmla="*/ 3250 h 3259"/>
                  <a:gd name="T52" fmla="*/ 1901 w 1971"/>
                  <a:gd name="T53" fmla="*/ 3257 h 3259"/>
                  <a:gd name="T54" fmla="*/ 1884 w 1971"/>
                  <a:gd name="T55" fmla="*/ 3259 h 3259"/>
                  <a:gd name="T56" fmla="*/ 107 w 1971"/>
                  <a:gd name="T57" fmla="*/ 3259 h 3259"/>
                  <a:gd name="T58" fmla="*/ 91 w 1971"/>
                  <a:gd name="T59" fmla="*/ 3258 h 3259"/>
                  <a:gd name="T60" fmla="*/ 71 w 1971"/>
                  <a:gd name="T61" fmla="*/ 3253 h 3259"/>
                  <a:gd name="T62" fmla="*/ 54 w 1971"/>
                  <a:gd name="T63" fmla="*/ 3244 h 3259"/>
                  <a:gd name="T64" fmla="*/ 37 w 1971"/>
                  <a:gd name="T65" fmla="*/ 3232 h 3259"/>
                  <a:gd name="T66" fmla="*/ 21 w 1971"/>
                  <a:gd name="T67" fmla="*/ 3217 h 3259"/>
                  <a:gd name="T68" fmla="*/ 11 w 1971"/>
                  <a:gd name="T69" fmla="*/ 3197 h 3259"/>
                  <a:gd name="T70" fmla="*/ 2 w 1971"/>
                  <a:gd name="T71" fmla="*/ 3175 h 3259"/>
                  <a:gd name="T72" fmla="*/ 0 w 1971"/>
                  <a:gd name="T73" fmla="*/ 3149 h 325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971"/>
                  <a:gd name="T112" fmla="*/ 0 h 3259"/>
                  <a:gd name="T113" fmla="*/ 1971 w 1971"/>
                  <a:gd name="T114" fmla="*/ 3259 h 325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971" h="3259">
                    <a:moveTo>
                      <a:pt x="0" y="3149"/>
                    </a:moveTo>
                    <a:lnTo>
                      <a:pt x="0" y="96"/>
                    </a:lnTo>
                    <a:lnTo>
                      <a:pt x="1" y="80"/>
                    </a:lnTo>
                    <a:lnTo>
                      <a:pt x="7" y="63"/>
                    </a:lnTo>
                    <a:lnTo>
                      <a:pt x="14" y="48"/>
                    </a:lnTo>
                    <a:lnTo>
                      <a:pt x="25" y="32"/>
                    </a:lnTo>
                    <a:lnTo>
                      <a:pt x="38" y="19"/>
                    </a:lnTo>
                    <a:lnTo>
                      <a:pt x="54" y="9"/>
                    </a:lnTo>
                    <a:lnTo>
                      <a:pt x="72" y="3"/>
                    </a:lnTo>
                    <a:lnTo>
                      <a:pt x="92" y="0"/>
                    </a:lnTo>
                    <a:lnTo>
                      <a:pt x="1891" y="0"/>
                    </a:lnTo>
                    <a:lnTo>
                      <a:pt x="1906" y="1"/>
                    </a:lnTo>
                    <a:lnTo>
                      <a:pt x="1919" y="6"/>
                    </a:lnTo>
                    <a:lnTo>
                      <a:pt x="1934" y="14"/>
                    </a:lnTo>
                    <a:lnTo>
                      <a:pt x="1946" y="25"/>
                    </a:lnTo>
                    <a:lnTo>
                      <a:pt x="1955" y="38"/>
                    </a:lnTo>
                    <a:lnTo>
                      <a:pt x="1964" y="52"/>
                    </a:lnTo>
                    <a:lnTo>
                      <a:pt x="1969" y="66"/>
                    </a:lnTo>
                    <a:lnTo>
                      <a:pt x="1971" y="82"/>
                    </a:lnTo>
                    <a:lnTo>
                      <a:pt x="1971" y="3164"/>
                    </a:lnTo>
                    <a:lnTo>
                      <a:pt x="1969" y="3179"/>
                    </a:lnTo>
                    <a:lnTo>
                      <a:pt x="1964" y="3195"/>
                    </a:lnTo>
                    <a:lnTo>
                      <a:pt x="1955" y="3210"/>
                    </a:lnTo>
                    <a:lnTo>
                      <a:pt x="1944" y="3226"/>
                    </a:lnTo>
                    <a:lnTo>
                      <a:pt x="1931" y="3239"/>
                    </a:lnTo>
                    <a:lnTo>
                      <a:pt x="1917" y="3250"/>
                    </a:lnTo>
                    <a:lnTo>
                      <a:pt x="1901" y="3257"/>
                    </a:lnTo>
                    <a:lnTo>
                      <a:pt x="1884" y="3259"/>
                    </a:lnTo>
                    <a:lnTo>
                      <a:pt x="107" y="3259"/>
                    </a:lnTo>
                    <a:lnTo>
                      <a:pt x="91" y="3258"/>
                    </a:lnTo>
                    <a:lnTo>
                      <a:pt x="71" y="3253"/>
                    </a:lnTo>
                    <a:lnTo>
                      <a:pt x="54" y="3244"/>
                    </a:lnTo>
                    <a:lnTo>
                      <a:pt x="37" y="3232"/>
                    </a:lnTo>
                    <a:lnTo>
                      <a:pt x="21" y="3217"/>
                    </a:lnTo>
                    <a:lnTo>
                      <a:pt x="11" y="3197"/>
                    </a:lnTo>
                    <a:lnTo>
                      <a:pt x="2" y="3175"/>
                    </a:lnTo>
                    <a:lnTo>
                      <a:pt x="0" y="3149"/>
                    </a:lnTo>
                    <a:close/>
                  </a:path>
                </a:pathLst>
              </a:custGeom>
              <a:solidFill>
                <a:srgbClr val="FFF2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39" name="Freeform 38"/>
              <p:cNvSpPr>
                <a:spLocks/>
              </p:cNvSpPr>
              <p:nvPr/>
            </p:nvSpPr>
            <p:spPr bwMode="auto">
              <a:xfrm>
                <a:off x="2573" y="670"/>
                <a:ext cx="9" cy="3053"/>
              </a:xfrm>
              <a:custGeom>
                <a:avLst/>
                <a:gdLst>
                  <a:gd name="T0" fmla="*/ 0 w 9"/>
                  <a:gd name="T1" fmla="*/ 0 h 3053"/>
                  <a:gd name="T2" fmla="*/ 0 w 9"/>
                  <a:gd name="T3" fmla="*/ 0 h 3053"/>
                  <a:gd name="T4" fmla="*/ 0 w 9"/>
                  <a:gd name="T5" fmla="*/ 3053 h 3053"/>
                  <a:gd name="T6" fmla="*/ 9 w 9"/>
                  <a:gd name="T7" fmla="*/ 3053 h 3053"/>
                  <a:gd name="T8" fmla="*/ 9 w 9"/>
                  <a:gd name="T9" fmla="*/ 0 h 3053"/>
                  <a:gd name="T10" fmla="*/ 9 w 9"/>
                  <a:gd name="T11" fmla="*/ 0 h 3053"/>
                  <a:gd name="T12" fmla="*/ 0 w 9"/>
                  <a:gd name="T13" fmla="*/ 0 h 30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3053"/>
                  <a:gd name="T23" fmla="*/ 9 w 9"/>
                  <a:gd name="T24" fmla="*/ 3053 h 305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3053">
                    <a:moveTo>
                      <a:pt x="0" y="0"/>
                    </a:moveTo>
                    <a:lnTo>
                      <a:pt x="0" y="0"/>
                    </a:lnTo>
                    <a:lnTo>
                      <a:pt x="0" y="3053"/>
                    </a:lnTo>
                    <a:lnTo>
                      <a:pt x="9" y="3053"/>
                    </a:ln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0" name="Freeform 39"/>
              <p:cNvSpPr>
                <a:spLocks/>
              </p:cNvSpPr>
              <p:nvPr/>
            </p:nvSpPr>
            <p:spPr bwMode="auto">
              <a:xfrm>
                <a:off x="2573" y="569"/>
                <a:ext cx="97" cy="101"/>
              </a:xfrm>
              <a:custGeom>
                <a:avLst/>
                <a:gdLst>
                  <a:gd name="T0" fmla="*/ 97 w 97"/>
                  <a:gd name="T1" fmla="*/ 0 h 101"/>
                  <a:gd name="T2" fmla="*/ 97 w 97"/>
                  <a:gd name="T3" fmla="*/ 0 h 101"/>
                  <a:gd name="T4" fmla="*/ 77 w 97"/>
                  <a:gd name="T5" fmla="*/ 4 h 101"/>
                  <a:gd name="T6" fmla="*/ 58 w 97"/>
                  <a:gd name="T7" fmla="*/ 10 h 101"/>
                  <a:gd name="T8" fmla="*/ 41 w 97"/>
                  <a:gd name="T9" fmla="*/ 21 h 101"/>
                  <a:gd name="T10" fmla="*/ 28 w 97"/>
                  <a:gd name="T11" fmla="*/ 35 h 101"/>
                  <a:gd name="T12" fmla="*/ 16 w 97"/>
                  <a:gd name="T13" fmla="*/ 50 h 101"/>
                  <a:gd name="T14" fmla="*/ 8 w 97"/>
                  <a:gd name="T15" fmla="*/ 67 h 101"/>
                  <a:gd name="T16" fmla="*/ 2 w 97"/>
                  <a:gd name="T17" fmla="*/ 85 h 101"/>
                  <a:gd name="T18" fmla="*/ 0 w 97"/>
                  <a:gd name="T19" fmla="*/ 101 h 101"/>
                  <a:gd name="T20" fmla="*/ 9 w 97"/>
                  <a:gd name="T21" fmla="*/ 101 h 101"/>
                  <a:gd name="T22" fmla="*/ 9 w 97"/>
                  <a:gd name="T23" fmla="*/ 85 h 101"/>
                  <a:gd name="T24" fmla="*/ 16 w 97"/>
                  <a:gd name="T25" fmla="*/ 70 h 101"/>
                  <a:gd name="T26" fmla="*/ 23 w 97"/>
                  <a:gd name="T27" fmla="*/ 55 h 101"/>
                  <a:gd name="T28" fmla="*/ 33 w 97"/>
                  <a:gd name="T29" fmla="*/ 40 h 101"/>
                  <a:gd name="T30" fmla="*/ 46 w 97"/>
                  <a:gd name="T31" fmla="*/ 28 h 101"/>
                  <a:gd name="T32" fmla="*/ 60 w 97"/>
                  <a:gd name="T33" fmla="*/ 18 h 101"/>
                  <a:gd name="T34" fmla="*/ 77 w 97"/>
                  <a:gd name="T35" fmla="*/ 11 h 101"/>
                  <a:gd name="T36" fmla="*/ 97 w 97"/>
                  <a:gd name="T37" fmla="*/ 10 h 101"/>
                  <a:gd name="T38" fmla="*/ 97 w 97"/>
                  <a:gd name="T39" fmla="*/ 10 h 101"/>
                  <a:gd name="T40" fmla="*/ 97 w 97"/>
                  <a:gd name="T41" fmla="*/ 0 h 10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7"/>
                  <a:gd name="T64" fmla="*/ 0 h 101"/>
                  <a:gd name="T65" fmla="*/ 97 w 97"/>
                  <a:gd name="T66" fmla="*/ 101 h 10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7" h="101">
                    <a:moveTo>
                      <a:pt x="97" y="0"/>
                    </a:moveTo>
                    <a:lnTo>
                      <a:pt x="97" y="0"/>
                    </a:lnTo>
                    <a:lnTo>
                      <a:pt x="77" y="4"/>
                    </a:lnTo>
                    <a:lnTo>
                      <a:pt x="58" y="10"/>
                    </a:lnTo>
                    <a:lnTo>
                      <a:pt x="41" y="21"/>
                    </a:lnTo>
                    <a:lnTo>
                      <a:pt x="28" y="35"/>
                    </a:lnTo>
                    <a:lnTo>
                      <a:pt x="16" y="50"/>
                    </a:lnTo>
                    <a:lnTo>
                      <a:pt x="8" y="67"/>
                    </a:lnTo>
                    <a:lnTo>
                      <a:pt x="2" y="85"/>
                    </a:lnTo>
                    <a:lnTo>
                      <a:pt x="0" y="101"/>
                    </a:lnTo>
                    <a:lnTo>
                      <a:pt x="9" y="101"/>
                    </a:lnTo>
                    <a:lnTo>
                      <a:pt x="9" y="85"/>
                    </a:lnTo>
                    <a:lnTo>
                      <a:pt x="16" y="70"/>
                    </a:lnTo>
                    <a:lnTo>
                      <a:pt x="23" y="55"/>
                    </a:lnTo>
                    <a:lnTo>
                      <a:pt x="33" y="40"/>
                    </a:lnTo>
                    <a:lnTo>
                      <a:pt x="46" y="28"/>
                    </a:lnTo>
                    <a:lnTo>
                      <a:pt x="60" y="18"/>
                    </a:lnTo>
                    <a:lnTo>
                      <a:pt x="77" y="11"/>
                    </a:lnTo>
                    <a:lnTo>
                      <a:pt x="97" y="1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1" name="Freeform 40"/>
              <p:cNvSpPr>
                <a:spLocks/>
              </p:cNvSpPr>
              <p:nvPr/>
            </p:nvSpPr>
            <p:spPr bwMode="auto">
              <a:xfrm>
                <a:off x="2670" y="569"/>
                <a:ext cx="1799" cy="10"/>
              </a:xfrm>
              <a:custGeom>
                <a:avLst/>
                <a:gdLst>
                  <a:gd name="T0" fmla="*/ 1799 w 1799"/>
                  <a:gd name="T1" fmla="*/ 0 h 10"/>
                  <a:gd name="T2" fmla="*/ 1799 w 1799"/>
                  <a:gd name="T3" fmla="*/ 0 h 10"/>
                  <a:gd name="T4" fmla="*/ 0 w 1799"/>
                  <a:gd name="T5" fmla="*/ 0 h 10"/>
                  <a:gd name="T6" fmla="*/ 0 w 1799"/>
                  <a:gd name="T7" fmla="*/ 10 h 10"/>
                  <a:gd name="T8" fmla="*/ 1799 w 1799"/>
                  <a:gd name="T9" fmla="*/ 10 h 10"/>
                  <a:gd name="T10" fmla="*/ 1799 w 1799"/>
                  <a:gd name="T11" fmla="*/ 10 h 10"/>
                  <a:gd name="T12" fmla="*/ 1799 w 1799"/>
                  <a:gd name="T13" fmla="*/ 0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99"/>
                  <a:gd name="T22" fmla="*/ 0 h 10"/>
                  <a:gd name="T23" fmla="*/ 1799 w 1799"/>
                  <a:gd name="T24" fmla="*/ 10 h 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99" h="10">
                    <a:moveTo>
                      <a:pt x="1799" y="0"/>
                    </a:moveTo>
                    <a:lnTo>
                      <a:pt x="1799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1799" y="10"/>
                    </a:lnTo>
                    <a:lnTo>
                      <a:pt x="179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2" name="Freeform 41"/>
              <p:cNvSpPr>
                <a:spLocks/>
              </p:cNvSpPr>
              <p:nvPr/>
            </p:nvSpPr>
            <p:spPr bwMode="auto">
              <a:xfrm>
                <a:off x="4469" y="569"/>
                <a:ext cx="85" cy="87"/>
              </a:xfrm>
              <a:custGeom>
                <a:avLst/>
                <a:gdLst>
                  <a:gd name="T0" fmla="*/ 85 w 85"/>
                  <a:gd name="T1" fmla="*/ 87 h 87"/>
                  <a:gd name="T2" fmla="*/ 85 w 85"/>
                  <a:gd name="T3" fmla="*/ 87 h 87"/>
                  <a:gd name="T4" fmla="*/ 81 w 85"/>
                  <a:gd name="T5" fmla="*/ 70 h 87"/>
                  <a:gd name="T6" fmla="*/ 76 w 85"/>
                  <a:gd name="T7" fmla="*/ 55 h 87"/>
                  <a:gd name="T8" fmla="*/ 68 w 85"/>
                  <a:gd name="T9" fmla="*/ 40 h 87"/>
                  <a:gd name="T10" fmla="*/ 57 w 85"/>
                  <a:gd name="T11" fmla="*/ 27 h 87"/>
                  <a:gd name="T12" fmla="*/ 45 w 85"/>
                  <a:gd name="T13" fmla="*/ 15 h 87"/>
                  <a:gd name="T14" fmla="*/ 29 w 85"/>
                  <a:gd name="T15" fmla="*/ 8 h 87"/>
                  <a:gd name="T16" fmla="*/ 15 w 85"/>
                  <a:gd name="T17" fmla="*/ 2 h 87"/>
                  <a:gd name="T18" fmla="*/ 0 w 85"/>
                  <a:gd name="T19" fmla="*/ 0 h 87"/>
                  <a:gd name="T20" fmla="*/ 0 w 85"/>
                  <a:gd name="T21" fmla="*/ 10 h 87"/>
                  <a:gd name="T22" fmla="*/ 15 w 85"/>
                  <a:gd name="T23" fmla="*/ 10 h 87"/>
                  <a:gd name="T24" fmla="*/ 27 w 85"/>
                  <a:gd name="T25" fmla="*/ 15 h 87"/>
                  <a:gd name="T26" fmla="*/ 40 w 85"/>
                  <a:gd name="T27" fmla="*/ 23 h 87"/>
                  <a:gd name="T28" fmla="*/ 52 w 85"/>
                  <a:gd name="T29" fmla="*/ 32 h 87"/>
                  <a:gd name="T30" fmla="*/ 61 w 85"/>
                  <a:gd name="T31" fmla="*/ 45 h 87"/>
                  <a:gd name="T32" fmla="*/ 69 w 85"/>
                  <a:gd name="T33" fmla="*/ 58 h 87"/>
                  <a:gd name="T34" fmla="*/ 74 w 85"/>
                  <a:gd name="T35" fmla="*/ 72 h 87"/>
                  <a:gd name="T36" fmla="*/ 75 w 85"/>
                  <a:gd name="T37" fmla="*/ 87 h 87"/>
                  <a:gd name="T38" fmla="*/ 75 w 85"/>
                  <a:gd name="T39" fmla="*/ 87 h 87"/>
                  <a:gd name="T40" fmla="*/ 85 w 85"/>
                  <a:gd name="T41" fmla="*/ 87 h 8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5"/>
                  <a:gd name="T64" fmla="*/ 0 h 87"/>
                  <a:gd name="T65" fmla="*/ 85 w 85"/>
                  <a:gd name="T66" fmla="*/ 87 h 8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5" h="87">
                    <a:moveTo>
                      <a:pt x="85" y="87"/>
                    </a:moveTo>
                    <a:lnTo>
                      <a:pt x="85" y="87"/>
                    </a:lnTo>
                    <a:lnTo>
                      <a:pt x="81" y="70"/>
                    </a:lnTo>
                    <a:lnTo>
                      <a:pt x="76" y="55"/>
                    </a:lnTo>
                    <a:lnTo>
                      <a:pt x="68" y="40"/>
                    </a:lnTo>
                    <a:lnTo>
                      <a:pt x="57" y="27"/>
                    </a:lnTo>
                    <a:lnTo>
                      <a:pt x="45" y="15"/>
                    </a:lnTo>
                    <a:lnTo>
                      <a:pt x="29" y="8"/>
                    </a:lnTo>
                    <a:lnTo>
                      <a:pt x="15" y="2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15" y="10"/>
                    </a:lnTo>
                    <a:lnTo>
                      <a:pt x="27" y="15"/>
                    </a:lnTo>
                    <a:lnTo>
                      <a:pt x="40" y="23"/>
                    </a:lnTo>
                    <a:lnTo>
                      <a:pt x="52" y="32"/>
                    </a:lnTo>
                    <a:lnTo>
                      <a:pt x="61" y="45"/>
                    </a:lnTo>
                    <a:lnTo>
                      <a:pt x="69" y="58"/>
                    </a:lnTo>
                    <a:lnTo>
                      <a:pt x="74" y="72"/>
                    </a:lnTo>
                    <a:lnTo>
                      <a:pt x="75" y="87"/>
                    </a:lnTo>
                    <a:lnTo>
                      <a:pt x="85" y="8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3" name="Freeform 42"/>
              <p:cNvSpPr>
                <a:spLocks/>
              </p:cNvSpPr>
              <p:nvPr/>
            </p:nvSpPr>
            <p:spPr bwMode="auto">
              <a:xfrm>
                <a:off x="4544" y="656"/>
                <a:ext cx="10" cy="3082"/>
              </a:xfrm>
              <a:custGeom>
                <a:avLst/>
                <a:gdLst>
                  <a:gd name="T0" fmla="*/ 10 w 10"/>
                  <a:gd name="T1" fmla="*/ 3082 h 3082"/>
                  <a:gd name="T2" fmla="*/ 10 w 10"/>
                  <a:gd name="T3" fmla="*/ 3082 h 3082"/>
                  <a:gd name="T4" fmla="*/ 10 w 10"/>
                  <a:gd name="T5" fmla="*/ 0 h 3082"/>
                  <a:gd name="T6" fmla="*/ 0 w 10"/>
                  <a:gd name="T7" fmla="*/ 0 h 3082"/>
                  <a:gd name="T8" fmla="*/ 0 w 10"/>
                  <a:gd name="T9" fmla="*/ 3082 h 3082"/>
                  <a:gd name="T10" fmla="*/ 0 w 10"/>
                  <a:gd name="T11" fmla="*/ 3082 h 3082"/>
                  <a:gd name="T12" fmla="*/ 10 w 10"/>
                  <a:gd name="T13" fmla="*/ 3082 h 30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3082"/>
                  <a:gd name="T23" fmla="*/ 10 w 10"/>
                  <a:gd name="T24" fmla="*/ 3082 h 308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3082">
                    <a:moveTo>
                      <a:pt x="10" y="3082"/>
                    </a:moveTo>
                    <a:lnTo>
                      <a:pt x="10" y="3082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3082"/>
                    </a:lnTo>
                    <a:lnTo>
                      <a:pt x="10" y="30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4" name="Freeform 43"/>
              <p:cNvSpPr>
                <a:spLocks/>
              </p:cNvSpPr>
              <p:nvPr/>
            </p:nvSpPr>
            <p:spPr bwMode="auto">
              <a:xfrm>
                <a:off x="4462" y="3738"/>
                <a:ext cx="92" cy="100"/>
              </a:xfrm>
              <a:custGeom>
                <a:avLst/>
                <a:gdLst>
                  <a:gd name="T0" fmla="*/ 0 w 92"/>
                  <a:gd name="T1" fmla="*/ 100 h 100"/>
                  <a:gd name="T2" fmla="*/ 0 w 92"/>
                  <a:gd name="T3" fmla="*/ 100 h 100"/>
                  <a:gd name="T4" fmla="*/ 18 w 92"/>
                  <a:gd name="T5" fmla="*/ 97 h 100"/>
                  <a:gd name="T6" fmla="*/ 34 w 92"/>
                  <a:gd name="T7" fmla="*/ 90 h 100"/>
                  <a:gd name="T8" fmla="*/ 50 w 92"/>
                  <a:gd name="T9" fmla="*/ 78 h 100"/>
                  <a:gd name="T10" fmla="*/ 63 w 92"/>
                  <a:gd name="T11" fmla="*/ 64 h 100"/>
                  <a:gd name="T12" fmla="*/ 75 w 92"/>
                  <a:gd name="T13" fmla="*/ 49 h 100"/>
                  <a:gd name="T14" fmla="*/ 83 w 92"/>
                  <a:gd name="T15" fmla="*/ 32 h 100"/>
                  <a:gd name="T16" fmla="*/ 88 w 92"/>
                  <a:gd name="T17" fmla="*/ 15 h 100"/>
                  <a:gd name="T18" fmla="*/ 92 w 92"/>
                  <a:gd name="T19" fmla="*/ 0 h 100"/>
                  <a:gd name="T20" fmla="*/ 82 w 92"/>
                  <a:gd name="T21" fmla="*/ 0 h 100"/>
                  <a:gd name="T22" fmla="*/ 81 w 92"/>
                  <a:gd name="T23" fmla="*/ 15 h 100"/>
                  <a:gd name="T24" fmla="*/ 76 w 92"/>
                  <a:gd name="T25" fmla="*/ 29 h 100"/>
                  <a:gd name="T26" fmla="*/ 68 w 92"/>
                  <a:gd name="T27" fmla="*/ 44 h 100"/>
                  <a:gd name="T28" fmla="*/ 58 w 92"/>
                  <a:gd name="T29" fmla="*/ 59 h 100"/>
                  <a:gd name="T30" fmla="*/ 45 w 92"/>
                  <a:gd name="T31" fmla="*/ 71 h 100"/>
                  <a:gd name="T32" fmla="*/ 31 w 92"/>
                  <a:gd name="T33" fmla="*/ 82 h 100"/>
                  <a:gd name="T34" fmla="*/ 16 w 92"/>
                  <a:gd name="T35" fmla="*/ 89 h 100"/>
                  <a:gd name="T36" fmla="*/ 0 w 92"/>
                  <a:gd name="T37" fmla="*/ 90 h 100"/>
                  <a:gd name="T38" fmla="*/ 0 w 92"/>
                  <a:gd name="T39" fmla="*/ 90 h 100"/>
                  <a:gd name="T40" fmla="*/ 0 w 92"/>
                  <a:gd name="T41" fmla="*/ 100 h 10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2"/>
                  <a:gd name="T64" fmla="*/ 0 h 100"/>
                  <a:gd name="T65" fmla="*/ 92 w 92"/>
                  <a:gd name="T66" fmla="*/ 100 h 10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2" h="100">
                    <a:moveTo>
                      <a:pt x="0" y="100"/>
                    </a:moveTo>
                    <a:lnTo>
                      <a:pt x="0" y="100"/>
                    </a:lnTo>
                    <a:lnTo>
                      <a:pt x="18" y="97"/>
                    </a:lnTo>
                    <a:lnTo>
                      <a:pt x="34" y="90"/>
                    </a:lnTo>
                    <a:lnTo>
                      <a:pt x="50" y="78"/>
                    </a:lnTo>
                    <a:lnTo>
                      <a:pt x="63" y="64"/>
                    </a:lnTo>
                    <a:lnTo>
                      <a:pt x="75" y="49"/>
                    </a:lnTo>
                    <a:lnTo>
                      <a:pt x="83" y="32"/>
                    </a:lnTo>
                    <a:lnTo>
                      <a:pt x="88" y="15"/>
                    </a:lnTo>
                    <a:lnTo>
                      <a:pt x="92" y="0"/>
                    </a:lnTo>
                    <a:lnTo>
                      <a:pt x="82" y="0"/>
                    </a:lnTo>
                    <a:lnTo>
                      <a:pt x="81" y="15"/>
                    </a:lnTo>
                    <a:lnTo>
                      <a:pt x="76" y="29"/>
                    </a:lnTo>
                    <a:lnTo>
                      <a:pt x="68" y="44"/>
                    </a:lnTo>
                    <a:lnTo>
                      <a:pt x="58" y="59"/>
                    </a:lnTo>
                    <a:lnTo>
                      <a:pt x="45" y="71"/>
                    </a:lnTo>
                    <a:lnTo>
                      <a:pt x="31" y="82"/>
                    </a:lnTo>
                    <a:lnTo>
                      <a:pt x="16" y="89"/>
                    </a:lnTo>
                    <a:lnTo>
                      <a:pt x="0" y="9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5" name="Freeform 44"/>
              <p:cNvSpPr>
                <a:spLocks/>
              </p:cNvSpPr>
              <p:nvPr/>
            </p:nvSpPr>
            <p:spPr bwMode="auto">
              <a:xfrm>
                <a:off x="2685" y="3828"/>
                <a:ext cx="1777" cy="10"/>
              </a:xfrm>
              <a:custGeom>
                <a:avLst/>
                <a:gdLst>
                  <a:gd name="T0" fmla="*/ 0 w 1777"/>
                  <a:gd name="T1" fmla="*/ 10 h 10"/>
                  <a:gd name="T2" fmla="*/ 0 w 1777"/>
                  <a:gd name="T3" fmla="*/ 10 h 10"/>
                  <a:gd name="T4" fmla="*/ 1777 w 1777"/>
                  <a:gd name="T5" fmla="*/ 10 h 10"/>
                  <a:gd name="T6" fmla="*/ 1777 w 1777"/>
                  <a:gd name="T7" fmla="*/ 0 h 10"/>
                  <a:gd name="T8" fmla="*/ 0 w 1777"/>
                  <a:gd name="T9" fmla="*/ 0 h 10"/>
                  <a:gd name="T10" fmla="*/ 0 w 1777"/>
                  <a:gd name="T11" fmla="*/ 0 h 10"/>
                  <a:gd name="T12" fmla="*/ 0 w 1777"/>
                  <a:gd name="T13" fmla="*/ 10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77"/>
                  <a:gd name="T22" fmla="*/ 0 h 10"/>
                  <a:gd name="T23" fmla="*/ 1777 w 1777"/>
                  <a:gd name="T24" fmla="*/ 10 h 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77" h="10">
                    <a:moveTo>
                      <a:pt x="0" y="10"/>
                    </a:moveTo>
                    <a:lnTo>
                      <a:pt x="0" y="10"/>
                    </a:lnTo>
                    <a:lnTo>
                      <a:pt x="1777" y="10"/>
                    </a:lnTo>
                    <a:lnTo>
                      <a:pt x="1777" y="0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6" name="Freeform 45"/>
              <p:cNvSpPr>
                <a:spLocks/>
              </p:cNvSpPr>
              <p:nvPr/>
            </p:nvSpPr>
            <p:spPr bwMode="auto">
              <a:xfrm>
                <a:off x="2573" y="3723"/>
                <a:ext cx="112" cy="115"/>
              </a:xfrm>
              <a:custGeom>
                <a:avLst/>
                <a:gdLst>
                  <a:gd name="T0" fmla="*/ 0 w 112"/>
                  <a:gd name="T1" fmla="*/ 0 h 115"/>
                  <a:gd name="T2" fmla="*/ 0 w 112"/>
                  <a:gd name="T3" fmla="*/ 0 h 115"/>
                  <a:gd name="T4" fmla="*/ 3 w 112"/>
                  <a:gd name="T5" fmla="*/ 26 h 115"/>
                  <a:gd name="T6" fmla="*/ 12 w 112"/>
                  <a:gd name="T7" fmla="*/ 49 h 115"/>
                  <a:gd name="T8" fmla="*/ 23 w 112"/>
                  <a:gd name="T9" fmla="*/ 70 h 115"/>
                  <a:gd name="T10" fmla="*/ 40 w 112"/>
                  <a:gd name="T11" fmla="*/ 87 h 115"/>
                  <a:gd name="T12" fmla="*/ 58 w 112"/>
                  <a:gd name="T13" fmla="*/ 99 h 115"/>
                  <a:gd name="T14" fmla="*/ 75 w 112"/>
                  <a:gd name="T15" fmla="*/ 108 h 115"/>
                  <a:gd name="T16" fmla="*/ 96 w 112"/>
                  <a:gd name="T17" fmla="*/ 113 h 115"/>
                  <a:gd name="T18" fmla="*/ 112 w 112"/>
                  <a:gd name="T19" fmla="*/ 115 h 115"/>
                  <a:gd name="T20" fmla="*/ 112 w 112"/>
                  <a:gd name="T21" fmla="*/ 105 h 115"/>
                  <a:gd name="T22" fmla="*/ 96 w 112"/>
                  <a:gd name="T23" fmla="*/ 105 h 115"/>
                  <a:gd name="T24" fmla="*/ 77 w 112"/>
                  <a:gd name="T25" fmla="*/ 100 h 115"/>
                  <a:gd name="T26" fmla="*/ 60 w 112"/>
                  <a:gd name="T27" fmla="*/ 91 h 115"/>
                  <a:gd name="T28" fmla="*/ 45 w 112"/>
                  <a:gd name="T29" fmla="*/ 79 h 115"/>
                  <a:gd name="T30" fmla="*/ 30 w 112"/>
                  <a:gd name="T31" fmla="*/ 65 h 115"/>
                  <a:gd name="T32" fmla="*/ 19 w 112"/>
                  <a:gd name="T33" fmla="*/ 47 h 115"/>
                  <a:gd name="T34" fmla="*/ 11 w 112"/>
                  <a:gd name="T35" fmla="*/ 26 h 115"/>
                  <a:gd name="T36" fmla="*/ 9 w 112"/>
                  <a:gd name="T37" fmla="*/ 0 h 115"/>
                  <a:gd name="T38" fmla="*/ 9 w 112"/>
                  <a:gd name="T39" fmla="*/ 0 h 115"/>
                  <a:gd name="T40" fmla="*/ 0 w 112"/>
                  <a:gd name="T41" fmla="*/ 0 h 11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2"/>
                  <a:gd name="T64" fmla="*/ 0 h 115"/>
                  <a:gd name="T65" fmla="*/ 112 w 112"/>
                  <a:gd name="T66" fmla="*/ 115 h 11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2" h="115">
                    <a:moveTo>
                      <a:pt x="0" y="0"/>
                    </a:moveTo>
                    <a:lnTo>
                      <a:pt x="0" y="0"/>
                    </a:lnTo>
                    <a:lnTo>
                      <a:pt x="3" y="26"/>
                    </a:lnTo>
                    <a:lnTo>
                      <a:pt x="12" y="49"/>
                    </a:lnTo>
                    <a:lnTo>
                      <a:pt x="23" y="70"/>
                    </a:lnTo>
                    <a:lnTo>
                      <a:pt x="40" y="87"/>
                    </a:lnTo>
                    <a:lnTo>
                      <a:pt x="58" y="99"/>
                    </a:lnTo>
                    <a:lnTo>
                      <a:pt x="75" y="108"/>
                    </a:lnTo>
                    <a:lnTo>
                      <a:pt x="96" y="113"/>
                    </a:lnTo>
                    <a:lnTo>
                      <a:pt x="112" y="115"/>
                    </a:lnTo>
                    <a:lnTo>
                      <a:pt x="112" y="105"/>
                    </a:lnTo>
                    <a:lnTo>
                      <a:pt x="96" y="105"/>
                    </a:lnTo>
                    <a:lnTo>
                      <a:pt x="77" y="100"/>
                    </a:lnTo>
                    <a:lnTo>
                      <a:pt x="60" y="91"/>
                    </a:lnTo>
                    <a:lnTo>
                      <a:pt x="45" y="79"/>
                    </a:lnTo>
                    <a:lnTo>
                      <a:pt x="30" y="65"/>
                    </a:lnTo>
                    <a:lnTo>
                      <a:pt x="19" y="47"/>
                    </a:lnTo>
                    <a:lnTo>
                      <a:pt x="11" y="26"/>
                    </a:ln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7" name="Freeform 46"/>
              <p:cNvSpPr>
                <a:spLocks/>
              </p:cNvSpPr>
              <p:nvPr/>
            </p:nvSpPr>
            <p:spPr bwMode="auto">
              <a:xfrm>
                <a:off x="2505" y="2173"/>
                <a:ext cx="57" cy="57"/>
              </a:xfrm>
              <a:custGeom>
                <a:avLst/>
                <a:gdLst>
                  <a:gd name="T0" fmla="*/ 57 w 57"/>
                  <a:gd name="T1" fmla="*/ 21 h 57"/>
                  <a:gd name="T2" fmla="*/ 57 w 57"/>
                  <a:gd name="T3" fmla="*/ 16 h 57"/>
                  <a:gd name="T4" fmla="*/ 56 w 57"/>
                  <a:gd name="T5" fmla="*/ 12 h 57"/>
                  <a:gd name="T6" fmla="*/ 52 w 57"/>
                  <a:gd name="T7" fmla="*/ 8 h 57"/>
                  <a:gd name="T8" fmla="*/ 47 w 57"/>
                  <a:gd name="T9" fmla="*/ 4 h 57"/>
                  <a:gd name="T10" fmla="*/ 41 w 57"/>
                  <a:gd name="T11" fmla="*/ 2 h 57"/>
                  <a:gd name="T12" fmla="*/ 34 w 57"/>
                  <a:gd name="T13" fmla="*/ 0 h 57"/>
                  <a:gd name="T14" fmla="*/ 27 w 57"/>
                  <a:gd name="T15" fmla="*/ 0 h 57"/>
                  <a:gd name="T16" fmla="*/ 18 w 57"/>
                  <a:gd name="T17" fmla="*/ 3 h 57"/>
                  <a:gd name="T18" fmla="*/ 11 w 57"/>
                  <a:gd name="T19" fmla="*/ 8 h 57"/>
                  <a:gd name="T20" fmla="*/ 5 w 57"/>
                  <a:gd name="T21" fmla="*/ 14 h 57"/>
                  <a:gd name="T22" fmla="*/ 1 w 57"/>
                  <a:gd name="T23" fmla="*/ 24 h 57"/>
                  <a:gd name="T24" fmla="*/ 0 w 57"/>
                  <a:gd name="T25" fmla="*/ 33 h 57"/>
                  <a:gd name="T26" fmla="*/ 1 w 57"/>
                  <a:gd name="T27" fmla="*/ 42 h 57"/>
                  <a:gd name="T28" fmla="*/ 6 w 57"/>
                  <a:gd name="T29" fmla="*/ 49 h 57"/>
                  <a:gd name="T30" fmla="*/ 13 w 57"/>
                  <a:gd name="T31" fmla="*/ 55 h 57"/>
                  <a:gd name="T32" fmla="*/ 25 w 57"/>
                  <a:gd name="T33" fmla="*/ 57 h 57"/>
                  <a:gd name="T34" fmla="*/ 41 w 57"/>
                  <a:gd name="T35" fmla="*/ 55 h 57"/>
                  <a:gd name="T36" fmla="*/ 41 w 57"/>
                  <a:gd name="T37" fmla="*/ 47 h 57"/>
                  <a:gd name="T38" fmla="*/ 34 w 57"/>
                  <a:gd name="T39" fmla="*/ 39 h 57"/>
                  <a:gd name="T40" fmla="*/ 30 w 57"/>
                  <a:gd name="T41" fmla="*/ 35 h 57"/>
                  <a:gd name="T42" fmla="*/ 29 w 57"/>
                  <a:gd name="T43" fmla="*/ 31 h 57"/>
                  <a:gd name="T44" fmla="*/ 28 w 57"/>
                  <a:gd name="T45" fmla="*/ 24 h 57"/>
                  <a:gd name="T46" fmla="*/ 30 w 57"/>
                  <a:gd name="T47" fmla="*/ 18 h 57"/>
                  <a:gd name="T48" fmla="*/ 40 w 57"/>
                  <a:gd name="T49" fmla="*/ 20 h 57"/>
                  <a:gd name="T50" fmla="*/ 51 w 57"/>
                  <a:gd name="T51" fmla="*/ 25 h 57"/>
                  <a:gd name="T52" fmla="*/ 56 w 57"/>
                  <a:gd name="T53" fmla="*/ 24 h 57"/>
                  <a:gd name="T54" fmla="*/ 57 w 57"/>
                  <a:gd name="T55" fmla="*/ 22 h 57"/>
                  <a:gd name="T56" fmla="*/ 57 w 57"/>
                  <a:gd name="T57" fmla="*/ 21 h 5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7"/>
                  <a:gd name="T88" fmla="*/ 0 h 57"/>
                  <a:gd name="T89" fmla="*/ 57 w 57"/>
                  <a:gd name="T90" fmla="*/ 57 h 5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7" h="57">
                    <a:moveTo>
                      <a:pt x="57" y="21"/>
                    </a:moveTo>
                    <a:lnTo>
                      <a:pt x="57" y="16"/>
                    </a:lnTo>
                    <a:lnTo>
                      <a:pt x="56" y="12"/>
                    </a:lnTo>
                    <a:lnTo>
                      <a:pt x="52" y="8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18" y="3"/>
                    </a:lnTo>
                    <a:lnTo>
                      <a:pt x="11" y="8"/>
                    </a:lnTo>
                    <a:lnTo>
                      <a:pt x="5" y="14"/>
                    </a:lnTo>
                    <a:lnTo>
                      <a:pt x="1" y="24"/>
                    </a:lnTo>
                    <a:lnTo>
                      <a:pt x="0" y="33"/>
                    </a:lnTo>
                    <a:lnTo>
                      <a:pt x="1" y="42"/>
                    </a:lnTo>
                    <a:lnTo>
                      <a:pt x="6" y="49"/>
                    </a:lnTo>
                    <a:lnTo>
                      <a:pt x="13" y="55"/>
                    </a:lnTo>
                    <a:lnTo>
                      <a:pt x="25" y="57"/>
                    </a:lnTo>
                    <a:lnTo>
                      <a:pt x="41" y="55"/>
                    </a:lnTo>
                    <a:lnTo>
                      <a:pt x="41" y="47"/>
                    </a:lnTo>
                    <a:lnTo>
                      <a:pt x="34" y="39"/>
                    </a:lnTo>
                    <a:lnTo>
                      <a:pt x="30" y="35"/>
                    </a:lnTo>
                    <a:lnTo>
                      <a:pt x="29" y="31"/>
                    </a:lnTo>
                    <a:lnTo>
                      <a:pt x="28" y="24"/>
                    </a:lnTo>
                    <a:lnTo>
                      <a:pt x="30" y="18"/>
                    </a:lnTo>
                    <a:lnTo>
                      <a:pt x="40" y="20"/>
                    </a:lnTo>
                    <a:lnTo>
                      <a:pt x="51" y="25"/>
                    </a:lnTo>
                    <a:lnTo>
                      <a:pt x="56" y="24"/>
                    </a:lnTo>
                    <a:lnTo>
                      <a:pt x="57" y="22"/>
                    </a:lnTo>
                    <a:lnTo>
                      <a:pt x="57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8" name="Freeform 47"/>
              <p:cNvSpPr>
                <a:spLocks/>
              </p:cNvSpPr>
              <p:nvPr/>
            </p:nvSpPr>
            <p:spPr bwMode="auto">
              <a:xfrm>
                <a:off x="2505" y="2768"/>
                <a:ext cx="57" cy="57"/>
              </a:xfrm>
              <a:custGeom>
                <a:avLst/>
                <a:gdLst>
                  <a:gd name="T0" fmla="*/ 57 w 57"/>
                  <a:gd name="T1" fmla="*/ 22 h 57"/>
                  <a:gd name="T2" fmla="*/ 57 w 57"/>
                  <a:gd name="T3" fmla="*/ 17 h 57"/>
                  <a:gd name="T4" fmla="*/ 56 w 57"/>
                  <a:gd name="T5" fmla="*/ 12 h 57"/>
                  <a:gd name="T6" fmla="*/ 52 w 57"/>
                  <a:gd name="T7" fmla="*/ 8 h 57"/>
                  <a:gd name="T8" fmla="*/ 47 w 57"/>
                  <a:gd name="T9" fmla="*/ 4 h 57"/>
                  <a:gd name="T10" fmla="*/ 41 w 57"/>
                  <a:gd name="T11" fmla="*/ 2 h 57"/>
                  <a:gd name="T12" fmla="*/ 34 w 57"/>
                  <a:gd name="T13" fmla="*/ 0 h 57"/>
                  <a:gd name="T14" fmla="*/ 27 w 57"/>
                  <a:gd name="T15" fmla="*/ 0 h 57"/>
                  <a:gd name="T16" fmla="*/ 18 w 57"/>
                  <a:gd name="T17" fmla="*/ 3 h 57"/>
                  <a:gd name="T18" fmla="*/ 11 w 57"/>
                  <a:gd name="T19" fmla="*/ 8 h 57"/>
                  <a:gd name="T20" fmla="*/ 5 w 57"/>
                  <a:gd name="T21" fmla="*/ 15 h 57"/>
                  <a:gd name="T22" fmla="*/ 1 w 57"/>
                  <a:gd name="T23" fmla="*/ 24 h 57"/>
                  <a:gd name="T24" fmla="*/ 0 w 57"/>
                  <a:gd name="T25" fmla="*/ 33 h 57"/>
                  <a:gd name="T26" fmla="*/ 1 w 57"/>
                  <a:gd name="T27" fmla="*/ 42 h 57"/>
                  <a:gd name="T28" fmla="*/ 6 w 57"/>
                  <a:gd name="T29" fmla="*/ 50 h 57"/>
                  <a:gd name="T30" fmla="*/ 13 w 57"/>
                  <a:gd name="T31" fmla="*/ 55 h 57"/>
                  <a:gd name="T32" fmla="*/ 25 w 57"/>
                  <a:gd name="T33" fmla="*/ 57 h 57"/>
                  <a:gd name="T34" fmla="*/ 41 w 57"/>
                  <a:gd name="T35" fmla="*/ 55 h 57"/>
                  <a:gd name="T36" fmla="*/ 41 w 57"/>
                  <a:gd name="T37" fmla="*/ 48 h 57"/>
                  <a:gd name="T38" fmla="*/ 34 w 57"/>
                  <a:gd name="T39" fmla="*/ 41 h 57"/>
                  <a:gd name="T40" fmla="*/ 30 w 57"/>
                  <a:gd name="T41" fmla="*/ 37 h 57"/>
                  <a:gd name="T42" fmla="*/ 29 w 57"/>
                  <a:gd name="T43" fmla="*/ 33 h 57"/>
                  <a:gd name="T44" fmla="*/ 28 w 57"/>
                  <a:gd name="T45" fmla="*/ 25 h 57"/>
                  <a:gd name="T46" fmla="*/ 30 w 57"/>
                  <a:gd name="T47" fmla="*/ 19 h 57"/>
                  <a:gd name="T48" fmla="*/ 40 w 57"/>
                  <a:gd name="T49" fmla="*/ 21 h 57"/>
                  <a:gd name="T50" fmla="*/ 51 w 57"/>
                  <a:gd name="T51" fmla="*/ 25 h 57"/>
                  <a:gd name="T52" fmla="*/ 56 w 57"/>
                  <a:gd name="T53" fmla="*/ 25 h 57"/>
                  <a:gd name="T54" fmla="*/ 57 w 57"/>
                  <a:gd name="T55" fmla="*/ 24 h 57"/>
                  <a:gd name="T56" fmla="*/ 57 w 57"/>
                  <a:gd name="T57" fmla="*/ 22 h 5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7"/>
                  <a:gd name="T88" fmla="*/ 0 h 57"/>
                  <a:gd name="T89" fmla="*/ 57 w 57"/>
                  <a:gd name="T90" fmla="*/ 57 h 5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7" h="57">
                    <a:moveTo>
                      <a:pt x="57" y="22"/>
                    </a:moveTo>
                    <a:lnTo>
                      <a:pt x="57" y="17"/>
                    </a:lnTo>
                    <a:lnTo>
                      <a:pt x="56" y="12"/>
                    </a:lnTo>
                    <a:lnTo>
                      <a:pt x="52" y="8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18" y="3"/>
                    </a:lnTo>
                    <a:lnTo>
                      <a:pt x="11" y="8"/>
                    </a:lnTo>
                    <a:lnTo>
                      <a:pt x="5" y="15"/>
                    </a:lnTo>
                    <a:lnTo>
                      <a:pt x="1" y="24"/>
                    </a:lnTo>
                    <a:lnTo>
                      <a:pt x="0" y="33"/>
                    </a:lnTo>
                    <a:lnTo>
                      <a:pt x="1" y="42"/>
                    </a:lnTo>
                    <a:lnTo>
                      <a:pt x="6" y="50"/>
                    </a:lnTo>
                    <a:lnTo>
                      <a:pt x="13" y="55"/>
                    </a:lnTo>
                    <a:lnTo>
                      <a:pt x="25" y="57"/>
                    </a:lnTo>
                    <a:lnTo>
                      <a:pt x="41" y="55"/>
                    </a:lnTo>
                    <a:lnTo>
                      <a:pt x="41" y="48"/>
                    </a:lnTo>
                    <a:lnTo>
                      <a:pt x="34" y="41"/>
                    </a:lnTo>
                    <a:lnTo>
                      <a:pt x="30" y="37"/>
                    </a:lnTo>
                    <a:lnTo>
                      <a:pt x="29" y="33"/>
                    </a:lnTo>
                    <a:lnTo>
                      <a:pt x="28" y="25"/>
                    </a:lnTo>
                    <a:lnTo>
                      <a:pt x="30" y="19"/>
                    </a:lnTo>
                    <a:lnTo>
                      <a:pt x="40" y="21"/>
                    </a:lnTo>
                    <a:lnTo>
                      <a:pt x="51" y="25"/>
                    </a:lnTo>
                    <a:lnTo>
                      <a:pt x="56" y="25"/>
                    </a:lnTo>
                    <a:lnTo>
                      <a:pt x="57" y="24"/>
                    </a:lnTo>
                    <a:lnTo>
                      <a:pt x="57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9" name="Freeform 48"/>
              <p:cNvSpPr>
                <a:spLocks/>
              </p:cNvSpPr>
              <p:nvPr/>
            </p:nvSpPr>
            <p:spPr bwMode="auto">
              <a:xfrm>
                <a:off x="2505" y="979"/>
                <a:ext cx="57" cy="58"/>
              </a:xfrm>
              <a:custGeom>
                <a:avLst/>
                <a:gdLst>
                  <a:gd name="T0" fmla="*/ 57 w 57"/>
                  <a:gd name="T1" fmla="*/ 22 h 58"/>
                  <a:gd name="T2" fmla="*/ 57 w 57"/>
                  <a:gd name="T3" fmla="*/ 17 h 58"/>
                  <a:gd name="T4" fmla="*/ 56 w 57"/>
                  <a:gd name="T5" fmla="*/ 13 h 58"/>
                  <a:gd name="T6" fmla="*/ 52 w 57"/>
                  <a:gd name="T7" fmla="*/ 8 h 58"/>
                  <a:gd name="T8" fmla="*/ 47 w 57"/>
                  <a:gd name="T9" fmla="*/ 4 h 58"/>
                  <a:gd name="T10" fmla="*/ 41 w 57"/>
                  <a:gd name="T11" fmla="*/ 1 h 58"/>
                  <a:gd name="T12" fmla="*/ 34 w 57"/>
                  <a:gd name="T13" fmla="*/ 0 h 58"/>
                  <a:gd name="T14" fmla="*/ 27 w 57"/>
                  <a:gd name="T15" fmla="*/ 0 h 58"/>
                  <a:gd name="T16" fmla="*/ 18 w 57"/>
                  <a:gd name="T17" fmla="*/ 3 h 58"/>
                  <a:gd name="T18" fmla="*/ 11 w 57"/>
                  <a:gd name="T19" fmla="*/ 8 h 58"/>
                  <a:gd name="T20" fmla="*/ 5 w 57"/>
                  <a:gd name="T21" fmla="*/ 16 h 58"/>
                  <a:gd name="T22" fmla="*/ 1 w 57"/>
                  <a:gd name="T23" fmla="*/ 25 h 58"/>
                  <a:gd name="T24" fmla="*/ 0 w 57"/>
                  <a:gd name="T25" fmla="*/ 34 h 58"/>
                  <a:gd name="T26" fmla="*/ 1 w 57"/>
                  <a:gd name="T27" fmla="*/ 43 h 58"/>
                  <a:gd name="T28" fmla="*/ 6 w 57"/>
                  <a:gd name="T29" fmla="*/ 50 h 58"/>
                  <a:gd name="T30" fmla="*/ 13 w 57"/>
                  <a:gd name="T31" fmla="*/ 56 h 58"/>
                  <a:gd name="T32" fmla="*/ 25 w 57"/>
                  <a:gd name="T33" fmla="*/ 58 h 58"/>
                  <a:gd name="T34" fmla="*/ 41 w 57"/>
                  <a:gd name="T35" fmla="*/ 56 h 58"/>
                  <a:gd name="T36" fmla="*/ 41 w 57"/>
                  <a:gd name="T37" fmla="*/ 48 h 58"/>
                  <a:gd name="T38" fmla="*/ 34 w 57"/>
                  <a:gd name="T39" fmla="*/ 40 h 58"/>
                  <a:gd name="T40" fmla="*/ 30 w 57"/>
                  <a:gd name="T41" fmla="*/ 36 h 58"/>
                  <a:gd name="T42" fmla="*/ 29 w 57"/>
                  <a:gd name="T43" fmla="*/ 32 h 58"/>
                  <a:gd name="T44" fmla="*/ 28 w 57"/>
                  <a:gd name="T45" fmla="*/ 25 h 58"/>
                  <a:gd name="T46" fmla="*/ 30 w 57"/>
                  <a:gd name="T47" fmla="*/ 19 h 58"/>
                  <a:gd name="T48" fmla="*/ 40 w 57"/>
                  <a:gd name="T49" fmla="*/ 21 h 58"/>
                  <a:gd name="T50" fmla="*/ 51 w 57"/>
                  <a:gd name="T51" fmla="*/ 26 h 58"/>
                  <a:gd name="T52" fmla="*/ 56 w 57"/>
                  <a:gd name="T53" fmla="*/ 25 h 58"/>
                  <a:gd name="T54" fmla="*/ 57 w 57"/>
                  <a:gd name="T55" fmla="*/ 23 h 58"/>
                  <a:gd name="T56" fmla="*/ 57 w 57"/>
                  <a:gd name="T57" fmla="*/ 22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7"/>
                  <a:gd name="T88" fmla="*/ 0 h 58"/>
                  <a:gd name="T89" fmla="*/ 57 w 57"/>
                  <a:gd name="T90" fmla="*/ 58 h 5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7" h="58">
                    <a:moveTo>
                      <a:pt x="57" y="22"/>
                    </a:moveTo>
                    <a:lnTo>
                      <a:pt x="57" y="17"/>
                    </a:lnTo>
                    <a:lnTo>
                      <a:pt x="56" y="13"/>
                    </a:lnTo>
                    <a:lnTo>
                      <a:pt x="52" y="8"/>
                    </a:lnTo>
                    <a:lnTo>
                      <a:pt x="47" y="4"/>
                    </a:lnTo>
                    <a:lnTo>
                      <a:pt x="41" y="1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18" y="3"/>
                    </a:lnTo>
                    <a:lnTo>
                      <a:pt x="11" y="8"/>
                    </a:lnTo>
                    <a:lnTo>
                      <a:pt x="5" y="16"/>
                    </a:lnTo>
                    <a:lnTo>
                      <a:pt x="1" y="25"/>
                    </a:lnTo>
                    <a:lnTo>
                      <a:pt x="0" y="34"/>
                    </a:lnTo>
                    <a:lnTo>
                      <a:pt x="1" y="43"/>
                    </a:lnTo>
                    <a:lnTo>
                      <a:pt x="6" y="50"/>
                    </a:lnTo>
                    <a:lnTo>
                      <a:pt x="13" y="56"/>
                    </a:lnTo>
                    <a:lnTo>
                      <a:pt x="25" y="58"/>
                    </a:lnTo>
                    <a:lnTo>
                      <a:pt x="41" y="56"/>
                    </a:lnTo>
                    <a:lnTo>
                      <a:pt x="41" y="48"/>
                    </a:lnTo>
                    <a:lnTo>
                      <a:pt x="34" y="40"/>
                    </a:lnTo>
                    <a:lnTo>
                      <a:pt x="30" y="36"/>
                    </a:lnTo>
                    <a:lnTo>
                      <a:pt x="29" y="32"/>
                    </a:lnTo>
                    <a:lnTo>
                      <a:pt x="28" y="25"/>
                    </a:lnTo>
                    <a:lnTo>
                      <a:pt x="30" y="19"/>
                    </a:lnTo>
                    <a:lnTo>
                      <a:pt x="40" y="21"/>
                    </a:lnTo>
                    <a:lnTo>
                      <a:pt x="51" y="26"/>
                    </a:lnTo>
                    <a:lnTo>
                      <a:pt x="56" y="25"/>
                    </a:lnTo>
                    <a:lnTo>
                      <a:pt x="57" y="23"/>
                    </a:lnTo>
                    <a:lnTo>
                      <a:pt x="57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50" name="Freeform 49"/>
              <p:cNvSpPr>
                <a:spLocks/>
              </p:cNvSpPr>
              <p:nvPr/>
            </p:nvSpPr>
            <p:spPr bwMode="auto">
              <a:xfrm>
                <a:off x="2505" y="3365"/>
                <a:ext cx="57" cy="57"/>
              </a:xfrm>
              <a:custGeom>
                <a:avLst/>
                <a:gdLst>
                  <a:gd name="T0" fmla="*/ 57 w 57"/>
                  <a:gd name="T1" fmla="*/ 22 h 57"/>
                  <a:gd name="T2" fmla="*/ 57 w 57"/>
                  <a:gd name="T3" fmla="*/ 17 h 57"/>
                  <a:gd name="T4" fmla="*/ 56 w 57"/>
                  <a:gd name="T5" fmla="*/ 12 h 57"/>
                  <a:gd name="T6" fmla="*/ 52 w 57"/>
                  <a:gd name="T7" fmla="*/ 8 h 57"/>
                  <a:gd name="T8" fmla="*/ 47 w 57"/>
                  <a:gd name="T9" fmla="*/ 4 h 57"/>
                  <a:gd name="T10" fmla="*/ 41 w 57"/>
                  <a:gd name="T11" fmla="*/ 1 h 57"/>
                  <a:gd name="T12" fmla="*/ 34 w 57"/>
                  <a:gd name="T13" fmla="*/ 0 h 57"/>
                  <a:gd name="T14" fmla="*/ 27 w 57"/>
                  <a:gd name="T15" fmla="*/ 0 h 57"/>
                  <a:gd name="T16" fmla="*/ 18 w 57"/>
                  <a:gd name="T17" fmla="*/ 3 h 57"/>
                  <a:gd name="T18" fmla="*/ 11 w 57"/>
                  <a:gd name="T19" fmla="*/ 8 h 57"/>
                  <a:gd name="T20" fmla="*/ 5 w 57"/>
                  <a:gd name="T21" fmla="*/ 14 h 57"/>
                  <a:gd name="T22" fmla="*/ 1 w 57"/>
                  <a:gd name="T23" fmla="*/ 23 h 57"/>
                  <a:gd name="T24" fmla="*/ 0 w 57"/>
                  <a:gd name="T25" fmla="*/ 32 h 57"/>
                  <a:gd name="T26" fmla="*/ 1 w 57"/>
                  <a:gd name="T27" fmla="*/ 41 h 57"/>
                  <a:gd name="T28" fmla="*/ 6 w 57"/>
                  <a:gd name="T29" fmla="*/ 49 h 57"/>
                  <a:gd name="T30" fmla="*/ 13 w 57"/>
                  <a:gd name="T31" fmla="*/ 54 h 57"/>
                  <a:gd name="T32" fmla="*/ 25 w 57"/>
                  <a:gd name="T33" fmla="*/ 57 h 57"/>
                  <a:gd name="T34" fmla="*/ 41 w 57"/>
                  <a:gd name="T35" fmla="*/ 54 h 57"/>
                  <a:gd name="T36" fmla="*/ 41 w 57"/>
                  <a:gd name="T37" fmla="*/ 48 h 57"/>
                  <a:gd name="T38" fmla="*/ 34 w 57"/>
                  <a:gd name="T39" fmla="*/ 40 h 57"/>
                  <a:gd name="T40" fmla="*/ 30 w 57"/>
                  <a:gd name="T41" fmla="*/ 36 h 57"/>
                  <a:gd name="T42" fmla="*/ 29 w 57"/>
                  <a:gd name="T43" fmla="*/ 32 h 57"/>
                  <a:gd name="T44" fmla="*/ 28 w 57"/>
                  <a:gd name="T45" fmla="*/ 25 h 57"/>
                  <a:gd name="T46" fmla="*/ 30 w 57"/>
                  <a:gd name="T47" fmla="*/ 18 h 57"/>
                  <a:gd name="T48" fmla="*/ 40 w 57"/>
                  <a:gd name="T49" fmla="*/ 21 h 57"/>
                  <a:gd name="T50" fmla="*/ 51 w 57"/>
                  <a:gd name="T51" fmla="*/ 25 h 57"/>
                  <a:gd name="T52" fmla="*/ 56 w 57"/>
                  <a:gd name="T53" fmla="*/ 25 h 57"/>
                  <a:gd name="T54" fmla="*/ 57 w 57"/>
                  <a:gd name="T55" fmla="*/ 23 h 57"/>
                  <a:gd name="T56" fmla="*/ 57 w 57"/>
                  <a:gd name="T57" fmla="*/ 22 h 5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7"/>
                  <a:gd name="T88" fmla="*/ 0 h 57"/>
                  <a:gd name="T89" fmla="*/ 57 w 57"/>
                  <a:gd name="T90" fmla="*/ 57 h 5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7" h="57">
                    <a:moveTo>
                      <a:pt x="57" y="22"/>
                    </a:moveTo>
                    <a:lnTo>
                      <a:pt x="57" y="17"/>
                    </a:lnTo>
                    <a:lnTo>
                      <a:pt x="56" y="12"/>
                    </a:lnTo>
                    <a:lnTo>
                      <a:pt x="52" y="8"/>
                    </a:lnTo>
                    <a:lnTo>
                      <a:pt x="47" y="4"/>
                    </a:lnTo>
                    <a:lnTo>
                      <a:pt x="41" y="1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18" y="3"/>
                    </a:lnTo>
                    <a:lnTo>
                      <a:pt x="11" y="8"/>
                    </a:lnTo>
                    <a:lnTo>
                      <a:pt x="5" y="14"/>
                    </a:lnTo>
                    <a:lnTo>
                      <a:pt x="1" y="23"/>
                    </a:lnTo>
                    <a:lnTo>
                      <a:pt x="0" y="32"/>
                    </a:lnTo>
                    <a:lnTo>
                      <a:pt x="1" y="41"/>
                    </a:lnTo>
                    <a:lnTo>
                      <a:pt x="6" y="49"/>
                    </a:lnTo>
                    <a:lnTo>
                      <a:pt x="13" y="54"/>
                    </a:lnTo>
                    <a:lnTo>
                      <a:pt x="25" y="57"/>
                    </a:lnTo>
                    <a:lnTo>
                      <a:pt x="41" y="54"/>
                    </a:lnTo>
                    <a:lnTo>
                      <a:pt x="41" y="48"/>
                    </a:lnTo>
                    <a:lnTo>
                      <a:pt x="34" y="40"/>
                    </a:lnTo>
                    <a:lnTo>
                      <a:pt x="30" y="36"/>
                    </a:lnTo>
                    <a:lnTo>
                      <a:pt x="29" y="32"/>
                    </a:lnTo>
                    <a:lnTo>
                      <a:pt x="28" y="25"/>
                    </a:lnTo>
                    <a:lnTo>
                      <a:pt x="30" y="18"/>
                    </a:lnTo>
                    <a:lnTo>
                      <a:pt x="40" y="21"/>
                    </a:lnTo>
                    <a:lnTo>
                      <a:pt x="51" y="25"/>
                    </a:lnTo>
                    <a:lnTo>
                      <a:pt x="56" y="25"/>
                    </a:lnTo>
                    <a:lnTo>
                      <a:pt x="57" y="23"/>
                    </a:lnTo>
                    <a:lnTo>
                      <a:pt x="57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51" name="Freeform 50"/>
              <p:cNvSpPr>
                <a:spLocks/>
              </p:cNvSpPr>
              <p:nvPr/>
            </p:nvSpPr>
            <p:spPr bwMode="auto">
              <a:xfrm>
                <a:off x="4549" y="3404"/>
                <a:ext cx="113" cy="305"/>
              </a:xfrm>
              <a:custGeom>
                <a:avLst/>
                <a:gdLst>
                  <a:gd name="T0" fmla="*/ 0 w 113"/>
                  <a:gd name="T1" fmla="*/ 305 h 305"/>
                  <a:gd name="T2" fmla="*/ 5 w 113"/>
                  <a:gd name="T3" fmla="*/ 300 h 305"/>
                  <a:gd name="T4" fmla="*/ 11 w 113"/>
                  <a:gd name="T5" fmla="*/ 296 h 305"/>
                  <a:gd name="T6" fmla="*/ 17 w 113"/>
                  <a:gd name="T7" fmla="*/ 293 h 305"/>
                  <a:gd name="T8" fmla="*/ 23 w 113"/>
                  <a:gd name="T9" fmla="*/ 291 h 305"/>
                  <a:gd name="T10" fmla="*/ 29 w 113"/>
                  <a:gd name="T11" fmla="*/ 288 h 305"/>
                  <a:gd name="T12" fmla="*/ 38 w 113"/>
                  <a:gd name="T13" fmla="*/ 287 h 305"/>
                  <a:gd name="T14" fmla="*/ 45 w 113"/>
                  <a:gd name="T15" fmla="*/ 284 h 305"/>
                  <a:gd name="T16" fmla="*/ 55 w 113"/>
                  <a:gd name="T17" fmla="*/ 283 h 305"/>
                  <a:gd name="T18" fmla="*/ 64 w 113"/>
                  <a:gd name="T19" fmla="*/ 282 h 305"/>
                  <a:gd name="T20" fmla="*/ 74 w 113"/>
                  <a:gd name="T21" fmla="*/ 279 h 305"/>
                  <a:gd name="T22" fmla="*/ 84 w 113"/>
                  <a:gd name="T23" fmla="*/ 278 h 305"/>
                  <a:gd name="T24" fmla="*/ 93 w 113"/>
                  <a:gd name="T25" fmla="*/ 275 h 305"/>
                  <a:gd name="T26" fmla="*/ 101 w 113"/>
                  <a:gd name="T27" fmla="*/ 273 h 305"/>
                  <a:gd name="T28" fmla="*/ 107 w 113"/>
                  <a:gd name="T29" fmla="*/ 268 h 305"/>
                  <a:gd name="T30" fmla="*/ 112 w 113"/>
                  <a:gd name="T31" fmla="*/ 262 h 305"/>
                  <a:gd name="T32" fmla="*/ 113 w 113"/>
                  <a:gd name="T33" fmla="*/ 255 h 305"/>
                  <a:gd name="T34" fmla="*/ 113 w 113"/>
                  <a:gd name="T35" fmla="*/ 49 h 305"/>
                  <a:gd name="T36" fmla="*/ 112 w 113"/>
                  <a:gd name="T37" fmla="*/ 41 h 305"/>
                  <a:gd name="T38" fmla="*/ 107 w 113"/>
                  <a:gd name="T39" fmla="*/ 36 h 305"/>
                  <a:gd name="T40" fmla="*/ 101 w 113"/>
                  <a:gd name="T41" fmla="*/ 31 h 305"/>
                  <a:gd name="T42" fmla="*/ 93 w 113"/>
                  <a:gd name="T43" fmla="*/ 28 h 305"/>
                  <a:gd name="T44" fmla="*/ 84 w 113"/>
                  <a:gd name="T45" fmla="*/ 26 h 305"/>
                  <a:gd name="T46" fmla="*/ 74 w 113"/>
                  <a:gd name="T47" fmla="*/ 24 h 305"/>
                  <a:gd name="T48" fmla="*/ 64 w 113"/>
                  <a:gd name="T49" fmla="*/ 22 h 305"/>
                  <a:gd name="T50" fmla="*/ 55 w 113"/>
                  <a:gd name="T51" fmla="*/ 20 h 305"/>
                  <a:gd name="T52" fmla="*/ 45 w 113"/>
                  <a:gd name="T53" fmla="*/ 19 h 305"/>
                  <a:gd name="T54" fmla="*/ 38 w 113"/>
                  <a:gd name="T55" fmla="*/ 17 h 305"/>
                  <a:gd name="T56" fmla="*/ 29 w 113"/>
                  <a:gd name="T57" fmla="*/ 15 h 305"/>
                  <a:gd name="T58" fmla="*/ 23 w 113"/>
                  <a:gd name="T59" fmla="*/ 14 h 305"/>
                  <a:gd name="T60" fmla="*/ 17 w 113"/>
                  <a:gd name="T61" fmla="*/ 11 h 305"/>
                  <a:gd name="T62" fmla="*/ 11 w 113"/>
                  <a:gd name="T63" fmla="*/ 9 h 305"/>
                  <a:gd name="T64" fmla="*/ 5 w 113"/>
                  <a:gd name="T65" fmla="*/ 5 h 305"/>
                  <a:gd name="T66" fmla="*/ 0 w 113"/>
                  <a:gd name="T67" fmla="*/ 0 h 305"/>
                  <a:gd name="T68" fmla="*/ 0 w 113"/>
                  <a:gd name="T69" fmla="*/ 305 h 30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3"/>
                  <a:gd name="T106" fmla="*/ 0 h 305"/>
                  <a:gd name="T107" fmla="*/ 113 w 113"/>
                  <a:gd name="T108" fmla="*/ 305 h 30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3" h="305">
                    <a:moveTo>
                      <a:pt x="0" y="305"/>
                    </a:moveTo>
                    <a:lnTo>
                      <a:pt x="5" y="300"/>
                    </a:lnTo>
                    <a:lnTo>
                      <a:pt x="11" y="296"/>
                    </a:lnTo>
                    <a:lnTo>
                      <a:pt x="17" y="293"/>
                    </a:lnTo>
                    <a:lnTo>
                      <a:pt x="23" y="291"/>
                    </a:lnTo>
                    <a:lnTo>
                      <a:pt x="29" y="288"/>
                    </a:lnTo>
                    <a:lnTo>
                      <a:pt x="38" y="287"/>
                    </a:lnTo>
                    <a:lnTo>
                      <a:pt x="45" y="284"/>
                    </a:lnTo>
                    <a:lnTo>
                      <a:pt x="55" y="283"/>
                    </a:lnTo>
                    <a:lnTo>
                      <a:pt x="64" y="282"/>
                    </a:lnTo>
                    <a:lnTo>
                      <a:pt x="74" y="279"/>
                    </a:lnTo>
                    <a:lnTo>
                      <a:pt x="84" y="278"/>
                    </a:lnTo>
                    <a:lnTo>
                      <a:pt x="93" y="275"/>
                    </a:lnTo>
                    <a:lnTo>
                      <a:pt x="101" y="273"/>
                    </a:lnTo>
                    <a:lnTo>
                      <a:pt x="107" y="268"/>
                    </a:lnTo>
                    <a:lnTo>
                      <a:pt x="112" y="262"/>
                    </a:lnTo>
                    <a:lnTo>
                      <a:pt x="113" y="255"/>
                    </a:lnTo>
                    <a:lnTo>
                      <a:pt x="113" y="49"/>
                    </a:lnTo>
                    <a:lnTo>
                      <a:pt x="112" y="41"/>
                    </a:lnTo>
                    <a:lnTo>
                      <a:pt x="107" y="36"/>
                    </a:lnTo>
                    <a:lnTo>
                      <a:pt x="101" y="31"/>
                    </a:lnTo>
                    <a:lnTo>
                      <a:pt x="93" y="28"/>
                    </a:lnTo>
                    <a:lnTo>
                      <a:pt x="84" y="26"/>
                    </a:lnTo>
                    <a:lnTo>
                      <a:pt x="74" y="24"/>
                    </a:lnTo>
                    <a:lnTo>
                      <a:pt x="64" y="22"/>
                    </a:lnTo>
                    <a:lnTo>
                      <a:pt x="55" y="20"/>
                    </a:lnTo>
                    <a:lnTo>
                      <a:pt x="45" y="19"/>
                    </a:lnTo>
                    <a:lnTo>
                      <a:pt x="38" y="17"/>
                    </a:lnTo>
                    <a:lnTo>
                      <a:pt x="29" y="15"/>
                    </a:lnTo>
                    <a:lnTo>
                      <a:pt x="23" y="14"/>
                    </a:lnTo>
                    <a:lnTo>
                      <a:pt x="17" y="11"/>
                    </a:lnTo>
                    <a:lnTo>
                      <a:pt x="11" y="9"/>
                    </a:lnTo>
                    <a:lnTo>
                      <a:pt x="5" y="5"/>
                    </a:lnTo>
                    <a:lnTo>
                      <a:pt x="0" y="0"/>
                    </a:lnTo>
                    <a:lnTo>
                      <a:pt x="0" y="305"/>
                    </a:lnTo>
                    <a:close/>
                  </a:path>
                </a:pathLst>
              </a:custGeom>
              <a:solidFill>
                <a:srgbClr val="6600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52" name="Freeform 51"/>
              <p:cNvSpPr>
                <a:spLocks/>
              </p:cNvSpPr>
              <p:nvPr/>
            </p:nvSpPr>
            <p:spPr bwMode="auto">
              <a:xfrm>
                <a:off x="4547" y="3683"/>
                <a:ext cx="57" cy="29"/>
              </a:xfrm>
              <a:custGeom>
                <a:avLst/>
                <a:gdLst>
                  <a:gd name="T0" fmla="*/ 57 w 57"/>
                  <a:gd name="T1" fmla="*/ 0 h 29"/>
                  <a:gd name="T2" fmla="*/ 57 w 57"/>
                  <a:gd name="T3" fmla="*/ 0 h 29"/>
                  <a:gd name="T4" fmla="*/ 47 w 57"/>
                  <a:gd name="T5" fmla="*/ 2 h 29"/>
                  <a:gd name="T6" fmla="*/ 40 w 57"/>
                  <a:gd name="T7" fmla="*/ 4 h 29"/>
                  <a:gd name="T8" fmla="*/ 31 w 57"/>
                  <a:gd name="T9" fmla="*/ 5 h 29"/>
                  <a:gd name="T10" fmla="*/ 24 w 57"/>
                  <a:gd name="T11" fmla="*/ 8 h 29"/>
                  <a:gd name="T12" fmla="*/ 18 w 57"/>
                  <a:gd name="T13" fmla="*/ 11 h 29"/>
                  <a:gd name="T14" fmla="*/ 12 w 57"/>
                  <a:gd name="T15" fmla="*/ 13 h 29"/>
                  <a:gd name="T16" fmla="*/ 5 w 57"/>
                  <a:gd name="T17" fmla="*/ 17 h 29"/>
                  <a:gd name="T18" fmla="*/ 0 w 57"/>
                  <a:gd name="T19" fmla="*/ 24 h 29"/>
                  <a:gd name="T20" fmla="*/ 5 w 57"/>
                  <a:gd name="T21" fmla="*/ 29 h 29"/>
                  <a:gd name="T22" fmla="*/ 9 w 57"/>
                  <a:gd name="T23" fmla="*/ 25 h 29"/>
                  <a:gd name="T24" fmla="*/ 14 w 57"/>
                  <a:gd name="T25" fmla="*/ 21 h 29"/>
                  <a:gd name="T26" fmla="*/ 20 w 57"/>
                  <a:gd name="T27" fmla="*/ 18 h 29"/>
                  <a:gd name="T28" fmla="*/ 26 w 57"/>
                  <a:gd name="T29" fmla="*/ 16 h 29"/>
                  <a:gd name="T30" fmla="*/ 31 w 57"/>
                  <a:gd name="T31" fmla="*/ 13 h 29"/>
                  <a:gd name="T32" fmla="*/ 40 w 57"/>
                  <a:gd name="T33" fmla="*/ 12 h 29"/>
                  <a:gd name="T34" fmla="*/ 47 w 57"/>
                  <a:gd name="T35" fmla="*/ 9 h 29"/>
                  <a:gd name="T36" fmla="*/ 57 w 57"/>
                  <a:gd name="T37" fmla="*/ 8 h 29"/>
                  <a:gd name="T38" fmla="*/ 57 w 57"/>
                  <a:gd name="T39" fmla="*/ 8 h 29"/>
                  <a:gd name="T40" fmla="*/ 57 w 57"/>
                  <a:gd name="T41" fmla="*/ 0 h 2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7"/>
                  <a:gd name="T64" fmla="*/ 0 h 29"/>
                  <a:gd name="T65" fmla="*/ 57 w 57"/>
                  <a:gd name="T66" fmla="*/ 29 h 2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7" h="29">
                    <a:moveTo>
                      <a:pt x="57" y="0"/>
                    </a:moveTo>
                    <a:lnTo>
                      <a:pt x="57" y="0"/>
                    </a:lnTo>
                    <a:lnTo>
                      <a:pt x="47" y="2"/>
                    </a:lnTo>
                    <a:lnTo>
                      <a:pt x="40" y="4"/>
                    </a:lnTo>
                    <a:lnTo>
                      <a:pt x="31" y="5"/>
                    </a:lnTo>
                    <a:lnTo>
                      <a:pt x="24" y="8"/>
                    </a:lnTo>
                    <a:lnTo>
                      <a:pt x="18" y="11"/>
                    </a:lnTo>
                    <a:lnTo>
                      <a:pt x="12" y="13"/>
                    </a:lnTo>
                    <a:lnTo>
                      <a:pt x="5" y="17"/>
                    </a:lnTo>
                    <a:lnTo>
                      <a:pt x="0" y="24"/>
                    </a:lnTo>
                    <a:lnTo>
                      <a:pt x="5" y="29"/>
                    </a:lnTo>
                    <a:lnTo>
                      <a:pt x="9" y="25"/>
                    </a:lnTo>
                    <a:lnTo>
                      <a:pt x="14" y="21"/>
                    </a:lnTo>
                    <a:lnTo>
                      <a:pt x="20" y="18"/>
                    </a:lnTo>
                    <a:lnTo>
                      <a:pt x="26" y="16"/>
                    </a:lnTo>
                    <a:lnTo>
                      <a:pt x="31" y="13"/>
                    </a:lnTo>
                    <a:lnTo>
                      <a:pt x="40" y="12"/>
                    </a:lnTo>
                    <a:lnTo>
                      <a:pt x="47" y="9"/>
                    </a:lnTo>
                    <a:lnTo>
                      <a:pt x="57" y="8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53" name="Freeform 52"/>
              <p:cNvSpPr>
                <a:spLocks/>
              </p:cNvSpPr>
              <p:nvPr/>
            </p:nvSpPr>
            <p:spPr bwMode="auto">
              <a:xfrm>
                <a:off x="4604" y="3659"/>
                <a:ext cx="63" cy="32"/>
              </a:xfrm>
              <a:custGeom>
                <a:avLst/>
                <a:gdLst>
                  <a:gd name="T0" fmla="*/ 53 w 63"/>
                  <a:gd name="T1" fmla="*/ 0 h 32"/>
                  <a:gd name="T2" fmla="*/ 53 w 63"/>
                  <a:gd name="T3" fmla="*/ 0 h 32"/>
                  <a:gd name="T4" fmla="*/ 53 w 63"/>
                  <a:gd name="T5" fmla="*/ 6 h 32"/>
                  <a:gd name="T6" fmla="*/ 49 w 63"/>
                  <a:gd name="T7" fmla="*/ 10 h 32"/>
                  <a:gd name="T8" fmla="*/ 44 w 63"/>
                  <a:gd name="T9" fmla="*/ 14 h 32"/>
                  <a:gd name="T10" fmla="*/ 37 w 63"/>
                  <a:gd name="T11" fmla="*/ 16 h 32"/>
                  <a:gd name="T12" fmla="*/ 29 w 63"/>
                  <a:gd name="T13" fmla="*/ 19 h 32"/>
                  <a:gd name="T14" fmla="*/ 19 w 63"/>
                  <a:gd name="T15" fmla="*/ 20 h 32"/>
                  <a:gd name="T16" fmla="*/ 9 w 63"/>
                  <a:gd name="T17" fmla="*/ 23 h 32"/>
                  <a:gd name="T18" fmla="*/ 0 w 63"/>
                  <a:gd name="T19" fmla="*/ 24 h 32"/>
                  <a:gd name="T20" fmla="*/ 0 w 63"/>
                  <a:gd name="T21" fmla="*/ 32 h 32"/>
                  <a:gd name="T22" fmla="*/ 9 w 63"/>
                  <a:gd name="T23" fmla="*/ 31 h 32"/>
                  <a:gd name="T24" fmla="*/ 19 w 63"/>
                  <a:gd name="T25" fmla="*/ 28 h 32"/>
                  <a:gd name="T26" fmla="*/ 29 w 63"/>
                  <a:gd name="T27" fmla="*/ 27 h 32"/>
                  <a:gd name="T28" fmla="*/ 40 w 63"/>
                  <a:gd name="T29" fmla="*/ 24 h 32"/>
                  <a:gd name="T30" fmla="*/ 47 w 63"/>
                  <a:gd name="T31" fmla="*/ 22 h 32"/>
                  <a:gd name="T32" fmla="*/ 54 w 63"/>
                  <a:gd name="T33" fmla="*/ 15 h 32"/>
                  <a:gd name="T34" fmla="*/ 60 w 63"/>
                  <a:gd name="T35" fmla="*/ 9 h 32"/>
                  <a:gd name="T36" fmla="*/ 63 w 63"/>
                  <a:gd name="T37" fmla="*/ 0 h 32"/>
                  <a:gd name="T38" fmla="*/ 63 w 63"/>
                  <a:gd name="T39" fmla="*/ 0 h 32"/>
                  <a:gd name="T40" fmla="*/ 53 w 63"/>
                  <a:gd name="T41" fmla="*/ 0 h 3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3"/>
                  <a:gd name="T64" fmla="*/ 0 h 32"/>
                  <a:gd name="T65" fmla="*/ 63 w 63"/>
                  <a:gd name="T66" fmla="*/ 32 h 3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3" h="32">
                    <a:moveTo>
                      <a:pt x="53" y="0"/>
                    </a:moveTo>
                    <a:lnTo>
                      <a:pt x="53" y="0"/>
                    </a:lnTo>
                    <a:lnTo>
                      <a:pt x="53" y="6"/>
                    </a:lnTo>
                    <a:lnTo>
                      <a:pt x="49" y="10"/>
                    </a:lnTo>
                    <a:lnTo>
                      <a:pt x="44" y="14"/>
                    </a:lnTo>
                    <a:lnTo>
                      <a:pt x="37" y="16"/>
                    </a:lnTo>
                    <a:lnTo>
                      <a:pt x="29" y="19"/>
                    </a:lnTo>
                    <a:lnTo>
                      <a:pt x="19" y="20"/>
                    </a:lnTo>
                    <a:lnTo>
                      <a:pt x="9" y="23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9" y="31"/>
                    </a:lnTo>
                    <a:lnTo>
                      <a:pt x="19" y="28"/>
                    </a:lnTo>
                    <a:lnTo>
                      <a:pt x="29" y="27"/>
                    </a:lnTo>
                    <a:lnTo>
                      <a:pt x="40" y="24"/>
                    </a:lnTo>
                    <a:lnTo>
                      <a:pt x="47" y="22"/>
                    </a:lnTo>
                    <a:lnTo>
                      <a:pt x="54" y="15"/>
                    </a:lnTo>
                    <a:lnTo>
                      <a:pt x="60" y="9"/>
                    </a:lnTo>
                    <a:lnTo>
                      <a:pt x="63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54" name="Freeform 53"/>
              <p:cNvSpPr>
                <a:spLocks/>
              </p:cNvSpPr>
              <p:nvPr/>
            </p:nvSpPr>
            <p:spPr bwMode="auto">
              <a:xfrm>
                <a:off x="4657" y="3453"/>
                <a:ext cx="10" cy="206"/>
              </a:xfrm>
              <a:custGeom>
                <a:avLst/>
                <a:gdLst>
                  <a:gd name="T0" fmla="*/ 0 w 10"/>
                  <a:gd name="T1" fmla="*/ 0 h 206"/>
                  <a:gd name="T2" fmla="*/ 0 w 10"/>
                  <a:gd name="T3" fmla="*/ 0 h 206"/>
                  <a:gd name="T4" fmla="*/ 0 w 10"/>
                  <a:gd name="T5" fmla="*/ 206 h 206"/>
                  <a:gd name="T6" fmla="*/ 10 w 10"/>
                  <a:gd name="T7" fmla="*/ 206 h 206"/>
                  <a:gd name="T8" fmla="*/ 10 w 10"/>
                  <a:gd name="T9" fmla="*/ 0 h 206"/>
                  <a:gd name="T10" fmla="*/ 10 w 10"/>
                  <a:gd name="T11" fmla="*/ 0 h 206"/>
                  <a:gd name="T12" fmla="*/ 0 w 10"/>
                  <a:gd name="T13" fmla="*/ 0 h 2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206"/>
                  <a:gd name="T23" fmla="*/ 10 w 10"/>
                  <a:gd name="T24" fmla="*/ 206 h 20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206">
                    <a:moveTo>
                      <a:pt x="0" y="0"/>
                    </a:moveTo>
                    <a:lnTo>
                      <a:pt x="0" y="0"/>
                    </a:lnTo>
                    <a:lnTo>
                      <a:pt x="0" y="206"/>
                    </a:lnTo>
                    <a:lnTo>
                      <a:pt x="10" y="206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55" name="Freeform 54"/>
              <p:cNvSpPr>
                <a:spLocks/>
              </p:cNvSpPr>
              <p:nvPr/>
            </p:nvSpPr>
            <p:spPr bwMode="auto">
              <a:xfrm>
                <a:off x="4604" y="3421"/>
                <a:ext cx="63" cy="32"/>
              </a:xfrm>
              <a:custGeom>
                <a:avLst/>
                <a:gdLst>
                  <a:gd name="T0" fmla="*/ 0 w 63"/>
                  <a:gd name="T1" fmla="*/ 7 h 32"/>
                  <a:gd name="T2" fmla="*/ 0 w 63"/>
                  <a:gd name="T3" fmla="*/ 7 h 32"/>
                  <a:gd name="T4" fmla="*/ 9 w 63"/>
                  <a:gd name="T5" fmla="*/ 9 h 32"/>
                  <a:gd name="T6" fmla="*/ 19 w 63"/>
                  <a:gd name="T7" fmla="*/ 11 h 32"/>
                  <a:gd name="T8" fmla="*/ 29 w 63"/>
                  <a:gd name="T9" fmla="*/ 12 h 32"/>
                  <a:gd name="T10" fmla="*/ 37 w 63"/>
                  <a:gd name="T11" fmla="*/ 15 h 32"/>
                  <a:gd name="T12" fmla="*/ 44 w 63"/>
                  <a:gd name="T13" fmla="*/ 18 h 32"/>
                  <a:gd name="T14" fmla="*/ 49 w 63"/>
                  <a:gd name="T15" fmla="*/ 22 h 32"/>
                  <a:gd name="T16" fmla="*/ 53 w 63"/>
                  <a:gd name="T17" fmla="*/ 25 h 32"/>
                  <a:gd name="T18" fmla="*/ 53 w 63"/>
                  <a:gd name="T19" fmla="*/ 32 h 32"/>
                  <a:gd name="T20" fmla="*/ 63 w 63"/>
                  <a:gd name="T21" fmla="*/ 32 h 32"/>
                  <a:gd name="T22" fmla="*/ 60 w 63"/>
                  <a:gd name="T23" fmla="*/ 23 h 32"/>
                  <a:gd name="T24" fmla="*/ 54 w 63"/>
                  <a:gd name="T25" fmla="*/ 16 h 32"/>
                  <a:gd name="T26" fmla="*/ 47 w 63"/>
                  <a:gd name="T27" fmla="*/ 10 h 32"/>
                  <a:gd name="T28" fmla="*/ 40 w 63"/>
                  <a:gd name="T29" fmla="*/ 7 h 32"/>
                  <a:gd name="T30" fmla="*/ 29 w 63"/>
                  <a:gd name="T31" fmla="*/ 5 h 32"/>
                  <a:gd name="T32" fmla="*/ 19 w 63"/>
                  <a:gd name="T33" fmla="*/ 3 h 32"/>
                  <a:gd name="T34" fmla="*/ 9 w 63"/>
                  <a:gd name="T35" fmla="*/ 1 h 32"/>
                  <a:gd name="T36" fmla="*/ 0 w 63"/>
                  <a:gd name="T37" fmla="*/ 0 h 32"/>
                  <a:gd name="T38" fmla="*/ 0 w 63"/>
                  <a:gd name="T39" fmla="*/ 0 h 32"/>
                  <a:gd name="T40" fmla="*/ 0 w 63"/>
                  <a:gd name="T41" fmla="*/ 7 h 3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3"/>
                  <a:gd name="T64" fmla="*/ 0 h 32"/>
                  <a:gd name="T65" fmla="*/ 63 w 63"/>
                  <a:gd name="T66" fmla="*/ 32 h 3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3" h="32">
                    <a:moveTo>
                      <a:pt x="0" y="7"/>
                    </a:moveTo>
                    <a:lnTo>
                      <a:pt x="0" y="7"/>
                    </a:lnTo>
                    <a:lnTo>
                      <a:pt x="9" y="9"/>
                    </a:lnTo>
                    <a:lnTo>
                      <a:pt x="19" y="11"/>
                    </a:lnTo>
                    <a:lnTo>
                      <a:pt x="29" y="12"/>
                    </a:lnTo>
                    <a:lnTo>
                      <a:pt x="37" y="15"/>
                    </a:lnTo>
                    <a:lnTo>
                      <a:pt x="44" y="18"/>
                    </a:lnTo>
                    <a:lnTo>
                      <a:pt x="49" y="22"/>
                    </a:lnTo>
                    <a:lnTo>
                      <a:pt x="53" y="25"/>
                    </a:lnTo>
                    <a:lnTo>
                      <a:pt x="53" y="32"/>
                    </a:lnTo>
                    <a:lnTo>
                      <a:pt x="63" y="32"/>
                    </a:lnTo>
                    <a:lnTo>
                      <a:pt x="60" y="23"/>
                    </a:lnTo>
                    <a:lnTo>
                      <a:pt x="54" y="16"/>
                    </a:lnTo>
                    <a:lnTo>
                      <a:pt x="47" y="10"/>
                    </a:lnTo>
                    <a:lnTo>
                      <a:pt x="40" y="7"/>
                    </a:lnTo>
                    <a:lnTo>
                      <a:pt x="29" y="5"/>
                    </a:lnTo>
                    <a:lnTo>
                      <a:pt x="19" y="3"/>
                    </a:lnTo>
                    <a:lnTo>
                      <a:pt x="9" y="1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56" name="Freeform 55"/>
              <p:cNvSpPr>
                <a:spLocks/>
              </p:cNvSpPr>
              <p:nvPr/>
            </p:nvSpPr>
            <p:spPr bwMode="auto">
              <a:xfrm>
                <a:off x="4544" y="3392"/>
                <a:ext cx="60" cy="36"/>
              </a:xfrm>
              <a:custGeom>
                <a:avLst/>
                <a:gdLst>
                  <a:gd name="T0" fmla="*/ 10 w 60"/>
                  <a:gd name="T1" fmla="*/ 12 h 36"/>
                  <a:gd name="T2" fmla="*/ 3 w 60"/>
                  <a:gd name="T3" fmla="*/ 14 h 36"/>
                  <a:gd name="T4" fmla="*/ 8 w 60"/>
                  <a:gd name="T5" fmla="*/ 21 h 36"/>
                  <a:gd name="T6" fmla="*/ 15 w 60"/>
                  <a:gd name="T7" fmla="*/ 25 h 36"/>
                  <a:gd name="T8" fmla="*/ 21 w 60"/>
                  <a:gd name="T9" fmla="*/ 27 h 36"/>
                  <a:gd name="T10" fmla="*/ 27 w 60"/>
                  <a:gd name="T11" fmla="*/ 30 h 36"/>
                  <a:gd name="T12" fmla="*/ 34 w 60"/>
                  <a:gd name="T13" fmla="*/ 31 h 36"/>
                  <a:gd name="T14" fmla="*/ 43 w 60"/>
                  <a:gd name="T15" fmla="*/ 32 h 36"/>
                  <a:gd name="T16" fmla="*/ 50 w 60"/>
                  <a:gd name="T17" fmla="*/ 35 h 36"/>
                  <a:gd name="T18" fmla="*/ 60 w 60"/>
                  <a:gd name="T19" fmla="*/ 36 h 36"/>
                  <a:gd name="T20" fmla="*/ 60 w 60"/>
                  <a:gd name="T21" fmla="*/ 29 h 36"/>
                  <a:gd name="T22" fmla="*/ 50 w 60"/>
                  <a:gd name="T23" fmla="*/ 27 h 36"/>
                  <a:gd name="T24" fmla="*/ 43 w 60"/>
                  <a:gd name="T25" fmla="*/ 25 h 36"/>
                  <a:gd name="T26" fmla="*/ 34 w 60"/>
                  <a:gd name="T27" fmla="*/ 23 h 36"/>
                  <a:gd name="T28" fmla="*/ 29 w 60"/>
                  <a:gd name="T29" fmla="*/ 22 h 36"/>
                  <a:gd name="T30" fmla="*/ 23 w 60"/>
                  <a:gd name="T31" fmla="*/ 20 h 36"/>
                  <a:gd name="T32" fmla="*/ 17 w 60"/>
                  <a:gd name="T33" fmla="*/ 17 h 36"/>
                  <a:gd name="T34" fmla="*/ 12 w 60"/>
                  <a:gd name="T35" fmla="*/ 13 h 36"/>
                  <a:gd name="T36" fmla="*/ 8 w 60"/>
                  <a:gd name="T37" fmla="*/ 9 h 36"/>
                  <a:gd name="T38" fmla="*/ 0 w 60"/>
                  <a:gd name="T39" fmla="*/ 12 h 36"/>
                  <a:gd name="T40" fmla="*/ 8 w 60"/>
                  <a:gd name="T41" fmla="*/ 9 h 36"/>
                  <a:gd name="T42" fmla="*/ 0 w 60"/>
                  <a:gd name="T43" fmla="*/ 0 h 36"/>
                  <a:gd name="T44" fmla="*/ 0 w 60"/>
                  <a:gd name="T45" fmla="*/ 12 h 36"/>
                  <a:gd name="T46" fmla="*/ 10 w 60"/>
                  <a:gd name="T47" fmla="*/ 12 h 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6"/>
                  <a:gd name="T74" fmla="*/ 60 w 60"/>
                  <a:gd name="T75" fmla="*/ 36 h 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6">
                    <a:moveTo>
                      <a:pt x="10" y="12"/>
                    </a:moveTo>
                    <a:lnTo>
                      <a:pt x="3" y="14"/>
                    </a:lnTo>
                    <a:lnTo>
                      <a:pt x="8" y="21"/>
                    </a:lnTo>
                    <a:lnTo>
                      <a:pt x="15" y="25"/>
                    </a:lnTo>
                    <a:lnTo>
                      <a:pt x="21" y="27"/>
                    </a:lnTo>
                    <a:lnTo>
                      <a:pt x="27" y="30"/>
                    </a:lnTo>
                    <a:lnTo>
                      <a:pt x="34" y="31"/>
                    </a:lnTo>
                    <a:lnTo>
                      <a:pt x="43" y="32"/>
                    </a:lnTo>
                    <a:lnTo>
                      <a:pt x="50" y="35"/>
                    </a:lnTo>
                    <a:lnTo>
                      <a:pt x="60" y="36"/>
                    </a:lnTo>
                    <a:lnTo>
                      <a:pt x="60" y="29"/>
                    </a:lnTo>
                    <a:lnTo>
                      <a:pt x="50" y="27"/>
                    </a:lnTo>
                    <a:lnTo>
                      <a:pt x="43" y="25"/>
                    </a:lnTo>
                    <a:lnTo>
                      <a:pt x="34" y="23"/>
                    </a:lnTo>
                    <a:lnTo>
                      <a:pt x="29" y="22"/>
                    </a:lnTo>
                    <a:lnTo>
                      <a:pt x="23" y="20"/>
                    </a:lnTo>
                    <a:lnTo>
                      <a:pt x="17" y="17"/>
                    </a:lnTo>
                    <a:lnTo>
                      <a:pt x="12" y="13"/>
                    </a:lnTo>
                    <a:lnTo>
                      <a:pt x="8" y="9"/>
                    </a:lnTo>
                    <a:lnTo>
                      <a:pt x="0" y="12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57" name="Freeform 56"/>
              <p:cNvSpPr>
                <a:spLocks/>
              </p:cNvSpPr>
              <p:nvPr/>
            </p:nvSpPr>
            <p:spPr bwMode="auto">
              <a:xfrm>
                <a:off x="4544" y="3404"/>
                <a:ext cx="10" cy="317"/>
              </a:xfrm>
              <a:custGeom>
                <a:avLst/>
                <a:gdLst>
                  <a:gd name="T0" fmla="*/ 3 w 10"/>
                  <a:gd name="T1" fmla="*/ 303 h 317"/>
                  <a:gd name="T2" fmla="*/ 10 w 10"/>
                  <a:gd name="T3" fmla="*/ 305 h 317"/>
                  <a:gd name="T4" fmla="*/ 10 w 10"/>
                  <a:gd name="T5" fmla="*/ 0 h 317"/>
                  <a:gd name="T6" fmla="*/ 0 w 10"/>
                  <a:gd name="T7" fmla="*/ 0 h 317"/>
                  <a:gd name="T8" fmla="*/ 0 w 10"/>
                  <a:gd name="T9" fmla="*/ 305 h 317"/>
                  <a:gd name="T10" fmla="*/ 8 w 10"/>
                  <a:gd name="T11" fmla="*/ 308 h 317"/>
                  <a:gd name="T12" fmla="*/ 0 w 10"/>
                  <a:gd name="T13" fmla="*/ 305 h 317"/>
                  <a:gd name="T14" fmla="*/ 0 w 10"/>
                  <a:gd name="T15" fmla="*/ 317 h 317"/>
                  <a:gd name="T16" fmla="*/ 8 w 10"/>
                  <a:gd name="T17" fmla="*/ 308 h 317"/>
                  <a:gd name="T18" fmla="*/ 3 w 10"/>
                  <a:gd name="T19" fmla="*/ 303 h 3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317"/>
                  <a:gd name="T32" fmla="*/ 10 w 10"/>
                  <a:gd name="T33" fmla="*/ 317 h 3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317">
                    <a:moveTo>
                      <a:pt x="3" y="303"/>
                    </a:moveTo>
                    <a:lnTo>
                      <a:pt x="10" y="305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305"/>
                    </a:lnTo>
                    <a:lnTo>
                      <a:pt x="8" y="308"/>
                    </a:lnTo>
                    <a:lnTo>
                      <a:pt x="0" y="305"/>
                    </a:lnTo>
                    <a:lnTo>
                      <a:pt x="0" y="317"/>
                    </a:lnTo>
                    <a:lnTo>
                      <a:pt x="8" y="308"/>
                    </a:lnTo>
                    <a:lnTo>
                      <a:pt x="3" y="30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58" name="Freeform 57"/>
              <p:cNvSpPr>
                <a:spLocks/>
              </p:cNvSpPr>
              <p:nvPr/>
            </p:nvSpPr>
            <p:spPr bwMode="auto">
              <a:xfrm>
                <a:off x="4549" y="3122"/>
                <a:ext cx="113" cy="305"/>
              </a:xfrm>
              <a:custGeom>
                <a:avLst/>
                <a:gdLst>
                  <a:gd name="T0" fmla="*/ 0 w 113"/>
                  <a:gd name="T1" fmla="*/ 305 h 305"/>
                  <a:gd name="T2" fmla="*/ 5 w 113"/>
                  <a:gd name="T3" fmla="*/ 300 h 305"/>
                  <a:gd name="T4" fmla="*/ 11 w 113"/>
                  <a:gd name="T5" fmla="*/ 296 h 305"/>
                  <a:gd name="T6" fmla="*/ 17 w 113"/>
                  <a:gd name="T7" fmla="*/ 293 h 305"/>
                  <a:gd name="T8" fmla="*/ 23 w 113"/>
                  <a:gd name="T9" fmla="*/ 291 h 305"/>
                  <a:gd name="T10" fmla="*/ 29 w 113"/>
                  <a:gd name="T11" fmla="*/ 288 h 305"/>
                  <a:gd name="T12" fmla="*/ 38 w 113"/>
                  <a:gd name="T13" fmla="*/ 287 h 305"/>
                  <a:gd name="T14" fmla="*/ 45 w 113"/>
                  <a:gd name="T15" fmla="*/ 284 h 305"/>
                  <a:gd name="T16" fmla="*/ 55 w 113"/>
                  <a:gd name="T17" fmla="*/ 283 h 305"/>
                  <a:gd name="T18" fmla="*/ 64 w 113"/>
                  <a:gd name="T19" fmla="*/ 282 h 305"/>
                  <a:gd name="T20" fmla="*/ 74 w 113"/>
                  <a:gd name="T21" fmla="*/ 280 h 305"/>
                  <a:gd name="T22" fmla="*/ 84 w 113"/>
                  <a:gd name="T23" fmla="*/ 279 h 305"/>
                  <a:gd name="T24" fmla="*/ 93 w 113"/>
                  <a:gd name="T25" fmla="*/ 277 h 305"/>
                  <a:gd name="T26" fmla="*/ 101 w 113"/>
                  <a:gd name="T27" fmla="*/ 274 h 305"/>
                  <a:gd name="T28" fmla="*/ 107 w 113"/>
                  <a:gd name="T29" fmla="*/ 269 h 305"/>
                  <a:gd name="T30" fmla="*/ 112 w 113"/>
                  <a:gd name="T31" fmla="*/ 262 h 305"/>
                  <a:gd name="T32" fmla="*/ 113 w 113"/>
                  <a:gd name="T33" fmla="*/ 255 h 305"/>
                  <a:gd name="T34" fmla="*/ 113 w 113"/>
                  <a:gd name="T35" fmla="*/ 50 h 305"/>
                  <a:gd name="T36" fmla="*/ 112 w 113"/>
                  <a:gd name="T37" fmla="*/ 42 h 305"/>
                  <a:gd name="T38" fmla="*/ 107 w 113"/>
                  <a:gd name="T39" fmla="*/ 36 h 305"/>
                  <a:gd name="T40" fmla="*/ 101 w 113"/>
                  <a:gd name="T41" fmla="*/ 31 h 305"/>
                  <a:gd name="T42" fmla="*/ 93 w 113"/>
                  <a:gd name="T43" fmla="*/ 28 h 305"/>
                  <a:gd name="T44" fmla="*/ 84 w 113"/>
                  <a:gd name="T45" fmla="*/ 26 h 305"/>
                  <a:gd name="T46" fmla="*/ 74 w 113"/>
                  <a:gd name="T47" fmla="*/ 24 h 305"/>
                  <a:gd name="T48" fmla="*/ 64 w 113"/>
                  <a:gd name="T49" fmla="*/ 23 h 305"/>
                  <a:gd name="T50" fmla="*/ 55 w 113"/>
                  <a:gd name="T51" fmla="*/ 22 h 305"/>
                  <a:gd name="T52" fmla="*/ 45 w 113"/>
                  <a:gd name="T53" fmla="*/ 20 h 305"/>
                  <a:gd name="T54" fmla="*/ 38 w 113"/>
                  <a:gd name="T55" fmla="*/ 18 h 305"/>
                  <a:gd name="T56" fmla="*/ 29 w 113"/>
                  <a:gd name="T57" fmla="*/ 16 h 305"/>
                  <a:gd name="T58" fmla="*/ 23 w 113"/>
                  <a:gd name="T59" fmla="*/ 14 h 305"/>
                  <a:gd name="T60" fmla="*/ 17 w 113"/>
                  <a:gd name="T61" fmla="*/ 11 h 305"/>
                  <a:gd name="T62" fmla="*/ 11 w 113"/>
                  <a:gd name="T63" fmla="*/ 9 h 305"/>
                  <a:gd name="T64" fmla="*/ 5 w 113"/>
                  <a:gd name="T65" fmla="*/ 5 h 305"/>
                  <a:gd name="T66" fmla="*/ 0 w 113"/>
                  <a:gd name="T67" fmla="*/ 0 h 305"/>
                  <a:gd name="T68" fmla="*/ 0 w 113"/>
                  <a:gd name="T69" fmla="*/ 305 h 30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3"/>
                  <a:gd name="T106" fmla="*/ 0 h 305"/>
                  <a:gd name="T107" fmla="*/ 113 w 113"/>
                  <a:gd name="T108" fmla="*/ 305 h 30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3" h="305">
                    <a:moveTo>
                      <a:pt x="0" y="305"/>
                    </a:moveTo>
                    <a:lnTo>
                      <a:pt x="5" y="300"/>
                    </a:lnTo>
                    <a:lnTo>
                      <a:pt x="11" y="296"/>
                    </a:lnTo>
                    <a:lnTo>
                      <a:pt x="17" y="293"/>
                    </a:lnTo>
                    <a:lnTo>
                      <a:pt x="23" y="291"/>
                    </a:lnTo>
                    <a:lnTo>
                      <a:pt x="29" y="288"/>
                    </a:lnTo>
                    <a:lnTo>
                      <a:pt x="38" y="287"/>
                    </a:lnTo>
                    <a:lnTo>
                      <a:pt x="45" y="284"/>
                    </a:lnTo>
                    <a:lnTo>
                      <a:pt x="55" y="283"/>
                    </a:lnTo>
                    <a:lnTo>
                      <a:pt x="64" y="282"/>
                    </a:lnTo>
                    <a:lnTo>
                      <a:pt x="74" y="280"/>
                    </a:lnTo>
                    <a:lnTo>
                      <a:pt x="84" y="279"/>
                    </a:lnTo>
                    <a:lnTo>
                      <a:pt x="93" y="277"/>
                    </a:lnTo>
                    <a:lnTo>
                      <a:pt x="101" y="274"/>
                    </a:lnTo>
                    <a:lnTo>
                      <a:pt x="107" y="269"/>
                    </a:lnTo>
                    <a:lnTo>
                      <a:pt x="112" y="262"/>
                    </a:lnTo>
                    <a:lnTo>
                      <a:pt x="113" y="255"/>
                    </a:lnTo>
                    <a:lnTo>
                      <a:pt x="113" y="50"/>
                    </a:lnTo>
                    <a:lnTo>
                      <a:pt x="112" y="42"/>
                    </a:lnTo>
                    <a:lnTo>
                      <a:pt x="107" y="36"/>
                    </a:lnTo>
                    <a:lnTo>
                      <a:pt x="101" y="31"/>
                    </a:lnTo>
                    <a:lnTo>
                      <a:pt x="93" y="28"/>
                    </a:lnTo>
                    <a:lnTo>
                      <a:pt x="84" y="26"/>
                    </a:lnTo>
                    <a:lnTo>
                      <a:pt x="74" y="24"/>
                    </a:lnTo>
                    <a:lnTo>
                      <a:pt x="64" y="23"/>
                    </a:lnTo>
                    <a:lnTo>
                      <a:pt x="55" y="22"/>
                    </a:lnTo>
                    <a:lnTo>
                      <a:pt x="45" y="20"/>
                    </a:lnTo>
                    <a:lnTo>
                      <a:pt x="38" y="18"/>
                    </a:lnTo>
                    <a:lnTo>
                      <a:pt x="29" y="16"/>
                    </a:lnTo>
                    <a:lnTo>
                      <a:pt x="23" y="14"/>
                    </a:lnTo>
                    <a:lnTo>
                      <a:pt x="17" y="11"/>
                    </a:lnTo>
                    <a:lnTo>
                      <a:pt x="11" y="9"/>
                    </a:lnTo>
                    <a:lnTo>
                      <a:pt x="5" y="5"/>
                    </a:lnTo>
                    <a:lnTo>
                      <a:pt x="0" y="0"/>
                    </a:lnTo>
                    <a:lnTo>
                      <a:pt x="0" y="305"/>
                    </a:lnTo>
                    <a:close/>
                  </a:path>
                </a:pathLst>
              </a:custGeom>
              <a:solidFill>
                <a:srgbClr val="8E00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59" name="Freeform 58"/>
              <p:cNvSpPr>
                <a:spLocks/>
              </p:cNvSpPr>
              <p:nvPr/>
            </p:nvSpPr>
            <p:spPr bwMode="auto">
              <a:xfrm>
                <a:off x="4547" y="3401"/>
                <a:ext cx="57" cy="29"/>
              </a:xfrm>
              <a:custGeom>
                <a:avLst/>
                <a:gdLst>
                  <a:gd name="T0" fmla="*/ 57 w 57"/>
                  <a:gd name="T1" fmla="*/ 0 h 29"/>
                  <a:gd name="T2" fmla="*/ 57 w 57"/>
                  <a:gd name="T3" fmla="*/ 0 h 29"/>
                  <a:gd name="T4" fmla="*/ 47 w 57"/>
                  <a:gd name="T5" fmla="*/ 1 h 29"/>
                  <a:gd name="T6" fmla="*/ 40 w 57"/>
                  <a:gd name="T7" fmla="*/ 4 h 29"/>
                  <a:gd name="T8" fmla="*/ 31 w 57"/>
                  <a:gd name="T9" fmla="*/ 5 h 29"/>
                  <a:gd name="T10" fmla="*/ 24 w 57"/>
                  <a:gd name="T11" fmla="*/ 8 h 29"/>
                  <a:gd name="T12" fmla="*/ 18 w 57"/>
                  <a:gd name="T13" fmla="*/ 11 h 29"/>
                  <a:gd name="T14" fmla="*/ 12 w 57"/>
                  <a:gd name="T15" fmla="*/ 13 h 29"/>
                  <a:gd name="T16" fmla="*/ 5 w 57"/>
                  <a:gd name="T17" fmla="*/ 17 h 29"/>
                  <a:gd name="T18" fmla="*/ 0 w 57"/>
                  <a:gd name="T19" fmla="*/ 23 h 29"/>
                  <a:gd name="T20" fmla="*/ 5 w 57"/>
                  <a:gd name="T21" fmla="*/ 29 h 29"/>
                  <a:gd name="T22" fmla="*/ 9 w 57"/>
                  <a:gd name="T23" fmla="*/ 25 h 29"/>
                  <a:gd name="T24" fmla="*/ 14 w 57"/>
                  <a:gd name="T25" fmla="*/ 21 h 29"/>
                  <a:gd name="T26" fmla="*/ 20 w 57"/>
                  <a:gd name="T27" fmla="*/ 18 h 29"/>
                  <a:gd name="T28" fmla="*/ 26 w 57"/>
                  <a:gd name="T29" fmla="*/ 16 h 29"/>
                  <a:gd name="T30" fmla="*/ 31 w 57"/>
                  <a:gd name="T31" fmla="*/ 13 h 29"/>
                  <a:gd name="T32" fmla="*/ 40 w 57"/>
                  <a:gd name="T33" fmla="*/ 12 h 29"/>
                  <a:gd name="T34" fmla="*/ 47 w 57"/>
                  <a:gd name="T35" fmla="*/ 9 h 29"/>
                  <a:gd name="T36" fmla="*/ 57 w 57"/>
                  <a:gd name="T37" fmla="*/ 8 h 29"/>
                  <a:gd name="T38" fmla="*/ 57 w 57"/>
                  <a:gd name="T39" fmla="*/ 8 h 29"/>
                  <a:gd name="T40" fmla="*/ 57 w 57"/>
                  <a:gd name="T41" fmla="*/ 0 h 2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7"/>
                  <a:gd name="T64" fmla="*/ 0 h 29"/>
                  <a:gd name="T65" fmla="*/ 57 w 57"/>
                  <a:gd name="T66" fmla="*/ 29 h 2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7" h="29">
                    <a:moveTo>
                      <a:pt x="57" y="0"/>
                    </a:moveTo>
                    <a:lnTo>
                      <a:pt x="57" y="0"/>
                    </a:lnTo>
                    <a:lnTo>
                      <a:pt x="47" y="1"/>
                    </a:lnTo>
                    <a:lnTo>
                      <a:pt x="40" y="4"/>
                    </a:lnTo>
                    <a:lnTo>
                      <a:pt x="31" y="5"/>
                    </a:lnTo>
                    <a:lnTo>
                      <a:pt x="24" y="8"/>
                    </a:lnTo>
                    <a:lnTo>
                      <a:pt x="18" y="11"/>
                    </a:lnTo>
                    <a:lnTo>
                      <a:pt x="12" y="13"/>
                    </a:lnTo>
                    <a:lnTo>
                      <a:pt x="5" y="17"/>
                    </a:lnTo>
                    <a:lnTo>
                      <a:pt x="0" y="23"/>
                    </a:lnTo>
                    <a:lnTo>
                      <a:pt x="5" y="29"/>
                    </a:lnTo>
                    <a:lnTo>
                      <a:pt x="9" y="25"/>
                    </a:lnTo>
                    <a:lnTo>
                      <a:pt x="14" y="21"/>
                    </a:lnTo>
                    <a:lnTo>
                      <a:pt x="20" y="18"/>
                    </a:lnTo>
                    <a:lnTo>
                      <a:pt x="26" y="16"/>
                    </a:lnTo>
                    <a:lnTo>
                      <a:pt x="31" y="13"/>
                    </a:lnTo>
                    <a:lnTo>
                      <a:pt x="40" y="12"/>
                    </a:lnTo>
                    <a:lnTo>
                      <a:pt x="47" y="9"/>
                    </a:lnTo>
                    <a:lnTo>
                      <a:pt x="57" y="8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60" name="Freeform 59"/>
              <p:cNvSpPr>
                <a:spLocks/>
              </p:cNvSpPr>
              <p:nvPr/>
            </p:nvSpPr>
            <p:spPr bwMode="auto">
              <a:xfrm>
                <a:off x="4604" y="3377"/>
                <a:ext cx="63" cy="32"/>
              </a:xfrm>
              <a:custGeom>
                <a:avLst/>
                <a:gdLst>
                  <a:gd name="T0" fmla="*/ 53 w 63"/>
                  <a:gd name="T1" fmla="*/ 0 h 32"/>
                  <a:gd name="T2" fmla="*/ 53 w 63"/>
                  <a:gd name="T3" fmla="*/ 0 h 32"/>
                  <a:gd name="T4" fmla="*/ 53 w 63"/>
                  <a:gd name="T5" fmla="*/ 6 h 32"/>
                  <a:gd name="T6" fmla="*/ 49 w 63"/>
                  <a:gd name="T7" fmla="*/ 11 h 32"/>
                  <a:gd name="T8" fmla="*/ 44 w 63"/>
                  <a:gd name="T9" fmla="*/ 15 h 32"/>
                  <a:gd name="T10" fmla="*/ 37 w 63"/>
                  <a:gd name="T11" fmla="*/ 18 h 32"/>
                  <a:gd name="T12" fmla="*/ 29 w 63"/>
                  <a:gd name="T13" fmla="*/ 20 h 32"/>
                  <a:gd name="T14" fmla="*/ 19 w 63"/>
                  <a:gd name="T15" fmla="*/ 22 h 32"/>
                  <a:gd name="T16" fmla="*/ 9 w 63"/>
                  <a:gd name="T17" fmla="*/ 23 h 32"/>
                  <a:gd name="T18" fmla="*/ 0 w 63"/>
                  <a:gd name="T19" fmla="*/ 24 h 32"/>
                  <a:gd name="T20" fmla="*/ 0 w 63"/>
                  <a:gd name="T21" fmla="*/ 32 h 32"/>
                  <a:gd name="T22" fmla="*/ 9 w 63"/>
                  <a:gd name="T23" fmla="*/ 31 h 32"/>
                  <a:gd name="T24" fmla="*/ 19 w 63"/>
                  <a:gd name="T25" fmla="*/ 29 h 32"/>
                  <a:gd name="T26" fmla="*/ 29 w 63"/>
                  <a:gd name="T27" fmla="*/ 28 h 32"/>
                  <a:gd name="T28" fmla="*/ 40 w 63"/>
                  <a:gd name="T29" fmla="*/ 25 h 32"/>
                  <a:gd name="T30" fmla="*/ 47 w 63"/>
                  <a:gd name="T31" fmla="*/ 23 h 32"/>
                  <a:gd name="T32" fmla="*/ 54 w 63"/>
                  <a:gd name="T33" fmla="*/ 16 h 32"/>
                  <a:gd name="T34" fmla="*/ 60 w 63"/>
                  <a:gd name="T35" fmla="*/ 9 h 32"/>
                  <a:gd name="T36" fmla="*/ 63 w 63"/>
                  <a:gd name="T37" fmla="*/ 0 h 32"/>
                  <a:gd name="T38" fmla="*/ 63 w 63"/>
                  <a:gd name="T39" fmla="*/ 0 h 32"/>
                  <a:gd name="T40" fmla="*/ 53 w 63"/>
                  <a:gd name="T41" fmla="*/ 0 h 3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3"/>
                  <a:gd name="T64" fmla="*/ 0 h 32"/>
                  <a:gd name="T65" fmla="*/ 63 w 63"/>
                  <a:gd name="T66" fmla="*/ 32 h 3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3" h="32">
                    <a:moveTo>
                      <a:pt x="53" y="0"/>
                    </a:moveTo>
                    <a:lnTo>
                      <a:pt x="53" y="0"/>
                    </a:lnTo>
                    <a:lnTo>
                      <a:pt x="53" y="6"/>
                    </a:lnTo>
                    <a:lnTo>
                      <a:pt x="49" y="11"/>
                    </a:lnTo>
                    <a:lnTo>
                      <a:pt x="44" y="15"/>
                    </a:lnTo>
                    <a:lnTo>
                      <a:pt x="37" y="18"/>
                    </a:lnTo>
                    <a:lnTo>
                      <a:pt x="29" y="20"/>
                    </a:lnTo>
                    <a:lnTo>
                      <a:pt x="19" y="22"/>
                    </a:lnTo>
                    <a:lnTo>
                      <a:pt x="9" y="23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9" y="31"/>
                    </a:lnTo>
                    <a:lnTo>
                      <a:pt x="19" y="29"/>
                    </a:lnTo>
                    <a:lnTo>
                      <a:pt x="29" y="28"/>
                    </a:lnTo>
                    <a:lnTo>
                      <a:pt x="40" y="25"/>
                    </a:lnTo>
                    <a:lnTo>
                      <a:pt x="47" y="23"/>
                    </a:lnTo>
                    <a:lnTo>
                      <a:pt x="54" y="16"/>
                    </a:lnTo>
                    <a:lnTo>
                      <a:pt x="60" y="9"/>
                    </a:lnTo>
                    <a:lnTo>
                      <a:pt x="63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61" name="Freeform 60"/>
              <p:cNvSpPr>
                <a:spLocks/>
              </p:cNvSpPr>
              <p:nvPr/>
            </p:nvSpPr>
            <p:spPr bwMode="auto">
              <a:xfrm>
                <a:off x="4657" y="3172"/>
                <a:ext cx="10" cy="205"/>
              </a:xfrm>
              <a:custGeom>
                <a:avLst/>
                <a:gdLst>
                  <a:gd name="T0" fmla="*/ 0 w 10"/>
                  <a:gd name="T1" fmla="*/ 0 h 205"/>
                  <a:gd name="T2" fmla="*/ 0 w 10"/>
                  <a:gd name="T3" fmla="*/ 0 h 205"/>
                  <a:gd name="T4" fmla="*/ 0 w 10"/>
                  <a:gd name="T5" fmla="*/ 205 h 205"/>
                  <a:gd name="T6" fmla="*/ 10 w 10"/>
                  <a:gd name="T7" fmla="*/ 205 h 205"/>
                  <a:gd name="T8" fmla="*/ 10 w 10"/>
                  <a:gd name="T9" fmla="*/ 0 h 205"/>
                  <a:gd name="T10" fmla="*/ 10 w 10"/>
                  <a:gd name="T11" fmla="*/ 0 h 205"/>
                  <a:gd name="T12" fmla="*/ 0 w 10"/>
                  <a:gd name="T13" fmla="*/ 0 h 20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205"/>
                  <a:gd name="T23" fmla="*/ 10 w 10"/>
                  <a:gd name="T24" fmla="*/ 205 h 20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205">
                    <a:moveTo>
                      <a:pt x="0" y="0"/>
                    </a:moveTo>
                    <a:lnTo>
                      <a:pt x="0" y="0"/>
                    </a:lnTo>
                    <a:lnTo>
                      <a:pt x="0" y="205"/>
                    </a:lnTo>
                    <a:lnTo>
                      <a:pt x="10" y="205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62" name="Freeform 61"/>
              <p:cNvSpPr>
                <a:spLocks/>
              </p:cNvSpPr>
              <p:nvPr/>
            </p:nvSpPr>
            <p:spPr bwMode="auto">
              <a:xfrm>
                <a:off x="4604" y="3140"/>
                <a:ext cx="63" cy="32"/>
              </a:xfrm>
              <a:custGeom>
                <a:avLst/>
                <a:gdLst>
                  <a:gd name="T0" fmla="*/ 0 w 63"/>
                  <a:gd name="T1" fmla="*/ 8 h 32"/>
                  <a:gd name="T2" fmla="*/ 0 w 63"/>
                  <a:gd name="T3" fmla="*/ 8 h 32"/>
                  <a:gd name="T4" fmla="*/ 9 w 63"/>
                  <a:gd name="T5" fmla="*/ 9 h 32"/>
                  <a:gd name="T6" fmla="*/ 19 w 63"/>
                  <a:gd name="T7" fmla="*/ 10 h 32"/>
                  <a:gd name="T8" fmla="*/ 29 w 63"/>
                  <a:gd name="T9" fmla="*/ 11 h 32"/>
                  <a:gd name="T10" fmla="*/ 37 w 63"/>
                  <a:gd name="T11" fmla="*/ 14 h 32"/>
                  <a:gd name="T12" fmla="*/ 44 w 63"/>
                  <a:gd name="T13" fmla="*/ 17 h 32"/>
                  <a:gd name="T14" fmla="*/ 49 w 63"/>
                  <a:gd name="T15" fmla="*/ 20 h 32"/>
                  <a:gd name="T16" fmla="*/ 53 w 63"/>
                  <a:gd name="T17" fmla="*/ 26 h 32"/>
                  <a:gd name="T18" fmla="*/ 53 w 63"/>
                  <a:gd name="T19" fmla="*/ 32 h 32"/>
                  <a:gd name="T20" fmla="*/ 63 w 63"/>
                  <a:gd name="T21" fmla="*/ 32 h 32"/>
                  <a:gd name="T22" fmla="*/ 60 w 63"/>
                  <a:gd name="T23" fmla="*/ 23 h 32"/>
                  <a:gd name="T24" fmla="*/ 54 w 63"/>
                  <a:gd name="T25" fmla="*/ 15 h 32"/>
                  <a:gd name="T26" fmla="*/ 47 w 63"/>
                  <a:gd name="T27" fmla="*/ 9 h 32"/>
                  <a:gd name="T28" fmla="*/ 40 w 63"/>
                  <a:gd name="T29" fmla="*/ 6 h 32"/>
                  <a:gd name="T30" fmla="*/ 29 w 63"/>
                  <a:gd name="T31" fmla="*/ 4 h 32"/>
                  <a:gd name="T32" fmla="*/ 19 w 63"/>
                  <a:gd name="T33" fmla="*/ 2 h 32"/>
                  <a:gd name="T34" fmla="*/ 9 w 63"/>
                  <a:gd name="T35" fmla="*/ 1 h 32"/>
                  <a:gd name="T36" fmla="*/ 0 w 63"/>
                  <a:gd name="T37" fmla="*/ 0 h 32"/>
                  <a:gd name="T38" fmla="*/ 0 w 63"/>
                  <a:gd name="T39" fmla="*/ 0 h 32"/>
                  <a:gd name="T40" fmla="*/ 0 w 63"/>
                  <a:gd name="T41" fmla="*/ 8 h 3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3"/>
                  <a:gd name="T64" fmla="*/ 0 h 32"/>
                  <a:gd name="T65" fmla="*/ 63 w 63"/>
                  <a:gd name="T66" fmla="*/ 32 h 3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3" h="32">
                    <a:moveTo>
                      <a:pt x="0" y="8"/>
                    </a:moveTo>
                    <a:lnTo>
                      <a:pt x="0" y="8"/>
                    </a:lnTo>
                    <a:lnTo>
                      <a:pt x="9" y="9"/>
                    </a:lnTo>
                    <a:lnTo>
                      <a:pt x="19" y="10"/>
                    </a:lnTo>
                    <a:lnTo>
                      <a:pt x="29" y="11"/>
                    </a:lnTo>
                    <a:lnTo>
                      <a:pt x="37" y="14"/>
                    </a:lnTo>
                    <a:lnTo>
                      <a:pt x="44" y="17"/>
                    </a:lnTo>
                    <a:lnTo>
                      <a:pt x="49" y="20"/>
                    </a:lnTo>
                    <a:lnTo>
                      <a:pt x="53" y="26"/>
                    </a:lnTo>
                    <a:lnTo>
                      <a:pt x="53" y="32"/>
                    </a:lnTo>
                    <a:lnTo>
                      <a:pt x="63" y="32"/>
                    </a:lnTo>
                    <a:lnTo>
                      <a:pt x="60" y="23"/>
                    </a:lnTo>
                    <a:lnTo>
                      <a:pt x="54" y="15"/>
                    </a:lnTo>
                    <a:lnTo>
                      <a:pt x="47" y="9"/>
                    </a:lnTo>
                    <a:lnTo>
                      <a:pt x="40" y="6"/>
                    </a:lnTo>
                    <a:lnTo>
                      <a:pt x="29" y="4"/>
                    </a:lnTo>
                    <a:lnTo>
                      <a:pt x="19" y="2"/>
                    </a:lnTo>
                    <a:lnTo>
                      <a:pt x="9" y="1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63" name="Freeform 62"/>
              <p:cNvSpPr>
                <a:spLocks/>
              </p:cNvSpPr>
              <p:nvPr/>
            </p:nvSpPr>
            <p:spPr bwMode="auto">
              <a:xfrm>
                <a:off x="4544" y="3110"/>
                <a:ext cx="60" cy="38"/>
              </a:xfrm>
              <a:custGeom>
                <a:avLst/>
                <a:gdLst>
                  <a:gd name="T0" fmla="*/ 10 w 60"/>
                  <a:gd name="T1" fmla="*/ 12 h 38"/>
                  <a:gd name="T2" fmla="*/ 3 w 60"/>
                  <a:gd name="T3" fmla="*/ 14 h 38"/>
                  <a:gd name="T4" fmla="*/ 8 w 60"/>
                  <a:gd name="T5" fmla="*/ 21 h 38"/>
                  <a:gd name="T6" fmla="*/ 15 w 60"/>
                  <a:gd name="T7" fmla="*/ 25 h 38"/>
                  <a:gd name="T8" fmla="*/ 21 w 60"/>
                  <a:gd name="T9" fmla="*/ 27 h 38"/>
                  <a:gd name="T10" fmla="*/ 27 w 60"/>
                  <a:gd name="T11" fmla="*/ 30 h 38"/>
                  <a:gd name="T12" fmla="*/ 34 w 60"/>
                  <a:gd name="T13" fmla="*/ 32 h 38"/>
                  <a:gd name="T14" fmla="*/ 43 w 60"/>
                  <a:gd name="T15" fmla="*/ 34 h 38"/>
                  <a:gd name="T16" fmla="*/ 50 w 60"/>
                  <a:gd name="T17" fmla="*/ 36 h 38"/>
                  <a:gd name="T18" fmla="*/ 60 w 60"/>
                  <a:gd name="T19" fmla="*/ 38 h 38"/>
                  <a:gd name="T20" fmla="*/ 60 w 60"/>
                  <a:gd name="T21" fmla="*/ 30 h 38"/>
                  <a:gd name="T22" fmla="*/ 50 w 60"/>
                  <a:gd name="T23" fmla="*/ 28 h 38"/>
                  <a:gd name="T24" fmla="*/ 43 w 60"/>
                  <a:gd name="T25" fmla="*/ 26 h 38"/>
                  <a:gd name="T26" fmla="*/ 34 w 60"/>
                  <a:gd name="T27" fmla="*/ 25 h 38"/>
                  <a:gd name="T28" fmla="*/ 29 w 60"/>
                  <a:gd name="T29" fmla="*/ 22 h 38"/>
                  <a:gd name="T30" fmla="*/ 23 w 60"/>
                  <a:gd name="T31" fmla="*/ 19 h 38"/>
                  <a:gd name="T32" fmla="*/ 17 w 60"/>
                  <a:gd name="T33" fmla="*/ 17 h 38"/>
                  <a:gd name="T34" fmla="*/ 12 w 60"/>
                  <a:gd name="T35" fmla="*/ 13 h 38"/>
                  <a:gd name="T36" fmla="*/ 8 w 60"/>
                  <a:gd name="T37" fmla="*/ 9 h 38"/>
                  <a:gd name="T38" fmla="*/ 0 w 60"/>
                  <a:gd name="T39" fmla="*/ 12 h 38"/>
                  <a:gd name="T40" fmla="*/ 8 w 60"/>
                  <a:gd name="T41" fmla="*/ 9 h 38"/>
                  <a:gd name="T42" fmla="*/ 0 w 60"/>
                  <a:gd name="T43" fmla="*/ 0 h 38"/>
                  <a:gd name="T44" fmla="*/ 0 w 60"/>
                  <a:gd name="T45" fmla="*/ 12 h 38"/>
                  <a:gd name="T46" fmla="*/ 10 w 60"/>
                  <a:gd name="T47" fmla="*/ 12 h 3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8"/>
                  <a:gd name="T74" fmla="*/ 60 w 60"/>
                  <a:gd name="T75" fmla="*/ 38 h 3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8">
                    <a:moveTo>
                      <a:pt x="10" y="12"/>
                    </a:moveTo>
                    <a:lnTo>
                      <a:pt x="3" y="14"/>
                    </a:lnTo>
                    <a:lnTo>
                      <a:pt x="8" y="21"/>
                    </a:lnTo>
                    <a:lnTo>
                      <a:pt x="15" y="25"/>
                    </a:lnTo>
                    <a:lnTo>
                      <a:pt x="21" y="27"/>
                    </a:lnTo>
                    <a:lnTo>
                      <a:pt x="27" y="30"/>
                    </a:lnTo>
                    <a:lnTo>
                      <a:pt x="34" y="32"/>
                    </a:lnTo>
                    <a:lnTo>
                      <a:pt x="43" y="34"/>
                    </a:lnTo>
                    <a:lnTo>
                      <a:pt x="50" y="36"/>
                    </a:lnTo>
                    <a:lnTo>
                      <a:pt x="60" y="38"/>
                    </a:lnTo>
                    <a:lnTo>
                      <a:pt x="60" y="30"/>
                    </a:lnTo>
                    <a:lnTo>
                      <a:pt x="50" y="28"/>
                    </a:lnTo>
                    <a:lnTo>
                      <a:pt x="43" y="26"/>
                    </a:lnTo>
                    <a:lnTo>
                      <a:pt x="34" y="25"/>
                    </a:lnTo>
                    <a:lnTo>
                      <a:pt x="29" y="22"/>
                    </a:lnTo>
                    <a:lnTo>
                      <a:pt x="23" y="19"/>
                    </a:lnTo>
                    <a:lnTo>
                      <a:pt x="17" y="17"/>
                    </a:lnTo>
                    <a:lnTo>
                      <a:pt x="12" y="13"/>
                    </a:lnTo>
                    <a:lnTo>
                      <a:pt x="8" y="9"/>
                    </a:lnTo>
                    <a:lnTo>
                      <a:pt x="0" y="12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64" name="Freeform 63"/>
              <p:cNvSpPr>
                <a:spLocks/>
              </p:cNvSpPr>
              <p:nvPr/>
            </p:nvSpPr>
            <p:spPr bwMode="auto">
              <a:xfrm>
                <a:off x="4544" y="3122"/>
                <a:ext cx="10" cy="317"/>
              </a:xfrm>
              <a:custGeom>
                <a:avLst/>
                <a:gdLst>
                  <a:gd name="T0" fmla="*/ 3 w 10"/>
                  <a:gd name="T1" fmla="*/ 302 h 317"/>
                  <a:gd name="T2" fmla="*/ 10 w 10"/>
                  <a:gd name="T3" fmla="*/ 305 h 317"/>
                  <a:gd name="T4" fmla="*/ 10 w 10"/>
                  <a:gd name="T5" fmla="*/ 0 h 317"/>
                  <a:gd name="T6" fmla="*/ 0 w 10"/>
                  <a:gd name="T7" fmla="*/ 0 h 317"/>
                  <a:gd name="T8" fmla="*/ 0 w 10"/>
                  <a:gd name="T9" fmla="*/ 305 h 317"/>
                  <a:gd name="T10" fmla="*/ 8 w 10"/>
                  <a:gd name="T11" fmla="*/ 308 h 317"/>
                  <a:gd name="T12" fmla="*/ 0 w 10"/>
                  <a:gd name="T13" fmla="*/ 305 h 317"/>
                  <a:gd name="T14" fmla="*/ 0 w 10"/>
                  <a:gd name="T15" fmla="*/ 317 h 317"/>
                  <a:gd name="T16" fmla="*/ 8 w 10"/>
                  <a:gd name="T17" fmla="*/ 308 h 317"/>
                  <a:gd name="T18" fmla="*/ 3 w 10"/>
                  <a:gd name="T19" fmla="*/ 302 h 3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317"/>
                  <a:gd name="T32" fmla="*/ 10 w 10"/>
                  <a:gd name="T33" fmla="*/ 317 h 3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317">
                    <a:moveTo>
                      <a:pt x="3" y="302"/>
                    </a:moveTo>
                    <a:lnTo>
                      <a:pt x="10" y="305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305"/>
                    </a:lnTo>
                    <a:lnTo>
                      <a:pt x="8" y="308"/>
                    </a:lnTo>
                    <a:lnTo>
                      <a:pt x="0" y="305"/>
                    </a:lnTo>
                    <a:lnTo>
                      <a:pt x="0" y="317"/>
                    </a:lnTo>
                    <a:lnTo>
                      <a:pt x="8" y="308"/>
                    </a:lnTo>
                    <a:lnTo>
                      <a:pt x="3" y="3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65" name="Freeform 64"/>
              <p:cNvSpPr>
                <a:spLocks/>
              </p:cNvSpPr>
              <p:nvPr/>
            </p:nvSpPr>
            <p:spPr bwMode="auto">
              <a:xfrm>
                <a:off x="4549" y="2842"/>
                <a:ext cx="113" cy="306"/>
              </a:xfrm>
              <a:custGeom>
                <a:avLst/>
                <a:gdLst>
                  <a:gd name="T0" fmla="*/ 0 w 113"/>
                  <a:gd name="T1" fmla="*/ 306 h 306"/>
                  <a:gd name="T2" fmla="*/ 5 w 113"/>
                  <a:gd name="T3" fmla="*/ 300 h 306"/>
                  <a:gd name="T4" fmla="*/ 11 w 113"/>
                  <a:gd name="T5" fmla="*/ 296 h 306"/>
                  <a:gd name="T6" fmla="*/ 17 w 113"/>
                  <a:gd name="T7" fmla="*/ 294 h 306"/>
                  <a:gd name="T8" fmla="*/ 23 w 113"/>
                  <a:gd name="T9" fmla="*/ 291 h 306"/>
                  <a:gd name="T10" fmla="*/ 29 w 113"/>
                  <a:gd name="T11" fmla="*/ 289 h 306"/>
                  <a:gd name="T12" fmla="*/ 38 w 113"/>
                  <a:gd name="T13" fmla="*/ 287 h 306"/>
                  <a:gd name="T14" fmla="*/ 45 w 113"/>
                  <a:gd name="T15" fmla="*/ 286 h 306"/>
                  <a:gd name="T16" fmla="*/ 55 w 113"/>
                  <a:gd name="T17" fmla="*/ 285 h 306"/>
                  <a:gd name="T18" fmla="*/ 64 w 113"/>
                  <a:gd name="T19" fmla="*/ 284 h 306"/>
                  <a:gd name="T20" fmla="*/ 74 w 113"/>
                  <a:gd name="T21" fmla="*/ 281 h 306"/>
                  <a:gd name="T22" fmla="*/ 84 w 113"/>
                  <a:gd name="T23" fmla="*/ 280 h 306"/>
                  <a:gd name="T24" fmla="*/ 93 w 113"/>
                  <a:gd name="T25" fmla="*/ 277 h 306"/>
                  <a:gd name="T26" fmla="*/ 101 w 113"/>
                  <a:gd name="T27" fmla="*/ 274 h 306"/>
                  <a:gd name="T28" fmla="*/ 107 w 113"/>
                  <a:gd name="T29" fmla="*/ 269 h 306"/>
                  <a:gd name="T30" fmla="*/ 112 w 113"/>
                  <a:gd name="T31" fmla="*/ 263 h 306"/>
                  <a:gd name="T32" fmla="*/ 113 w 113"/>
                  <a:gd name="T33" fmla="*/ 255 h 306"/>
                  <a:gd name="T34" fmla="*/ 113 w 113"/>
                  <a:gd name="T35" fmla="*/ 51 h 306"/>
                  <a:gd name="T36" fmla="*/ 112 w 113"/>
                  <a:gd name="T37" fmla="*/ 43 h 306"/>
                  <a:gd name="T38" fmla="*/ 107 w 113"/>
                  <a:gd name="T39" fmla="*/ 36 h 306"/>
                  <a:gd name="T40" fmla="*/ 101 w 113"/>
                  <a:gd name="T41" fmla="*/ 31 h 306"/>
                  <a:gd name="T42" fmla="*/ 93 w 113"/>
                  <a:gd name="T43" fmla="*/ 29 h 306"/>
                  <a:gd name="T44" fmla="*/ 84 w 113"/>
                  <a:gd name="T45" fmla="*/ 26 h 306"/>
                  <a:gd name="T46" fmla="*/ 74 w 113"/>
                  <a:gd name="T47" fmla="*/ 25 h 306"/>
                  <a:gd name="T48" fmla="*/ 64 w 113"/>
                  <a:gd name="T49" fmla="*/ 23 h 306"/>
                  <a:gd name="T50" fmla="*/ 55 w 113"/>
                  <a:gd name="T51" fmla="*/ 22 h 306"/>
                  <a:gd name="T52" fmla="*/ 45 w 113"/>
                  <a:gd name="T53" fmla="*/ 21 h 306"/>
                  <a:gd name="T54" fmla="*/ 38 w 113"/>
                  <a:gd name="T55" fmla="*/ 18 h 306"/>
                  <a:gd name="T56" fmla="*/ 29 w 113"/>
                  <a:gd name="T57" fmla="*/ 17 h 306"/>
                  <a:gd name="T58" fmla="*/ 23 w 113"/>
                  <a:gd name="T59" fmla="*/ 14 h 306"/>
                  <a:gd name="T60" fmla="*/ 17 w 113"/>
                  <a:gd name="T61" fmla="*/ 12 h 306"/>
                  <a:gd name="T62" fmla="*/ 11 w 113"/>
                  <a:gd name="T63" fmla="*/ 9 h 306"/>
                  <a:gd name="T64" fmla="*/ 5 w 113"/>
                  <a:gd name="T65" fmla="*/ 5 h 306"/>
                  <a:gd name="T66" fmla="*/ 0 w 113"/>
                  <a:gd name="T67" fmla="*/ 0 h 306"/>
                  <a:gd name="T68" fmla="*/ 0 w 113"/>
                  <a:gd name="T69" fmla="*/ 306 h 30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3"/>
                  <a:gd name="T106" fmla="*/ 0 h 306"/>
                  <a:gd name="T107" fmla="*/ 113 w 113"/>
                  <a:gd name="T108" fmla="*/ 306 h 30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3" h="306">
                    <a:moveTo>
                      <a:pt x="0" y="306"/>
                    </a:moveTo>
                    <a:lnTo>
                      <a:pt x="5" y="300"/>
                    </a:lnTo>
                    <a:lnTo>
                      <a:pt x="11" y="296"/>
                    </a:lnTo>
                    <a:lnTo>
                      <a:pt x="17" y="294"/>
                    </a:lnTo>
                    <a:lnTo>
                      <a:pt x="23" y="291"/>
                    </a:lnTo>
                    <a:lnTo>
                      <a:pt x="29" y="289"/>
                    </a:lnTo>
                    <a:lnTo>
                      <a:pt x="38" y="287"/>
                    </a:lnTo>
                    <a:lnTo>
                      <a:pt x="45" y="286"/>
                    </a:lnTo>
                    <a:lnTo>
                      <a:pt x="55" y="285"/>
                    </a:lnTo>
                    <a:lnTo>
                      <a:pt x="64" y="284"/>
                    </a:lnTo>
                    <a:lnTo>
                      <a:pt x="74" y="281"/>
                    </a:lnTo>
                    <a:lnTo>
                      <a:pt x="84" y="280"/>
                    </a:lnTo>
                    <a:lnTo>
                      <a:pt x="93" y="277"/>
                    </a:lnTo>
                    <a:lnTo>
                      <a:pt x="101" y="274"/>
                    </a:lnTo>
                    <a:lnTo>
                      <a:pt x="107" y="269"/>
                    </a:lnTo>
                    <a:lnTo>
                      <a:pt x="112" y="263"/>
                    </a:lnTo>
                    <a:lnTo>
                      <a:pt x="113" y="255"/>
                    </a:lnTo>
                    <a:lnTo>
                      <a:pt x="113" y="51"/>
                    </a:lnTo>
                    <a:lnTo>
                      <a:pt x="112" y="43"/>
                    </a:lnTo>
                    <a:lnTo>
                      <a:pt x="107" y="36"/>
                    </a:lnTo>
                    <a:lnTo>
                      <a:pt x="101" y="31"/>
                    </a:lnTo>
                    <a:lnTo>
                      <a:pt x="93" y="29"/>
                    </a:lnTo>
                    <a:lnTo>
                      <a:pt x="84" y="26"/>
                    </a:lnTo>
                    <a:lnTo>
                      <a:pt x="74" y="25"/>
                    </a:lnTo>
                    <a:lnTo>
                      <a:pt x="64" y="23"/>
                    </a:lnTo>
                    <a:lnTo>
                      <a:pt x="55" y="22"/>
                    </a:lnTo>
                    <a:lnTo>
                      <a:pt x="45" y="21"/>
                    </a:lnTo>
                    <a:lnTo>
                      <a:pt x="38" y="18"/>
                    </a:lnTo>
                    <a:lnTo>
                      <a:pt x="29" y="17"/>
                    </a:lnTo>
                    <a:lnTo>
                      <a:pt x="23" y="14"/>
                    </a:lnTo>
                    <a:lnTo>
                      <a:pt x="17" y="12"/>
                    </a:lnTo>
                    <a:lnTo>
                      <a:pt x="11" y="9"/>
                    </a:lnTo>
                    <a:lnTo>
                      <a:pt x="5" y="5"/>
                    </a:lnTo>
                    <a:lnTo>
                      <a:pt x="0" y="0"/>
                    </a:lnTo>
                    <a:lnTo>
                      <a:pt x="0" y="306"/>
                    </a:lnTo>
                    <a:close/>
                  </a:path>
                </a:pathLst>
              </a:custGeom>
              <a:solidFill>
                <a:srgbClr val="333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66" name="Freeform 65"/>
              <p:cNvSpPr>
                <a:spLocks/>
              </p:cNvSpPr>
              <p:nvPr/>
            </p:nvSpPr>
            <p:spPr bwMode="auto">
              <a:xfrm>
                <a:off x="4547" y="3123"/>
                <a:ext cx="57" cy="27"/>
              </a:xfrm>
              <a:custGeom>
                <a:avLst/>
                <a:gdLst>
                  <a:gd name="T0" fmla="*/ 57 w 57"/>
                  <a:gd name="T1" fmla="*/ 0 h 27"/>
                  <a:gd name="T2" fmla="*/ 57 w 57"/>
                  <a:gd name="T3" fmla="*/ 0 h 27"/>
                  <a:gd name="T4" fmla="*/ 47 w 57"/>
                  <a:gd name="T5" fmla="*/ 1 h 27"/>
                  <a:gd name="T6" fmla="*/ 40 w 57"/>
                  <a:gd name="T7" fmla="*/ 3 h 27"/>
                  <a:gd name="T8" fmla="*/ 31 w 57"/>
                  <a:gd name="T9" fmla="*/ 4 h 27"/>
                  <a:gd name="T10" fmla="*/ 24 w 57"/>
                  <a:gd name="T11" fmla="*/ 6 h 27"/>
                  <a:gd name="T12" fmla="*/ 18 w 57"/>
                  <a:gd name="T13" fmla="*/ 9 h 27"/>
                  <a:gd name="T14" fmla="*/ 12 w 57"/>
                  <a:gd name="T15" fmla="*/ 12 h 27"/>
                  <a:gd name="T16" fmla="*/ 5 w 57"/>
                  <a:gd name="T17" fmla="*/ 15 h 27"/>
                  <a:gd name="T18" fmla="*/ 0 w 57"/>
                  <a:gd name="T19" fmla="*/ 22 h 27"/>
                  <a:gd name="T20" fmla="*/ 5 w 57"/>
                  <a:gd name="T21" fmla="*/ 27 h 27"/>
                  <a:gd name="T22" fmla="*/ 9 w 57"/>
                  <a:gd name="T23" fmla="*/ 23 h 27"/>
                  <a:gd name="T24" fmla="*/ 14 w 57"/>
                  <a:gd name="T25" fmla="*/ 19 h 27"/>
                  <a:gd name="T26" fmla="*/ 20 w 57"/>
                  <a:gd name="T27" fmla="*/ 17 h 27"/>
                  <a:gd name="T28" fmla="*/ 26 w 57"/>
                  <a:gd name="T29" fmla="*/ 14 h 27"/>
                  <a:gd name="T30" fmla="*/ 31 w 57"/>
                  <a:gd name="T31" fmla="*/ 12 h 27"/>
                  <a:gd name="T32" fmla="*/ 40 w 57"/>
                  <a:gd name="T33" fmla="*/ 10 h 27"/>
                  <a:gd name="T34" fmla="*/ 47 w 57"/>
                  <a:gd name="T35" fmla="*/ 9 h 27"/>
                  <a:gd name="T36" fmla="*/ 57 w 57"/>
                  <a:gd name="T37" fmla="*/ 8 h 27"/>
                  <a:gd name="T38" fmla="*/ 57 w 57"/>
                  <a:gd name="T39" fmla="*/ 8 h 27"/>
                  <a:gd name="T40" fmla="*/ 57 w 57"/>
                  <a:gd name="T41" fmla="*/ 0 h 2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7"/>
                  <a:gd name="T64" fmla="*/ 0 h 27"/>
                  <a:gd name="T65" fmla="*/ 57 w 57"/>
                  <a:gd name="T66" fmla="*/ 27 h 2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7" h="27">
                    <a:moveTo>
                      <a:pt x="57" y="0"/>
                    </a:moveTo>
                    <a:lnTo>
                      <a:pt x="57" y="0"/>
                    </a:lnTo>
                    <a:lnTo>
                      <a:pt x="47" y="1"/>
                    </a:lnTo>
                    <a:lnTo>
                      <a:pt x="40" y="3"/>
                    </a:lnTo>
                    <a:lnTo>
                      <a:pt x="31" y="4"/>
                    </a:lnTo>
                    <a:lnTo>
                      <a:pt x="24" y="6"/>
                    </a:lnTo>
                    <a:lnTo>
                      <a:pt x="18" y="9"/>
                    </a:lnTo>
                    <a:lnTo>
                      <a:pt x="12" y="12"/>
                    </a:lnTo>
                    <a:lnTo>
                      <a:pt x="5" y="15"/>
                    </a:lnTo>
                    <a:lnTo>
                      <a:pt x="0" y="22"/>
                    </a:lnTo>
                    <a:lnTo>
                      <a:pt x="5" y="27"/>
                    </a:lnTo>
                    <a:lnTo>
                      <a:pt x="9" y="23"/>
                    </a:lnTo>
                    <a:lnTo>
                      <a:pt x="14" y="19"/>
                    </a:lnTo>
                    <a:lnTo>
                      <a:pt x="20" y="17"/>
                    </a:lnTo>
                    <a:lnTo>
                      <a:pt x="26" y="14"/>
                    </a:lnTo>
                    <a:lnTo>
                      <a:pt x="31" y="12"/>
                    </a:lnTo>
                    <a:lnTo>
                      <a:pt x="40" y="10"/>
                    </a:lnTo>
                    <a:lnTo>
                      <a:pt x="47" y="9"/>
                    </a:lnTo>
                    <a:lnTo>
                      <a:pt x="57" y="8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67" name="Freeform 66"/>
              <p:cNvSpPr>
                <a:spLocks/>
              </p:cNvSpPr>
              <p:nvPr/>
            </p:nvSpPr>
            <p:spPr bwMode="auto">
              <a:xfrm>
                <a:off x="4604" y="3097"/>
                <a:ext cx="63" cy="34"/>
              </a:xfrm>
              <a:custGeom>
                <a:avLst/>
                <a:gdLst>
                  <a:gd name="T0" fmla="*/ 53 w 63"/>
                  <a:gd name="T1" fmla="*/ 0 h 34"/>
                  <a:gd name="T2" fmla="*/ 53 w 63"/>
                  <a:gd name="T3" fmla="*/ 0 h 34"/>
                  <a:gd name="T4" fmla="*/ 53 w 63"/>
                  <a:gd name="T5" fmla="*/ 7 h 34"/>
                  <a:gd name="T6" fmla="*/ 49 w 63"/>
                  <a:gd name="T7" fmla="*/ 12 h 34"/>
                  <a:gd name="T8" fmla="*/ 44 w 63"/>
                  <a:gd name="T9" fmla="*/ 16 h 34"/>
                  <a:gd name="T10" fmla="*/ 37 w 63"/>
                  <a:gd name="T11" fmla="*/ 18 h 34"/>
                  <a:gd name="T12" fmla="*/ 29 w 63"/>
                  <a:gd name="T13" fmla="*/ 21 h 34"/>
                  <a:gd name="T14" fmla="*/ 19 w 63"/>
                  <a:gd name="T15" fmla="*/ 22 h 34"/>
                  <a:gd name="T16" fmla="*/ 9 w 63"/>
                  <a:gd name="T17" fmla="*/ 25 h 34"/>
                  <a:gd name="T18" fmla="*/ 0 w 63"/>
                  <a:gd name="T19" fmla="*/ 26 h 34"/>
                  <a:gd name="T20" fmla="*/ 0 w 63"/>
                  <a:gd name="T21" fmla="*/ 34 h 34"/>
                  <a:gd name="T22" fmla="*/ 9 w 63"/>
                  <a:gd name="T23" fmla="*/ 32 h 34"/>
                  <a:gd name="T24" fmla="*/ 19 w 63"/>
                  <a:gd name="T25" fmla="*/ 30 h 34"/>
                  <a:gd name="T26" fmla="*/ 29 w 63"/>
                  <a:gd name="T27" fmla="*/ 29 h 34"/>
                  <a:gd name="T28" fmla="*/ 40 w 63"/>
                  <a:gd name="T29" fmla="*/ 26 h 34"/>
                  <a:gd name="T30" fmla="*/ 47 w 63"/>
                  <a:gd name="T31" fmla="*/ 23 h 34"/>
                  <a:gd name="T32" fmla="*/ 54 w 63"/>
                  <a:gd name="T33" fmla="*/ 17 h 34"/>
                  <a:gd name="T34" fmla="*/ 60 w 63"/>
                  <a:gd name="T35" fmla="*/ 9 h 34"/>
                  <a:gd name="T36" fmla="*/ 63 w 63"/>
                  <a:gd name="T37" fmla="*/ 0 h 34"/>
                  <a:gd name="T38" fmla="*/ 63 w 63"/>
                  <a:gd name="T39" fmla="*/ 0 h 34"/>
                  <a:gd name="T40" fmla="*/ 53 w 63"/>
                  <a:gd name="T41" fmla="*/ 0 h 3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3"/>
                  <a:gd name="T64" fmla="*/ 0 h 34"/>
                  <a:gd name="T65" fmla="*/ 63 w 63"/>
                  <a:gd name="T66" fmla="*/ 34 h 3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3" h="34">
                    <a:moveTo>
                      <a:pt x="53" y="0"/>
                    </a:moveTo>
                    <a:lnTo>
                      <a:pt x="53" y="0"/>
                    </a:lnTo>
                    <a:lnTo>
                      <a:pt x="53" y="7"/>
                    </a:lnTo>
                    <a:lnTo>
                      <a:pt x="49" y="12"/>
                    </a:lnTo>
                    <a:lnTo>
                      <a:pt x="44" y="16"/>
                    </a:lnTo>
                    <a:lnTo>
                      <a:pt x="37" y="18"/>
                    </a:lnTo>
                    <a:lnTo>
                      <a:pt x="29" y="21"/>
                    </a:lnTo>
                    <a:lnTo>
                      <a:pt x="19" y="22"/>
                    </a:lnTo>
                    <a:lnTo>
                      <a:pt x="9" y="25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9" y="32"/>
                    </a:lnTo>
                    <a:lnTo>
                      <a:pt x="19" y="30"/>
                    </a:lnTo>
                    <a:lnTo>
                      <a:pt x="29" y="29"/>
                    </a:lnTo>
                    <a:lnTo>
                      <a:pt x="40" y="26"/>
                    </a:lnTo>
                    <a:lnTo>
                      <a:pt x="47" y="23"/>
                    </a:lnTo>
                    <a:lnTo>
                      <a:pt x="54" y="17"/>
                    </a:lnTo>
                    <a:lnTo>
                      <a:pt x="60" y="9"/>
                    </a:lnTo>
                    <a:lnTo>
                      <a:pt x="63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68" name="Freeform 67"/>
              <p:cNvSpPr>
                <a:spLocks/>
              </p:cNvSpPr>
              <p:nvPr/>
            </p:nvSpPr>
            <p:spPr bwMode="auto">
              <a:xfrm>
                <a:off x="4657" y="2893"/>
                <a:ext cx="10" cy="204"/>
              </a:xfrm>
              <a:custGeom>
                <a:avLst/>
                <a:gdLst>
                  <a:gd name="T0" fmla="*/ 0 w 10"/>
                  <a:gd name="T1" fmla="*/ 0 h 204"/>
                  <a:gd name="T2" fmla="*/ 0 w 10"/>
                  <a:gd name="T3" fmla="*/ 0 h 204"/>
                  <a:gd name="T4" fmla="*/ 0 w 10"/>
                  <a:gd name="T5" fmla="*/ 204 h 204"/>
                  <a:gd name="T6" fmla="*/ 10 w 10"/>
                  <a:gd name="T7" fmla="*/ 204 h 204"/>
                  <a:gd name="T8" fmla="*/ 10 w 10"/>
                  <a:gd name="T9" fmla="*/ 0 h 204"/>
                  <a:gd name="T10" fmla="*/ 10 w 10"/>
                  <a:gd name="T11" fmla="*/ 0 h 204"/>
                  <a:gd name="T12" fmla="*/ 0 w 10"/>
                  <a:gd name="T13" fmla="*/ 0 h 2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204"/>
                  <a:gd name="T23" fmla="*/ 10 w 10"/>
                  <a:gd name="T24" fmla="*/ 204 h 2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204">
                    <a:moveTo>
                      <a:pt x="0" y="0"/>
                    </a:moveTo>
                    <a:lnTo>
                      <a:pt x="0" y="0"/>
                    </a:lnTo>
                    <a:lnTo>
                      <a:pt x="0" y="204"/>
                    </a:lnTo>
                    <a:lnTo>
                      <a:pt x="10" y="204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69" name="Freeform 68"/>
              <p:cNvSpPr>
                <a:spLocks/>
              </p:cNvSpPr>
              <p:nvPr/>
            </p:nvSpPr>
            <p:spPr bwMode="auto">
              <a:xfrm>
                <a:off x="4604" y="2860"/>
                <a:ext cx="63" cy="33"/>
              </a:xfrm>
              <a:custGeom>
                <a:avLst/>
                <a:gdLst>
                  <a:gd name="T0" fmla="*/ 0 w 63"/>
                  <a:gd name="T1" fmla="*/ 8 h 33"/>
                  <a:gd name="T2" fmla="*/ 0 w 63"/>
                  <a:gd name="T3" fmla="*/ 8 h 33"/>
                  <a:gd name="T4" fmla="*/ 9 w 63"/>
                  <a:gd name="T5" fmla="*/ 9 h 33"/>
                  <a:gd name="T6" fmla="*/ 19 w 63"/>
                  <a:gd name="T7" fmla="*/ 11 h 33"/>
                  <a:gd name="T8" fmla="*/ 29 w 63"/>
                  <a:gd name="T9" fmla="*/ 12 h 33"/>
                  <a:gd name="T10" fmla="*/ 37 w 63"/>
                  <a:gd name="T11" fmla="*/ 15 h 33"/>
                  <a:gd name="T12" fmla="*/ 44 w 63"/>
                  <a:gd name="T13" fmla="*/ 17 h 33"/>
                  <a:gd name="T14" fmla="*/ 49 w 63"/>
                  <a:gd name="T15" fmla="*/ 21 h 33"/>
                  <a:gd name="T16" fmla="*/ 53 w 63"/>
                  <a:gd name="T17" fmla="*/ 26 h 33"/>
                  <a:gd name="T18" fmla="*/ 53 w 63"/>
                  <a:gd name="T19" fmla="*/ 33 h 33"/>
                  <a:gd name="T20" fmla="*/ 63 w 63"/>
                  <a:gd name="T21" fmla="*/ 33 h 33"/>
                  <a:gd name="T22" fmla="*/ 60 w 63"/>
                  <a:gd name="T23" fmla="*/ 24 h 33"/>
                  <a:gd name="T24" fmla="*/ 54 w 63"/>
                  <a:gd name="T25" fmla="*/ 16 h 33"/>
                  <a:gd name="T26" fmla="*/ 47 w 63"/>
                  <a:gd name="T27" fmla="*/ 9 h 33"/>
                  <a:gd name="T28" fmla="*/ 40 w 63"/>
                  <a:gd name="T29" fmla="*/ 7 h 33"/>
                  <a:gd name="T30" fmla="*/ 29 w 63"/>
                  <a:gd name="T31" fmla="*/ 4 h 33"/>
                  <a:gd name="T32" fmla="*/ 19 w 63"/>
                  <a:gd name="T33" fmla="*/ 3 h 33"/>
                  <a:gd name="T34" fmla="*/ 9 w 63"/>
                  <a:gd name="T35" fmla="*/ 2 h 33"/>
                  <a:gd name="T36" fmla="*/ 0 w 63"/>
                  <a:gd name="T37" fmla="*/ 0 h 33"/>
                  <a:gd name="T38" fmla="*/ 0 w 63"/>
                  <a:gd name="T39" fmla="*/ 0 h 33"/>
                  <a:gd name="T40" fmla="*/ 0 w 63"/>
                  <a:gd name="T41" fmla="*/ 8 h 3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3"/>
                  <a:gd name="T64" fmla="*/ 0 h 33"/>
                  <a:gd name="T65" fmla="*/ 63 w 63"/>
                  <a:gd name="T66" fmla="*/ 33 h 3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3" h="33">
                    <a:moveTo>
                      <a:pt x="0" y="8"/>
                    </a:moveTo>
                    <a:lnTo>
                      <a:pt x="0" y="8"/>
                    </a:lnTo>
                    <a:lnTo>
                      <a:pt x="9" y="9"/>
                    </a:lnTo>
                    <a:lnTo>
                      <a:pt x="19" y="11"/>
                    </a:lnTo>
                    <a:lnTo>
                      <a:pt x="29" y="12"/>
                    </a:lnTo>
                    <a:lnTo>
                      <a:pt x="37" y="15"/>
                    </a:lnTo>
                    <a:lnTo>
                      <a:pt x="44" y="17"/>
                    </a:lnTo>
                    <a:lnTo>
                      <a:pt x="49" y="21"/>
                    </a:lnTo>
                    <a:lnTo>
                      <a:pt x="53" y="26"/>
                    </a:lnTo>
                    <a:lnTo>
                      <a:pt x="53" y="33"/>
                    </a:lnTo>
                    <a:lnTo>
                      <a:pt x="63" y="33"/>
                    </a:lnTo>
                    <a:lnTo>
                      <a:pt x="60" y="24"/>
                    </a:lnTo>
                    <a:lnTo>
                      <a:pt x="54" y="16"/>
                    </a:lnTo>
                    <a:lnTo>
                      <a:pt x="47" y="9"/>
                    </a:lnTo>
                    <a:lnTo>
                      <a:pt x="40" y="7"/>
                    </a:lnTo>
                    <a:lnTo>
                      <a:pt x="29" y="4"/>
                    </a:lnTo>
                    <a:lnTo>
                      <a:pt x="19" y="3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70" name="Freeform 69"/>
              <p:cNvSpPr>
                <a:spLocks/>
              </p:cNvSpPr>
              <p:nvPr/>
            </p:nvSpPr>
            <p:spPr bwMode="auto">
              <a:xfrm>
                <a:off x="4544" y="2831"/>
                <a:ext cx="60" cy="37"/>
              </a:xfrm>
              <a:custGeom>
                <a:avLst/>
                <a:gdLst>
                  <a:gd name="T0" fmla="*/ 10 w 60"/>
                  <a:gd name="T1" fmla="*/ 11 h 37"/>
                  <a:gd name="T2" fmla="*/ 3 w 60"/>
                  <a:gd name="T3" fmla="*/ 14 h 37"/>
                  <a:gd name="T4" fmla="*/ 8 w 60"/>
                  <a:gd name="T5" fmla="*/ 20 h 37"/>
                  <a:gd name="T6" fmla="*/ 15 w 60"/>
                  <a:gd name="T7" fmla="*/ 24 h 37"/>
                  <a:gd name="T8" fmla="*/ 21 w 60"/>
                  <a:gd name="T9" fmla="*/ 27 h 37"/>
                  <a:gd name="T10" fmla="*/ 27 w 60"/>
                  <a:gd name="T11" fmla="*/ 29 h 37"/>
                  <a:gd name="T12" fmla="*/ 34 w 60"/>
                  <a:gd name="T13" fmla="*/ 32 h 37"/>
                  <a:gd name="T14" fmla="*/ 43 w 60"/>
                  <a:gd name="T15" fmla="*/ 33 h 37"/>
                  <a:gd name="T16" fmla="*/ 50 w 60"/>
                  <a:gd name="T17" fmla="*/ 36 h 37"/>
                  <a:gd name="T18" fmla="*/ 60 w 60"/>
                  <a:gd name="T19" fmla="*/ 37 h 37"/>
                  <a:gd name="T20" fmla="*/ 60 w 60"/>
                  <a:gd name="T21" fmla="*/ 29 h 37"/>
                  <a:gd name="T22" fmla="*/ 50 w 60"/>
                  <a:gd name="T23" fmla="*/ 28 h 37"/>
                  <a:gd name="T24" fmla="*/ 43 w 60"/>
                  <a:gd name="T25" fmla="*/ 25 h 37"/>
                  <a:gd name="T26" fmla="*/ 34 w 60"/>
                  <a:gd name="T27" fmla="*/ 24 h 37"/>
                  <a:gd name="T28" fmla="*/ 29 w 60"/>
                  <a:gd name="T29" fmla="*/ 22 h 37"/>
                  <a:gd name="T30" fmla="*/ 23 w 60"/>
                  <a:gd name="T31" fmla="*/ 19 h 37"/>
                  <a:gd name="T32" fmla="*/ 17 w 60"/>
                  <a:gd name="T33" fmla="*/ 16 h 37"/>
                  <a:gd name="T34" fmla="*/ 12 w 60"/>
                  <a:gd name="T35" fmla="*/ 12 h 37"/>
                  <a:gd name="T36" fmla="*/ 8 w 60"/>
                  <a:gd name="T37" fmla="*/ 9 h 37"/>
                  <a:gd name="T38" fmla="*/ 0 w 60"/>
                  <a:gd name="T39" fmla="*/ 11 h 37"/>
                  <a:gd name="T40" fmla="*/ 8 w 60"/>
                  <a:gd name="T41" fmla="*/ 9 h 37"/>
                  <a:gd name="T42" fmla="*/ 0 w 60"/>
                  <a:gd name="T43" fmla="*/ 0 h 37"/>
                  <a:gd name="T44" fmla="*/ 0 w 60"/>
                  <a:gd name="T45" fmla="*/ 11 h 37"/>
                  <a:gd name="T46" fmla="*/ 10 w 60"/>
                  <a:gd name="T47" fmla="*/ 11 h 3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7"/>
                  <a:gd name="T74" fmla="*/ 60 w 60"/>
                  <a:gd name="T75" fmla="*/ 37 h 3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7">
                    <a:moveTo>
                      <a:pt x="10" y="11"/>
                    </a:moveTo>
                    <a:lnTo>
                      <a:pt x="3" y="14"/>
                    </a:lnTo>
                    <a:lnTo>
                      <a:pt x="8" y="20"/>
                    </a:lnTo>
                    <a:lnTo>
                      <a:pt x="15" y="24"/>
                    </a:lnTo>
                    <a:lnTo>
                      <a:pt x="21" y="27"/>
                    </a:lnTo>
                    <a:lnTo>
                      <a:pt x="27" y="29"/>
                    </a:lnTo>
                    <a:lnTo>
                      <a:pt x="34" y="32"/>
                    </a:lnTo>
                    <a:lnTo>
                      <a:pt x="43" y="33"/>
                    </a:lnTo>
                    <a:lnTo>
                      <a:pt x="50" y="36"/>
                    </a:lnTo>
                    <a:lnTo>
                      <a:pt x="60" y="37"/>
                    </a:lnTo>
                    <a:lnTo>
                      <a:pt x="60" y="29"/>
                    </a:lnTo>
                    <a:lnTo>
                      <a:pt x="50" y="28"/>
                    </a:lnTo>
                    <a:lnTo>
                      <a:pt x="43" y="25"/>
                    </a:lnTo>
                    <a:lnTo>
                      <a:pt x="34" y="24"/>
                    </a:lnTo>
                    <a:lnTo>
                      <a:pt x="29" y="22"/>
                    </a:lnTo>
                    <a:lnTo>
                      <a:pt x="23" y="19"/>
                    </a:lnTo>
                    <a:lnTo>
                      <a:pt x="17" y="16"/>
                    </a:lnTo>
                    <a:lnTo>
                      <a:pt x="12" y="12"/>
                    </a:lnTo>
                    <a:lnTo>
                      <a:pt x="8" y="9"/>
                    </a:lnTo>
                    <a:lnTo>
                      <a:pt x="0" y="11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71" name="Freeform 70"/>
              <p:cNvSpPr>
                <a:spLocks/>
              </p:cNvSpPr>
              <p:nvPr/>
            </p:nvSpPr>
            <p:spPr bwMode="auto">
              <a:xfrm>
                <a:off x="4544" y="2842"/>
                <a:ext cx="10" cy="317"/>
              </a:xfrm>
              <a:custGeom>
                <a:avLst/>
                <a:gdLst>
                  <a:gd name="T0" fmla="*/ 3 w 10"/>
                  <a:gd name="T1" fmla="*/ 303 h 317"/>
                  <a:gd name="T2" fmla="*/ 10 w 10"/>
                  <a:gd name="T3" fmla="*/ 306 h 317"/>
                  <a:gd name="T4" fmla="*/ 10 w 10"/>
                  <a:gd name="T5" fmla="*/ 0 h 317"/>
                  <a:gd name="T6" fmla="*/ 0 w 10"/>
                  <a:gd name="T7" fmla="*/ 0 h 317"/>
                  <a:gd name="T8" fmla="*/ 0 w 10"/>
                  <a:gd name="T9" fmla="*/ 306 h 317"/>
                  <a:gd name="T10" fmla="*/ 8 w 10"/>
                  <a:gd name="T11" fmla="*/ 308 h 317"/>
                  <a:gd name="T12" fmla="*/ 0 w 10"/>
                  <a:gd name="T13" fmla="*/ 306 h 317"/>
                  <a:gd name="T14" fmla="*/ 0 w 10"/>
                  <a:gd name="T15" fmla="*/ 317 h 317"/>
                  <a:gd name="T16" fmla="*/ 8 w 10"/>
                  <a:gd name="T17" fmla="*/ 308 h 317"/>
                  <a:gd name="T18" fmla="*/ 3 w 10"/>
                  <a:gd name="T19" fmla="*/ 303 h 3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317"/>
                  <a:gd name="T32" fmla="*/ 10 w 10"/>
                  <a:gd name="T33" fmla="*/ 317 h 3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317">
                    <a:moveTo>
                      <a:pt x="3" y="303"/>
                    </a:moveTo>
                    <a:lnTo>
                      <a:pt x="10" y="306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306"/>
                    </a:lnTo>
                    <a:lnTo>
                      <a:pt x="8" y="308"/>
                    </a:lnTo>
                    <a:lnTo>
                      <a:pt x="0" y="306"/>
                    </a:lnTo>
                    <a:lnTo>
                      <a:pt x="0" y="317"/>
                    </a:lnTo>
                    <a:lnTo>
                      <a:pt x="8" y="308"/>
                    </a:lnTo>
                    <a:lnTo>
                      <a:pt x="3" y="30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72" name="Freeform 71"/>
              <p:cNvSpPr>
                <a:spLocks/>
              </p:cNvSpPr>
              <p:nvPr/>
            </p:nvSpPr>
            <p:spPr bwMode="auto">
              <a:xfrm>
                <a:off x="4549" y="2560"/>
                <a:ext cx="113" cy="307"/>
              </a:xfrm>
              <a:custGeom>
                <a:avLst/>
                <a:gdLst>
                  <a:gd name="T0" fmla="*/ 0 w 113"/>
                  <a:gd name="T1" fmla="*/ 307 h 307"/>
                  <a:gd name="T2" fmla="*/ 5 w 113"/>
                  <a:gd name="T3" fmla="*/ 302 h 307"/>
                  <a:gd name="T4" fmla="*/ 11 w 113"/>
                  <a:gd name="T5" fmla="*/ 298 h 307"/>
                  <a:gd name="T6" fmla="*/ 17 w 113"/>
                  <a:gd name="T7" fmla="*/ 294 h 307"/>
                  <a:gd name="T8" fmla="*/ 23 w 113"/>
                  <a:gd name="T9" fmla="*/ 291 h 307"/>
                  <a:gd name="T10" fmla="*/ 29 w 113"/>
                  <a:gd name="T11" fmla="*/ 290 h 307"/>
                  <a:gd name="T12" fmla="*/ 38 w 113"/>
                  <a:gd name="T13" fmla="*/ 289 h 307"/>
                  <a:gd name="T14" fmla="*/ 45 w 113"/>
                  <a:gd name="T15" fmla="*/ 286 h 307"/>
                  <a:gd name="T16" fmla="*/ 55 w 113"/>
                  <a:gd name="T17" fmla="*/ 285 h 307"/>
                  <a:gd name="T18" fmla="*/ 64 w 113"/>
                  <a:gd name="T19" fmla="*/ 283 h 307"/>
                  <a:gd name="T20" fmla="*/ 74 w 113"/>
                  <a:gd name="T21" fmla="*/ 281 h 307"/>
                  <a:gd name="T22" fmla="*/ 84 w 113"/>
                  <a:gd name="T23" fmla="*/ 280 h 307"/>
                  <a:gd name="T24" fmla="*/ 93 w 113"/>
                  <a:gd name="T25" fmla="*/ 277 h 307"/>
                  <a:gd name="T26" fmla="*/ 101 w 113"/>
                  <a:gd name="T27" fmla="*/ 274 h 307"/>
                  <a:gd name="T28" fmla="*/ 107 w 113"/>
                  <a:gd name="T29" fmla="*/ 269 h 307"/>
                  <a:gd name="T30" fmla="*/ 112 w 113"/>
                  <a:gd name="T31" fmla="*/ 264 h 307"/>
                  <a:gd name="T32" fmla="*/ 113 w 113"/>
                  <a:gd name="T33" fmla="*/ 256 h 307"/>
                  <a:gd name="T34" fmla="*/ 113 w 113"/>
                  <a:gd name="T35" fmla="*/ 51 h 307"/>
                  <a:gd name="T36" fmla="*/ 112 w 113"/>
                  <a:gd name="T37" fmla="*/ 43 h 307"/>
                  <a:gd name="T38" fmla="*/ 107 w 113"/>
                  <a:gd name="T39" fmla="*/ 38 h 307"/>
                  <a:gd name="T40" fmla="*/ 101 w 113"/>
                  <a:gd name="T41" fmla="*/ 32 h 307"/>
                  <a:gd name="T42" fmla="*/ 93 w 113"/>
                  <a:gd name="T43" fmla="*/ 30 h 307"/>
                  <a:gd name="T44" fmla="*/ 84 w 113"/>
                  <a:gd name="T45" fmla="*/ 27 h 307"/>
                  <a:gd name="T46" fmla="*/ 74 w 113"/>
                  <a:gd name="T47" fmla="*/ 26 h 307"/>
                  <a:gd name="T48" fmla="*/ 64 w 113"/>
                  <a:gd name="T49" fmla="*/ 23 h 307"/>
                  <a:gd name="T50" fmla="*/ 55 w 113"/>
                  <a:gd name="T51" fmla="*/ 22 h 307"/>
                  <a:gd name="T52" fmla="*/ 45 w 113"/>
                  <a:gd name="T53" fmla="*/ 21 h 307"/>
                  <a:gd name="T54" fmla="*/ 38 w 113"/>
                  <a:gd name="T55" fmla="*/ 18 h 307"/>
                  <a:gd name="T56" fmla="*/ 29 w 113"/>
                  <a:gd name="T57" fmla="*/ 17 h 307"/>
                  <a:gd name="T58" fmla="*/ 23 w 113"/>
                  <a:gd name="T59" fmla="*/ 14 h 307"/>
                  <a:gd name="T60" fmla="*/ 17 w 113"/>
                  <a:gd name="T61" fmla="*/ 13 h 307"/>
                  <a:gd name="T62" fmla="*/ 11 w 113"/>
                  <a:gd name="T63" fmla="*/ 9 h 307"/>
                  <a:gd name="T64" fmla="*/ 5 w 113"/>
                  <a:gd name="T65" fmla="*/ 5 h 307"/>
                  <a:gd name="T66" fmla="*/ 0 w 113"/>
                  <a:gd name="T67" fmla="*/ 0 h 307"/>
                  <a:gd name="T68" fmla="*/ 0 w 113"/>
                  <a:gd name="T69" fmla="*/ 307 h 30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3"/>
                  <a:gd name="T106" fmla="*/ 0 h 307"/>
                  <a:gd name="T107" fmla="*/ 113 w 113"/>
                  <a:gd name="T108" fmla="*/ 307 h 30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3" h="307">
                    <a:moveTo>
                      <a:pt x="0" y="307"/>
                    </a:moveTo>
                    <a:lnTo>
                      <a:pt x="5" y="302"/>
                    </a:lnTo>
                    <a:lnTo>
                      <a:pt x="11" y="298"/>
                    </a:lnTo>
                    <a:lnTo>
                      <a:pt x="17" y="294"/>
                    </a:lnTo>
                    <a:lnTo>
                      <a:pt x="23" y="291"/>
                    </a:lnTo>
                    <a:lnTo>
                      <a:pt x="29" y="290"/>
                    </a:lnTo>
                    <a:lnTo>
                      <a:pt x="38" y="289"/>
                    </a:lnTo>
                    <a:lnTo>
                      <a:pt x="45" y="286"/>
                    </a:lnTo>
                    <a:lnTo>
                      <a:pt x="55" y="285"/>
                    </a:lnTo>
                    <a:lnTo>
                      <a:pt x="64" y="283"/>
                    </a:lnTo>
                    <a:lnTo>
                      <a:pt x="74" y="281"/>
                    </a:lnTo>
                    <a:lnTo>
                      <a:pt x="84" y="280"/>
                    </a:lnTo>
                    <a:lnTo>
                      <a:pt x="93" y="277"/>
                    </a:lnTo>
                    <a:lnTo>
                      <a:pt x="101" y="274"/>
                    </a:lnTo>
                    <a:lnTo>
                      <a:pt x="107" y="269"/>
                    </a:lnTo>
                    <a:lnTo>
                      <a:pt x="112" y="264"/>
                    </a:lnTo>
                    <a:lnTo>
                      <a:pt x="113" y="256"/>
                    </a:lnTo>
                    <a:lnTo>
                      <a:pt x="113" y="51"/>
                    </a:lnTo>
                    <a:lnTo>
                      <a:pt x="112" y="43"/>
                    </a:lnTo>
                    <a:lnTo>
                      <a:pt x="107" y="38"/>
                    </a:lnTo>
                    <a:lnTo>
                      <a:pt x="101" y="32"/>
                    </a:lnTo>
                    <a:lnTo>
                      <a:pt x="93" y="30"/>
                    </a:lnTo>
                    <a:lnTo>
                      <a:pt x="84" y="27"/>
                    </a:lnTo>
                    <a:lnTo>
                      <a:pt x="74" y="26"/>
                    </a:lnTo>
                    <a:lnTo>
                      <a:pt x="64" y="23"/>
                    </a:lnTo>
                    <a:lnTo>
                      <a:pt x="55" y="22"/>
                    </a:lnTo>
                    <a:lnTo>
                      <a:pt x="45" y="21"/>
                    </a:lnTo>
                    <a:lnTo>
                      <a:pt x="38" y="18"/>
                    </a:lnTo>
                    <a:lnTo>
                      <a:pt x="29" y="17"/>
                    </a:lnTo>
                    <a:lnTo>
                      <a:pt x="23" y="14"/>
                    </a:lnTo>
                    <a:lnTo>
                      <a:pt x="17" y="13"/>
                    </a:lnTo>
                    <a:lnTo>
                      <a:pt x="11" y="9"/>
                    </a:lnTo>
                    <a:lnTo>
                      <a:pt x="5" y="5"/>
                    </a:lnTo>
                    <a:lnTo>
                      <a:pt x="0" y="0"/>
                    </a:lnTo>
                    <a:lnTo>
                      <a:pt x="0" y="307"/>
                    </a:lnTo>
                    <a:close/>
                  </a:path>
                </a:pathLst>
              </a:custGeom>
              <a:solidFill>
                <a:srgbClr val="007F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73" name="Freeform 72"/>
              <p:cNvSpPr>
                <a:spLocks/>
              </p:cNvSpPr>
              <p:nvPr/>
            </p:nvSpPr>
            <p:spPr bwMode="auto">
              <a:xfrm>
                <a:off x="4547" y="2841"/>
                <a:ext cx="57" cy="28"/>
              </a:xfrm>
              <a:custGeom>
                <a:avLst/>
                <a:gdLst>
                  <a:gd name="T0" fmla="*/ 57 w 57"/>
                  <a:gd name="T1" fmla="*/ 0 h 28"/>
                  <a:gd name="T2" fmla="*/ 57 w 57"/>
                  <a:gd name="T3" fmla="*/ 0 h 28"/>
                  <a:gd name="T4" fmla="*/ 47 w 57"/>
                  <a:gd name="T5" fmla="*/ 1 h 28"/>
                  <a:gd name="T6" fmla="*/ 40 w 57"/>
                  <a:gd name="T7" fmla="*/ 4 h 28"/>
                  <a:gd name="T8" fmla="*/ 31 w 57"/>
                  <a:gd name="T9" fmla="*/ 5 h 28"/>
                  <a:gd name="T10" fmla="*/ 24 w 57"/>
                  <a:gd name="T11" fmla="*/ 6 h 28"/>
                  <a:gd name="T12" fmla="*/ 18 w 57"/>
                  <a:gd name="T13" fmla="*/ 9 h 28"/>
                  <a:gd name="T14" fmla="*/ 11 w 57"/>
                  <a:gd name="T15" fmla="*/ 13 h 28"/>
                  <a:gd name="T16" fmla="*/ 5 w 57"/>
                  <a:gd name="T17" fmla="*/ 17 h 28"/>
                  <a:gd name="T18" fmla="*/ 0 w 57"/>
                  <a:gd name="T19" fmla="*/ 23 h 28"/>
                  <a:gd name="T20" fmla="*/ 5 w 57"/>
                  <a:gd name="T21" fmla="*/ 28 h 28"/>
                  <a:gd name="T22" fmla="*/ 9 w 57"/>
                  <a:gd name="T23" fmla="*/ 24 h 28"/>
                  <a:gd name="T24" fmla="*/ 15 w 57"/>
                  <a:gd name="T25" fmla="*/ 21 h 28"/>
                  <a:gd name="T26" fmla="*/ 20 w 57"/>
                  <a:gd name="T27" fmla="*/ 17 h 28"/>
                  <a:gd name="T28" fmla="*/ 26 w 57"/>
                  <a:gd name="T29" fmla="*/ 14 h 28"/>
                  <a:gd name="T30" fmla="*/ 31 w 57"/>
                  <a:gd name="T31" fmla="*/ 13 h 28"/>
                  <a:gd name="T32" fmla="*/ 40 w 57"/>
                  <a:gd name="T33" fmla="*/ 12 h 28"/>
                  <a:gd name="T34" fmla="*/ 47 w 57"/>
                  <a:gd name="T35" fmla="*/ 9 h 28"/>
                  <a:gd name="T36" fmla="*/ 57 w 57"/>
                  <a:gd name="T37" fmla="*/ 8 h 28"/>
                  <a:gd name="T38" fmla="*/ 57 w 57"/>
                  <a:gd name="T39" fmla="*/ 8 h 28"/>
                  <a:gd name="T40" fmla="*/ 57 w 57"/>
                  <a:gd name="T41" fmla="*/ 0 h 2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7"/>
                  <a:gd name="T64" fmla="*/ 0 h 28"/>
                  <a:gd name="T65" fmla="*/ 57 w 57"/>
                  <a:gd name="T66" fmla="*/ 28 h 2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7" h="28">
                    <a:moveTo>
                      <a:pt x="57" y="0"/>
                    </a:moveTo>
                    <a:lnTo>
                      <a:pt x="57" y="0"/>
                    </a:lnTo>
                    <a:lnTo>
                      <a:pt x="47" y="1"/>
                    </a:lnTo>
                    <a:lnTo>
                      <a:pt x="40" y="4"/>
                    </a:lnTo>
                    <a:lnTo>
                      <a:pt x="31" y="5"/>
                    </a:lnTo>
                    <a:lnTo>
                      <a:pt x="24" y="6"/>
                    </a:lnTo>
                    <a:lnTo>
                      <a:pt x="18" y="9"/>
                    </a:lnTo>
                    <a:lnTo>
                      <a:pt x="11" y="13"/>
                    </a:lnTo>
                    <a:lnTo>
                      <a:pt x="5" y="17"/>
                    </a:lnTo>
                    <a:lnTo>
                      <a:pt x="0" y="23"/>
                    </a:lnTo>
                    <a:lnTo>
                      <a:pt x="5" y="28"/>
                    </a:lnTo>
                    <a:lnTo>
                      <a:pt x="9" y="24"/>
                    </a:lnTo>
                    <a:lnTo>
                      <a:pt x="15" y="21"/>
                    </a:lnTo>
                    <a:lnTo>
                      <a:pt x="20" y="17"/>
                    </a:lnTo>
                    <a:lnTo>
                      <a:pt x="26" y="14"/>
                    </a:lnTo>
                    <a:lnTo>
                      <a:pt x="31" y="13"/>
                    </a:lnTo>
                    <a:lnTo>
                      <a:pt x="40" y="12"/>
                    </a:lnTo>
                    <a:lnTo>
                      <a:pt x="47" y="9"/>
                    </a:lnTo>
                    <a:lnTo>
                      <a:pt x="57" y="8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74" name="Freeform 73"/>
              <p:cNvSpPr>
                <a:spLocks/>
              </p:cNvSpPr>
              <p:nvPr/>
            </p:nvSpPr>
            <p:spPr bwMode="auto">
              <a:xfrm>
                <a:off x="4604" y="2816"/>
                <a:ext cx="63" cy="33"/>
              </a:xfrm>
              <a:custGeom>
                <a:avLst/>
                <a:gdLst>
                  <a:gd name="T0" fmla="*/ 53 w 63"/>
                  <a:gd name="T1" fmla="*/ 0 h 33"/>
                  <a:gd name="T2" fmla="*/ 53 w 63"/>
                  <a:gd name="T3" fmla="*/ 0 h 33"/>
                  <a:gd name="T4" fmla="*/ 53 w 63"/>
                  <a:gd name="T5" fmla="*/ 7 h 33"/>
                  <a:gd name="T6" fmla="*/ 49 w 63"/>
                  <a:gd name="T7" fmla="*/ 11 h 33"/>
                  <a:gd name="T8" fmla="*/ 44 w 63"/>
                  <a:gd name="T9" fmla="*/ 15 h 33"/>
                  <a:gd name="T10" fmla="*/ 37 w 63"/>
                  <a:gd name="T11" fmla="*/ 17 h 33"/>
                  <a:gd name="T12" fmla="*/ 29 w 63"/>
                  <a:gd name="T13" fmla="*/ 20 h 33"/>
                  <a:gd name="T14" fmla="*/ 19 w 63"/>
                  <a:gd name="T15" fmla="*/ 21 h 33"/>
                  <a:gd name="T16" fmla="*/ 9 w 63"/>
                  <a:gd name="T17" fmla="*/ 24 h 33"/>
                  <a:gd name="T18" fmla="*/ 0 w 63"/>
                  <a:gd name="T19" fmla="*/ 25 h 33"/>
                  <a:gd name="T20" fmla="*/ 0 w 63"/>
                  <a:gd name="T21" fmla="*/ 33 h 33"/>
                  <a:gd name="T22" fmla="*/ 9 w 63"/>
                  <a:gd name="T23" fmla="*/ 31 h 33"/>
                  <a:gd name="T24" fmla="*/ 19 w 63"/>
                  <a:gd name="T25" fmla="*/ 29 h 33"/>
                  <a:gd name="T26" fmla="*/ 29 w 63"/>
                  <a:gd name="T27" fmla="*/ 27 h 33"/>
                  <a:gd name="T28" fmla="*/ 40 w 63"/>
                  <a:gd name="T29" fmla="*/ 25 h 33"/>
                  <a:gd name="T30" fmla="*/ 47 w 63"/>
                  <a:gd name="T31" fmla="*/ 22 h 33"/>
                  <a:gd name="T32" fmla="*/ 54 w 63"/>
                  <a:gd name="T33" fmla="*/ 16 h 33"/>
                  <a:gd name="T34" fmla="*/ 60 w 63"/>
                  <a:gd name="T35" fmla="*/ 9 h 33"/>
                  <a:gd name="T36" fmla="*/ 63 w 63"/>
                  <a:gd name="T37" fmla="*/ 0 h 33"/>
                  <a:gd name="T38" fmla="*/ 63 w 63"/>
                  <a:gd name="T39" fmla="*/ 0 h 33"/>
                  <a:gd name="T40" fmla="*/ 53 w 63"/>
                  <a:gd name="T41" fmla="*/ 0 h 3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3"/>
                  <a:gd name="T64" fmla="*/ 0 h 33"/>
                  <a:gd name="T65" fmla="*/ 63 w 63"/>
                  <a:gd name="T66" fmla="*/ 33 h 3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3" h="33">
                    <a:moveTo>
                      <a:pt x="53" y="0"/>
                    </a:moveTo>
                    <a:lnTo>
                      <a:pt x="53" y="0"/>
                    </a:lnTo>
                    <a:lnTo>
                      <a:pt x="53" y="7"/>
                    </a:lnTo>
                    <a:lnTo>
                      <a:pt x="49" y="11"/>
                    </a:lnTo>
                    <a:lnTo>
                      <a:pt x="44" y="15"/>
                    </a:lnTo>
                    <a:lnTo>
                      <a:pt x="37" y="17"/>
                    </a:lnTo>
                    <a:lnTo>
                      <a:pt x="29" y="20"/>
                    </a:lnTo>
                    <a:lnTo>
                      <a:pt x="19" y="21"/>
                    </a:lnTo>
                    <a:lnTo>
                      <a:pt x="9" y="24"/>
                    </a:lnTo>
                    <a:lnTo>
                      <a:pt x="0" y="25"/>
                    </a:lnTo>
                    <a:lnTo>
                      <a:pt x="0" y="33"/>
                    </a:lnTo>
                    <a:lnTo>
                      <a:pt x="9" y="31"/>
                    </a:lnTo>
                    <a:lnTo>
                      <a:pt x="19" y="29"/>
                    </a:lnTo>
                    <a:lnTo>
                      <a:pt x="29" y="27"/>
                    </a:lnTo>
                    <a:lnTo>
                      <a:pt x="40" y="25"/>
                    </a:lnTo>
                    <a:lnTo>
                      <a:pt x="47" y="22"/>
                    </a:lnTo>
                    <a:lnTo>
                      <a:pt x="54" y="16"/>
                    </a:lnTo>
                    <a:lnTo>
                      <a:pt x="60" y="9"/>
                    </a:lnTo>
                    <a:lnTo>
                      <a:pt x="63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75" name="Freeform 74"/>
              <p:cNvSpPr>
                <a:spLocks/>
              </p:cNvSpPr>
              <p:nvPr/>
            </p:nvSpPr>
            <p:spPr bwMode="auto">
              <a:xfrm>
                <a:off x="4657" y="2611"/>
                <a:ext cx="10" cy="205"/>
              </a:xfrm>
              <a:custGeom>
                <a:avLst/>
                <a:gdLst>
                  <a:gd name="T0" fmla="*/ 0 w 10"/>
                  <a:gd name="T1" fmla="*/ 0 h 205"/>
                  <a:gd name="T2" fmla="*/ 0 w 10"/>
                  <a:gd name="T3" fmla="*/ 0 h 205"/>
                  <a:gd name="T4" fmla="*/ 0 w 10"/>
                  <a:gd name="T5" fmla="*/ 205 h 205"/>
                  <a:gd name="T6" fmla="*/ 10 w 10"/>
                  <a:gd name="T7" fmla="*/ 205 h 205"/>
                  <a:gd name="T8" fmla="*/ 10 w 10"/>
                  <a:gd name="T9" fmla="*/ 0 h 205"/>
                  <a:gd name="T10" fmla="*/ 10 w 10"/>
                  <a:gd name="T11" fmla="*/ 0 h 205"/>
                  <a:gd name="T12" fmla="*/ 0 w 10"/>
                  <a:gd name="T13" fmla="*/ 0 h 20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205"/>
                  <a:gd name="T23" fmla="*/ 10 w 10"/>
                  <a:gd name="T24" fmla="*/ 205 h 20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205">
                    <a:moveTo>
                      <a:pt x="0" y="0"/>
                    </a:moveTo>
                    <a:lnTo>
                      <a:pt x="0" y="0"/>
                    </a:lnTo>
                    <a:lnTo>
                      <a:pt x="0" y="205"/>
                    </a:lnTo>
                    <a:lnTo>
                      <a:pt x="10" y="205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76" name="Freeform 75"/>
              <p:cNvSpPr>
                <a:spLocks/>
              </p:cNvSpPr>
              <p:nvPr/>
            </p:nvSpPr>
            <p:spPr bwMode="auto">
              <a:xfrm>
                <a:off x="4604" y="2578"/>
                <a:ext cx="63" cy="33"/>
              </a:xfrm>
              <a:custGeom>
                <a:avLst/>
                <a:gdLst>
                  <a:gd name="T0" fmla="*/ 0 w 63"/>
                  <a:gd name="T1" fmla="*/ 8 h 33"/>
                  <a:gd name="T2" fmla="*/ 0 w 63"/>
                  <a:gd name="T3" fmla="*/ 8 h 33"/>
                  <a:gd name="T4" fmla="*/ 9 w 63"/>
                  <a:gd name="T5" fmla="*/ 9 h 33"/>
                  <a:gd name="T6" fmla="*/ 19 w 63"/>
                  <a:gd name="T7" fmla="*/ 12 h 33"/>
                  <a:gd name="T8" fmla="*/ 29 w 63"/>
                  <a:gd name="T9" fmla="*/ 13 h 33"/>
                  <a:gd name="T10" fmla="*/ 37 w 63"/>
                  <a:gd name="T11" fmla="*/ 16 h 33"/>
                  <a:gd name="T12" fmla="*/ 44 w 63"/>
                  <a:gd name="T13" fmla="*/ 18 h 33"/>
                  <a:gd name="T14" fmla="*/ 49 w 63"/>
                  <a:gd name="T15" fmla="*/ 22 h 33"/>
                  <a:gd name="T16" fmla="*/ 53 w 63"/>
                  <a:gd name="T17" fmla="*/ 26 h 33"/>
                  <a:gd name="T18" fmla="*/ 53 w 63"/>
                  <a:gd name="T19" fmla="*/ 33 h 33"/>
                  <a:gd name="T20" fmla="*/ 63 w 63"/>
                  <a:gd name="T21" fmla="*/ 33 h 33"/>
                  <a:gd name="T22" fmla="*/ 60 w 63"/>
                  <a:gd name="T23" fmla="*/ 24 h 33"/>
                  <a:gd name="T24" fmla="*/ 54 w 63"/>
                  <a:gd name="T25" fmla="*/ 17 h 33"/>
                  <a:gd name="T26" fmla="*/ 47 w 63"/>
                  <a:gd name="T27" fmla="*/ 11 h 33"/>
                  <a:gd name="T28" fmla="*/ 40 w 63"/>
                  <a:gd name="T29" fmla="*/ 8 h 33"/>
                  <a:gd name="T30" fmla="*/ 29 w 63"/>
                  <a:gd name="T31" fmla="*/ 5 h 33"/>
                  <a:gd name="T32" fmla="*/ 19 w 63"/>
                  <a:gd name="T33" fmla="*/ 4 h 33"/>
                  <a:gd name="T34" fmla="*/ 9 w 63"/>
                  <a:gd name="T35" fmla="*/ 2 h 33"/>
                  <a:gd name="T36" fmla="*/ 0 w 63"/>
                  <a:gd name="T37" fmla="*/ 0 h 33"/>
                  <a:gd name="T38" fmla="*/ 0 w 63"/>
                  <a:gd name="T39" fmla="*/ 0 h 33"/>
                  <a:gd name="T40" fmla="*/ 0 w 63"/>
                  <a:gd name="T41" fmla="*/ 8 h 3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3"/>
                  <a:gd name="T64" fmla="*/ 0 h 33"/>
                  <a:gd name="T65" fmla="*/ 63 w 63"/>
                  <a:gd name="T66" fmla="*/ 33 h 3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3" h="33">
                    <a:moveTo>
                      <a:pt x="0" y="8"/>
                    </a:moveTo>
                    <a:lnTo>
                      <a:pt x="0" y="8"/>
                    </a:lnTo>
                    <a:lnTo>
                      <a:pt x="9" y="9"/>
                    </a:lnTo>
                    <a:lnTo>
                      <a:pt x="19" y="12"/>
                    </a:lnTo>
                    <a:lnTo>
                      <a:pt x="29" y="13"/>
                    </a:lnTo>
                    <a:lnTo>
                      <a:pt x="37" y="16"/>
                    </a:lnTo>
                    <a:lnTo>
                      <a:pt x="44" y="18"/>
                    </a:lnTo>
                    <a:lnTo>
                      <a:pt x="49" y="22"/>
                    </a:lnTo>
                    <a:lnTo>
                      <a:pt x="53" y="26"/>
                    </a:lnTo>
                    <a:lnTo>
                      <a:pt x="53" y="33"/>
                    </a:lnTo>
                    <a:lnTo>
                      <a:pt x="63" y="33"/>
                    </a:lnTo>
                    <a:lnTo>
                      <a:pt x="60" y="24"/>
                    </a:lnTo>
                    <a:lnTo>
                      <a:pt x="54" y="17"/>
                    </a:lnTo>
                    <a:lnTo>
                      <a:pt x="47" y="11"/>
                    </a:lnTo>
                    <a:lnTo>
                      <a:pt x="40" y="8"/>
                    </a:lnTo>
                    <a:lnTo>
                      <a:pt x="29" y="5"/>
                    </a:lnTo>
                    <a:lnTo>
                      <a:pt x="19" y="4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77" name="Freeform 76"/>
              <p:cNvSpPr>
                <a:spLocks/>
              </p:cNvSpPr>
              <p:nvPr/>
            </p:nvSpPr>
            <p:spPr bwMode="auto">
              <a:xfrm>
                <a:off x="4544" y="2547"/>
                <a:ext cx="60" cy="39"/>
              </a:xfrm>
              <a:custGeom>
                <a:avLst/>
                <a:gdLst>
                  <a:gd name="T0" fmla="*/ 10 w 60"/>
                  <a:gd name="T1" fmla="*/ 13 h 39"/>
                  <a:gd name="T2" fmla="*/ 3 w 60"/>
                  <a:gd name="T3" fmla="*/ 16 h 39"/>
                  <a:gd name="T4" fmla="*/ 8 w 60"/>
                  <a:gd name="T5" fmla="*/ 22 h 39"/>
                  <a:gd name="T6" fmla="*/ 14 w 60"/>
                  <a:gd name="T7" fmla="*/ 26 h 39"/>
                  <a:gd name="T8" fmla="*/ 21 w 60"/>
                  <a:gd name="T9" fmla="*/ 30 h 39"/>
                  <a:gd name="T10" fmla="*/ 27 w 60"/>
                  <a:gd name="T11" fmla="*/ 31 h 39"/>
                  <a:gd name="T12" fmla="*/ 34 w 60"/>
                  <a:gd name="T13" fmla="*/ 34 h 39"/>
                  <a:gd name="T14" fmla="*/ 43 w 60"/>
                  <a:gd name="T15" fmla="*/ 35 h 39"/>
                  <a:gd name="T16" fmla="*/ 50 w 60"/>
                  <a:gd name="T17" fmla="*/ 38 h 39"/>
                  <a:gd name="T18" fmla="*/ 60 w 60"/>
                  <a:gd name="T19" fmla="*/ 39 h 39"/>
                  <a:gd name="T20" fmla="*/ 60 w 60"/>
                  <a:gd name="T21" fmla="*/ 31 h 39"/>
                  <a:gd name="T22" fmla="*/ 50 w 60"/>
                  <a:gd name="T23" fmla="*/ 30 h 39"/>
                  <a:gd name="T24" fmla="*/ 43 w 60"/>
                  <a:gd name="T25" fmla="*/ 27 h 39"/>
                  <a:gd name="T26" fmla="*/ 34 w 60"/>
                  <a:gd name="T27" fmla="*/ 26 h 39"/>
                  <a:gd name="T28" fmla="*/ 29 w 60"/>
                  <a:gd name="T29" fmla="*/ 23 h 39"/>
                  <a:gd name="T30" fmla="*/ 23 w 60"/>
                  <a:gd name="T31" fmla="*/ 22 h 39"/>
                  <a:gd name="T32" fmla="*/ 18 w 60"/>
                  <a:gd name="T33" fmla="*/ 18 h 39"/>
                  <a:gd name="T34" fmla="*/ 12 w 60"/>
                  <a:gd name="T35" fmla="*/ 14 h 39"/>
                  <a:gd name="T36" fmla="*/ 8 w 60"/>
                  <a:gd name="T37" fmla="*/ 11 h 39"/>
                  <a:gd name="T38" fmla="*/ 0 w 60"/>
                  <a:gd name="T39" fmla="*/ 13 h 39"/>
                  <a:gd name="T40" fmla="*/ 8 w 60"/>
                  <a:gd name="T41" fmla="*/ 11 h 39"/>
                  <a:gd name="T42" fmla="*/ 0 w 60"/>
                  <a:gd name="T43" fmla="*/ 0 h 39"/>
                  <a:gd name="T44" fmla="*/ 0 w 60"/>
                  <a:gd name="T45" fmla="*/ 13 h 39"/>
                  <a:gd name="T46" fmla="*/ 10 w 60"/>
                  <a:gd name="T47" fmla="*/ 13 h 3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9"/>
                  <a:gd name="T74" fmla="*/ 60 w 60"/>
                  <a:gd name="T75" fmla="*/ 39 h 3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9">
                    <a:moveTo>
                      <a:pt x="10" y="13"/>
                    </a:moveTo>
                    <a:lnTo>
                      <a:pt x="3" y="16"/>
                    </a:lnTo>
                    <a:lnTo>
                      <a:pt x="8" y="22"/>
                    </a:lnTo>
                    <a:lnTo>
                      <a:pt x="14" y="26"/>
                    </a:lnTo>
                    <a:lnTo>
                      <a:pt x="21" y="30"/>
                    </a:lnTo>
                    <a:lnTo>
                      <a:pt x="27" y="31"/>
                    </a:lnTo>
                    <a:lnTo>
                      <a:pt x="34" y="34"/>
                    </a:lnTo>
                    <a:lnTo>
                      <a:pt x="43" y="35"/>
                    </a:lnTo>
                    <a:lnTo>
                      <a:pt x="50" y="38"/>
                    </a:lnTo>
                    <a:lnTo>
                      <a:pt x="60" y="39"/>
                    </a:lnTo>
                    <a:lnTo>
                      <a:pt x="60" y="31"/>
                    </a:lnTo>
                    <a:lnTo>
                      <a:pt x="50" y="30"/>
                    </a:lnTo>
                    <a:lnTo>
                      <a:pt x="43" y="27"/>
                    </a:lnTo>
                    <a:lnTo>
                      <a:pt x="34" y="26"/>
                    </a:lnTo>
                    <a:lnTo>
                      <a:pt x="29" y="23"/>
                    </a:lnTo>
                    <a:lnTo>
                      <a:pt x="23" y="22"/>
                    </a:lnTo>
                    <a:lnTo>
                      <a:pt x="18" y="18"/>
                    </a:lnTo>
                    <a:lnTo>
                      <a:pt x="12" y="14"/>
                    </a:lnTo>
                    <a:lnTo>
                      <a:pt x="8" y="11"/>
                    </a:lnTo>
                    <a:lnTo>
                      <a:pt x="0" y="13"/>
                    </a:lnTo>
                    <a:lnTo>
                      <a:pt x="8" y="11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78" name="Freeform 77"/>
              <p:cNvSpPr>
                <a:spLocks/>
              </p:cNvSpPr>
              <p:nvPr/>
            </p:nvSpPr>
            <p:spPr bwMode="auto">
              <a:xfrm>
                <a:off x="4544" y="2560"/>
                <a:ext cx="10" cy="320"/>
              </a:xfrm>
              <a:custGeom>
                <a:avLst/>
                <a:gdLst>
                  <a:gd name="T0" fmla="*/ 3 w 10"/>
                  <a:gd name="T1" fmla="*/ 304 h 320"/>
                  <a:gd name="T2" fmla="*/ 10 w 10"/>
                  <a:gd name="T3" fmla="*/ 307 h 320"/>
                  <a:gd name="T4" fmla="*/ 10 w 10"/>
                  <a:gd name="T5" fmla="*/ 0 h 320"/>
                  <a:gd name="T6" fmla="*/ 0 w 10"/>
                  <a:gd name="T7" fmla="*/ 0 h 320"/>
                  <a:gd name="T8" fmla="*/ 0 w 10"/>
                  <a:gd name="T9" fmla="*/ 307 h 320"/>
                  <a:gd name="T10" fmla="*/ 8 w 10"/>
                  <a:gd name="T11" fmla="*/ 309 h 320"/>
                  <a:gd name="T12" fmla="*/ 0 w 10"/>
                  <a:gd name="T13" fmla="*/ 307 h 320"/>
                  <a:gd name="T14" fmla="*/ 0 w 10"/>
                  <a:gd name="T15" fmla="*/ 320 h 320"/>
                  <a:gd name="T16" fmla="*/ 8 w 10"/>
                  <a:gd name="T17" fmla="*/ 309 h 320"/>
                  <a:gd name="T18" fmla="*/ 3 w 10"/>
                  <a:gd name="T19" fmla="*/ 304 h 3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320"/>
                  <a:gd name="T32" fmla="*/ 10 w 10"/>
                  <a:gd name="T33" fmla="*/ 320 h 32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320">
                    <a:moveTo>
                      <a:pt x="3" y="304"/>
                    </a:moveTo>
                    <a:lnTo>
                      <a:pt x="10" y="307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307"/>
                    </a:lnTo>
                    <a:lnTo>
                      <a:pt x="8" y="309"/>
                    </a:lnTo>
                    <a:lnTo>
                      <a:pt x="0" y="307"/>
                    </a:lnTo>
                    <a:lnTo>
                      <a:pt x="0" y="320"/>
                    </a:lnTo>
                    <a:lnTo>
                      <a:pt x="8" y="309"/>
                    </a:lnTo>
                    <a:lnTo>
                      <a:pt x="3" y="3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79" name="Freeform 78"/>
              <p:cNvSpPr>
                <a:spLocks/>
              </p:cNvSpPr>
              <p:nvPr/>
            </p:nvSpPr>
            <p:spPr bwMode="auto">
              <a:xfrm>
                <a:off x="4549" y="2278"/>
                <a:ext cx="113" cy="304"/>
              </a:xfrm>
              <a:custGeom>
                <a:avLst/>
                <a:gdLst>
                  <a:gd name="T0" fmla="*/ 0 w 113"/>
                  <a:gd name="T1" fmla="*/ 304 h 304"/>
                  <a:gd name="T2" fmla="*/ 5 w 113"/>
                  <a:gd name="T3" fmla="*/ 299 h 304"/>
                  <a:gd name="T4" fmla="*/ 11 w 113"/>
                  <a:gd name="T5" fmla="*/ 295 h 304"/>
                  <a:gd name="T6" fmla="*/ 17 w 113"/>
                  <a:gd name="T7" fmla="*/ 292 h 304"/>
                  <a:gd name="T8" fmla="*/ 23 w 113"/>
                  <a:gd name="T9" fmla="*/ 290 h 304"/>
                  <a:gd name="T10" fmla="*/ 29 w 113"/>
                  <a:gd name="T11" fmla="*/ 287 h 304"/>
                  <a:gd name="T12" fmla="*/ 38 w 113"/>
                  <a:gd name="T13" fmla="*/ 286 h 304"/>
                  <a:gd name="T14" fmla="*/ 45 w 113"/>
                  <a:gd name="T15" fmla="*/ 283 h 304"/>
                  <a:gd name="T16" fmla="*/ 55 w 113"/>
                  <a:gd name="T17" fmla="*/ 282 h 304"/>
                  <a:gd name="T18" fmla="*/ 64 w 113"/>
                  <a:gd name="T19" fmla="*/ 281 h 304"/>
                  <a:gd name="T20" fmla="*/ 74 w 113"/>
                  <a:gd name="T21" fmla="*/ 280 h 304"/>
                  <a:gd name="T22" fmla="*/ 84 w 113"/>
                  <a:gd name="T23" fmla="*/ 278 h 304"/>
                  <a:gd name="T24" fmla="*/ 93 w 113"/>
                  <a:gd name="T25" fmla="*/ 276 h 304"/>
                  <a:gd name="T26" fmla="*/ 101 w 113"/>
                  <a:gd name="T27" fmla="*/ 273 h 304"/>
                  <a:gd name="T28" fmla="*/ 107 w 113"/>
                  <a:gd name="T29" fmla="*/ 268 h 304"/>
                  <a:gd name="T30" fmla="*/ 112 w 113"/>
                  <a:gd name="T31" fmla="*/ 261 h 304"/>
                  <a:gd name="T32" fmla="*/ 113 w 113"/>
                  <a:gd name="T33" fmla="*/ 254 h 304"/>
                  <a:gd name="T34" fmla="*/ 113 w 113"/>
                  <a:gd name="T35" fmla="*/ 49 h 304"/>
                  <a:gd name="T36" fmla="*/ 112 w 113"/>
                  <a:gd name="T37" fmla="*/ 41 h 304"/>
                  <a:gd name="T38" fmla="*/ 107 w 113"/>
                  <a:gd name="T39" fmla="*/ 36 h 304"/>
                  <a:gd name="T40" fmla="*/ 101 w 113"/>
                  <a:gd name="T41" fmla="*/ 31 h 304"/>
                  <a:gd name="T42" fmla="*/ 93 w 113"/>
                  <a:gd name="T43" fmla="*/ 29 h 304"/>
                  <a:gd name="T44" fmla="*/ 84 w 113"/>
                  <a:gd name="T45" fmla="*/ 26 h 304"/>
                  <a:gd name="T46" fmla="*/ 74 w 113"/>
                  <a:gd name="T47" fmla="*/ 25 h 304"/>
                  <a:gd name="T48" fmla="*/ 64 w 113"/>
                  <a:gd name="T49" fmla="*/ 23 h 304"/>
                  <a:gd name="T50" fmla="*/ 55 w 113"/>
                  <a:gd name="T51" fmla="*/ 22 h 304"/>
                  <a:gd name="T52" fmla="*/ 45 w 113"/>
                  <a:gd name="T53" fmla="*/ 21 h 304"/>
                  <a:gd name="T54" fmla="*/ 38 w 113"/>
                  <a:gd name="T55" fmla="*/ 18 h 304"/>
                  <a:gd name="T56" fmla="*/ 29 w 113"/>
                  <a:gd name="T57" fmla="*/ 17 h 304"/>
                  <a:gd name="T58" fmla="*/ 23 w 113"/>
                  <a:gd name="T59" fmla="*/ 14 h 304"/>
                  <a:gd name="T60" fmla="*/ 17 w 113"/>
                  <a:gd name="T61" fmla="*/ 12 h 304"/>
                  <a:gd name="T62" fmla="*/ 11 w 113"/>
                  <a:gd name="T63" fmla="*/ 9 h 304"/>
                  <a:gd name="T64" fmla="*/ 5 w 113"/>
                  <a:gd name="T65" fmla="*/ 5 h 304"/>
                  <a:gd name="T66" fmla="*/ 0 w 113"/>
                  <a:gd name="T67" fmla="*/ 0 h 304"/>
                  <a:gd name="T68" fmla="*/ 0 w 113"/>
                  <a:gd name="T69" fmla="*/ 304 h 30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3"/>
                  <a:gd name="T106" fmla="*/ 0 h 304"/>
                  <a:gd name="T107" fmla="*/ 113 w 113"/>
                  <a:gd name="T108" fmla="*/ 304 h 30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3" h="304">
                    <a:moveTo>
                      <a:pt x="0" y="304"/>
                    </a:moveTo>
                    <a:lnTo>
                      <a:pt x="5" y="299"/>
                    </a:lnTo>
                    <a:lnTo>
                      <a:pt x="11" y="295"/>
                    </a:lnTo>
                    <a:lnTo>
                      <a:pt x="17" y="292"/>
                    </a:lnTo>
                    <a:lnTo>
                      <a:pt x="23" y="290"/>
                    </a:lnTo>
                    <a:lnTo>
                      <a:pt x="29" y="287"/>
                    </a:lnTo>
                    <a:lnTo>
                      <a:pt x="38" y="286"/>
                    </a:lnTo>
                    <a:lnTo>
                      <a:pt x="45" y="283"/>
                    </a:lnTo>
                    <a:lnTo>
                      <a:pt x="55" y="282"/>
                    </a:lnTo>
                    <a:lnTo>
                      <a:pt x="64" y="281"/>
                    </a:lnTo>
                    <a:lnTo>
                      <a:pt x="74" y="280"/>
                    </a:lnTo>
                    <a:lnTo>
                      <a:pt x="84" y="278"/>
                    </a:lnTo>
                    <a:lnTo>
                      <a:pt x="93" y="276"/>
                    </a:lnTo>
                    <a:lnTo>
                      <a:pt x="101" y="273"/>
                    </a:lnTo>
                    <a:lnTo>
                      <a:pt x="107" y="268"/>
                    </a:lnTo>
                    <a:lnTo>
                      <a:pt x="112" y="261"/>
                    </a:lnTo>
                    <a:lnTo>
                      <a:pt x="113" y="254"/>
                    </a:lnTo>
                    <a:lnTo>
                      <a:pt x="113" y="49"/>
                    </a:lnTo>
                    <a:lnTo>
                      <a:pt x="112" y="41"/>
                    </a:lnTo>
                    <a:lnTo>
                      <a:pt x="107" y="36"/>
                    </a:lnTo>
                    <a:lnTo>
                      <a:pt x="101" y="31"/>
                    </a:lnTo>
                    <a:lnTo>
                      <a:pt x="93" y="29"/>
                    </a:lnTo>
                    <a:lnTo>
                      <a:pt x="84" y="26"/>
                    </a:lnTo>
                    <a:lnTo>
                      <a:pt x="74" y="25"/>
                    </a:lnTo>
                    <a:lnTo>
                      <a:pt x="64" y="23"/>
                    </a:lnTo>
                    <a:lnTo>
                      <a:pt x="55" y="22"/>
                    </a:lnTo>
                    <a:lnTo>
                      <a:pt x="45" y="21"/>
                    </a:lnTo>
                    <a:lnTo>
                      <a:pt x="38" y="18"/>
                    </a:lnTo>
                    <a:lnTo>
                      <a:pt x="29" y="17"/>
                    </a:lnTo>
                    <a:lnTo>
                      <a:pt x="23" y="14"/>
                    </a:lnTo>
                    <a:lnTo>
                      <a:pt x="17" y="12"/>
                    </a:lnTo>
                    <a:lnTo>
                      <a:pt x="11" y="9"/>
                    </a:lnTo>
                    <a:lnTo>
                      <a:pt x="5" y="5"/>
                    </a:lnTo>
                    <a:lnTo>
                      <a:pt x="0" y="0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00F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80" name="Freeform 79"/>
              <p:cNvSpPr>
                <a:spLocks/>
              </p:cNvSpPr>
              <p:nvPr/>
            </p:nvSpPr>
            <p:spPr bwMode="auto">
              <a:xfrm>
                <a:off x="4547" y="2556"/>
                <a:ext cx="57" cy="29"/>
              </a:xfrm>
              <a:custGeom>
                <a:avLst/>
                <a:gdLst>
                  <a:gd name="T0" fmla="*/ 57 w 57"/>
                  <a:gd name="T1" fmla="*/ 0 h 29"/>
                  <a:gd name="T2" fmla="*/ 57 w 57"/>
                  <a:gd name="T3" fmla="*/ 0 h 29"/>
                  <a:gd name="T4" fmla="*/ 47 w 57"/>
                  <a:gd name="T5" fmla="*/ 2 h 29"/>
                  <a:gd name="T6" fmla="*/ 40 w 57"/>
                  <a:gd name="T7" fmla="*/ 4 h 29"/>
                  <a:gd name="T8" fmla="*/ 31 w 57"/>
                  <a:gd name="T9" fmla="*/ 5 h 29"/>
                  <a:gd name="T10" fmla="*/ 24 w 57"/>
                  <a:gd name="T11" fmla="*/ 8 h 29"/>
                  <a:gd name="T12" fmla="*/ 18 w 57"/>
                  <a:gd name="T13" fmla="*/ 11 h 29"/>
                  <a:gd name="T14" fmla="*/ 12 w 57"/>
                  <a:gd name="T15" fmla="*/ 13 h 29"/>
                  <a:gd name="T16" fmla="*/ 5 w 57"/>
                  <a:gd name="T17" fmla="*/ 17 h 29"/>
                  <a:gd name="T18" fmla="*/ 0 w 57"/>
                  <a:gd name="T19" fmla="*/ 24 h 29"/>
                  <a:gd name="T20" fmla="*/ 5 w 57"/>
                  <a:gd name="T21" fmla="*/ 29 h 29"/>
                  <a:gd name="T22" fmla="*/ 9 w 57"/>
                  <a:gd name="T23" fmla="*/ 25 h 29"/>
                  <a:gd name="T24" fmla="*/ 14 w 57"/>
                  <a:gd name="T25" fmla="*/ 21 h 29"/>
                  <a:gd name="T26" fmla="*/ 20 w 57"/>
                  <a:gd name="T27" fmla="*/ 18 h 29"/>
                  <a:gd name="T28" fmla="*/ 26 w 57"/>
                  <a:gd name="T29" fmla="*/ 16 h 29"/>
                  <a:gd name="T30" fmla="*/ 31 w 57"/>
                  <a:gd name="T31" fmla="*/ 13 h 29"/>
                  <a:gd name="T32" fmla="*/ 40 w 57"/>
                  <a:gd name="T33" fmla="*/ 12 h 29"/>
                  <a:gd name="T34" fmla="*/ 47 w 57"/>
                  <a:gd name="T35" fmla="*/ 9 h 29"/>
                  <a:gd name="T36" fmla="*/ 57 w 57"/>
                  <a:gd name="T37" fmla="*/ 8 h 29"/>
                  <a:gd name="T38" fmla="*/ 57 w 57"/>
                  <a:gd name="T39" fmla="*/ 8 h 29"/>
                  <a:gd name="T40" fmla="*/ 57 w 57"/>
                  <a:gd name="T41" fmla="*/ 0 h 2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7"/>
                  <a:gd name="T64" fmla="*/ 0 h 29"/>
                  <a:gd name="T65" fmla="*/ 57 w 57"/>
                  <a:gd name="T66" fmla="*/ 29 h 2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7" h="29">
                    <a:moveTo>
                      <a:pt x="57" y="0"/>
                    </a:moveTo>
                    <a:lnTo>
                      <a:pt x="57" y="0"/>
                    </a:lnTo>
                    <a:lnTo>
                      <a:pt x="47" y="2"/>
                    </a:lnTo>
                    <a:lnTo>
                      <a:pt x="40" y="4"/>
                    </a:lnTo>
                    <a:lnTo>
                      <a:pt x="31" y="5"/>
                    </a:lnTo>
                    <a:lnTo>
                      <a:pt x="24" y="8"/>
                    </a:lnTo>
                    <a:lnTo>
                      <a:pt x="18" y="11"/>
                    </a:lnTo>
                    <a:lnTo>
                      <a:pt x="12" y="13"/>
                    </a:lnTo>
                    <a:lnTo>
                      <a:pt x="5" y="17"/>
                    </a:lnTo>
                    <a:lnTo>
                      <a:pt x="0" y="24"/>
                    </a:lnTo>
                    <a:lnTo>
                      <a:pt x="5" y="29"/>
                    </a:lnTo>
                    <a:lnTo>
                      <a:pt x="9" y="25"/>
                    </a:lnTo>
                    <a:lnTo>
                      <a:pt x="14" y="21"/>
                    </a:lnTo>
                    <a:lnTo>
                      <a:pt x="20" y="18"/>
                    </a:lnTo>
                    <a:lnTo>
                      <a:pt x="26" y="16"/>
                    </a:lnTo>
                    <a:lnTo>
                      <a:pt x="31" y="13"/>
                    </a:lnTo>
                    <a:lnTo>
                      <a:pt x="40" y="12"/>
                    </a:lnTo>
                    <a:lnTo>
                      <a:pt x="47" y="9"/>
                    </a:lnTo>
                    <a:lnTo>
                      <a:pt x="57" y="8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81" name="Freeform 80"/>
              <p:cNvSpPr>
                <a:spLocks/>
              </p:cNvSpPr>
              <p:nvPr/>
            </p:nvSpPr>
            <p:spPr bwMode="auto">
              <a:xfrm>
                <a:off x="4604" y="2532"/>
                <a:ext cx="63" cy="32"/>
              </a:xfrm>
              <a:custGeom>
                <a:avLst/>
                <a:gdLst>
                  <a:gd name="T0" fmla="*/ 53 w 63"/>
                  <a:gd name="T1" fmla="*/ 0 h 32"/>
                  <a:gd name="T2" fmla="*/ 53 w 63"/>
                  <a:gd name="T3" fmla="*/ 0 h 32"/>
                  <a:gd name="T4" fmla="*/ 53 w 63"/>
                  <a:gd name="T5" fmla="*/ 6 h 32"/>
                  <a:gd name="T6" fmla="*/ 49 w 63"/>
                  <a:gd name="T7" fmla="*/ 11 h 32"/>
                  <a:gd name="T8" fmla="*/ 44 w 63"/>
                  <a:gd name="T9" fmla="*/ 15 h 32"/>
                  <a:gd name="T10" fmla="*/ 37 w 63"/>
                  <a:gd name="T11" fmla="*/ 18 h 32"/>
                  <a:gd name="T12" fmla="*/ 29 w 63"/>
                  <a:gd name="T13" fmla="*/ 20 h 32"/>
                  <a:gd name="T14" fmla="*/ 19 w 63"/>
                  <a:gd name="T15" fmla="*/ 22 h 32"/>
                  <a:gd name="T16" fmla="*/ 9 w 63"/>
                  <a:gd name="T17" fmla="*/ 23 h 32"/>
                  <a:gd name="T18" fmla="*/ 0 w 63"/>
                  <a:gd name="T19" fmla="*/ 24 h 32"/>
                  <a:gd name="T20" fmla="*/ 0 w 63"/>
                  <a:gd name="T21" fmla="*/ 32 h 32"/>
                  <a:gd name="T22" fmla="*/ 9 w 63"/>
                  <a:gd name="T23" fmla="*/ 31 h 32"/>
                  <a:gd name="T24" fmla="*/ 19 w 63"/>
                  <a:gd name="T25" fmla="*/ 29 h 32"/>
                  <a:gd name="T26" fmla="*/ 29 w 63"/>
                  <a:gd name="T27" fmla="*/ 28 h 32"/>
                  <a:gd name="T28" fmla="*/ 40 w 63"/>
                  <a:gd name="T29" fmla="*/ 26 h 32"/>
                  <a:gd name="T30" fmla="*/ 47 w 63"/>
                  <a:gd name="T31" fmla="*/ 23 h 32"/>
                  <a:gd name="T32" fmla="*/ 54 w 63"/>
                  <a:gd name="T33" fmla="*/ 16 h 32"/>
                  <a:gd name="T34" fmla="*/ 60 w 63"/>
                  <a:gd name="T35" fmla="*/ 9 h 32"/>
                  <a:gd name="T36" fmla="*/ 63 w 63"/>
                  <a:gd name="T37" fmla="*/ 0 h 32"/>
                  <a:gd name="T38" fmla="*/ 63 w 63"/>
                  <a:gd name="T39" fmla="*/ 0 h 32"/>
                  <a:gd name="T40" fmla="*/ 53 w 63"/>
                  <a:gd name="T41" fmla="*/ 0 h 3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3"/>
                  <a:gd name="T64" fmla="*/ 0 h 32"/>
                  <a:gd name="T65" fmla="*/ 63 w 63"/>
                  <a:gd name="T66" fmla="*/ 32 h 3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3" h="32">
                    <a:moveTo>
                      <a:pt x="53" y="0"/>
                    </a:moveTo>
                    <a:lnTo>
                      <a:pt x="53" y="0"/>
                    </a:lnTo>
                    <a:lnTo>
                      <a:pt x="53" y="6"/>
                    </a:lnTo>
                    <a:lnTo>
                      <a:pt x="49" y="11"/>
                    </a:lnTo>
                    <a:lnTo>
                      <a:pt x="44" y="15"/>
                    </a:lnTo>
                    <a:lnTo>
                      <a:pt x="37" y="18"/>
                    </a:lnTo>
                    <a:lnTo>
                      <a:pt x="29" y="20"/>
                    </a:lnTo>
                    <a:lnTo>
                      <a:pt x="19" y="22"/>
                    </a:lnTo>
                    <a:lnTo>
                      <a:pt x="9" y="23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9" y="31"/>
                    </a:lnTo>
                    <a:lnTo>
                      <a:pt x="19" y="29"/>
                    </a:lnTo>
                    <a:lnTo>
                      <a:pt x="29" y="28"/>
                    </a:lnTo>
                    <a:lnTo>
                      <a:pt x="40" y="26"/>
                    </a:lnTo>
                    <a:lnTo>
                      <a:pt x="47" y="23"/>
                    </a:lnTo>
                    <a:lnTo>
                      <a:pt x="54" y="16"/>
                    </a:lnTo>
                    <a:lnTo>
                      <a:pt x="60" y="9"/>
                    </a:lnTo>
                    <a:lnTo>
                      <a:pt x="63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82" name="Freeform 81"/>
              <p:cNvSpPr>
                <a:spLocks/>
              </p:cNvSpPr>
              <p:nvPr/>
            </p:nvSpPr>
            <p:spPr bwMode="auto">
              <a:xfrm>
                <a:off x="4657" y="2327"/>
                <a:ext cx="10" cy="205"/>
              </a:xfrm>
              <a:custGeom>
                <a:avLst/>
                <a:gdLst>
                  <a:gd name="T0" fmla="*/ 0 w 10"/>
                  <a:gd name="T1" fmla="*/ 0 h 205"/>
                  <a:gd name="T2" fmla="*/ 0 w 10"/>
                  <a:gd name="T3" fmla="*/ 0 h 205"/>
                  <a:gd name="T4" fmla="*/ 0 w 10"/>
                  <a:gd name="T5" fmla="*/ 205 h 205"/>
                  <a:gd name="T6" fmla="*/ 10 w 10"/>
                  <a:gd name="T7" fmla="*/ 205 h 205"/>
                  <a:gd name="T8" fmla="*/ 10 w 10"/>
                  <a:gd name="T9" fmla="*/ 0 h 205"/>
                  <a:gd name="T10" fmla="*/ 10 w 10"/>
                  <a:gd name="T11" fmla="*/ 0 h 205"/>
                  <a:gd name="T12" fmla="*/ 0 w 10"/>
                  <a:gd name="T13" fmla="*/ 0 h 20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205"/>
                  <a:gd name="T23" fmla="*/ 10 w 10"/>
                  <a:gd name="T24" fmla="*/ 205 h 20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205">
                    <a:moveTo>
                      <a:pt x="0" y="0"/>
                    </a:moveTo>
                    <a:lnTo>
                      <a:pt x="0" y="0"/>
                    </a:lnTo>
                    <a:lnTo>
                      <a:pt x="0" y="205"/>
                    </a:lnTo>
                    <a:lnTo>
                      <a:pt x="10" y="205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83" name="Freeform 82"/>
              <p:cNvSpPr>
                <a:spLocks/>
              </p:cNvSpPr>
              <p:nvPr/>
            </p:nvSpPr>
            <p:spPr bwMode="auto">
              <a:xfrm>
                <a:off x="4604" y="2296"/>
                <a:ext cx="63" cy="31"/>
              </a:xfrm>
              <a:custGeom>
                <a:avLst/>
                <a:gdLst>
                  <a:gd name="T0" fmla="*/ 0 w 63"/>
                  <a:gd name="T1" fmla="*/ 8 h 31"/>
                  <a:gd name="T2" fmla="*/ 0 w 63"/>
                  <a:gd name="T3" fmla="*/ 8 h 31"/>
                  <a:gd name="T4" fmla="*/ 9 w 63"/>
                  <a:gd name="T5" fmla="*/ 9 h 31"/>
                  <a:gd name="T6" fmla="*/ 19 w 63"/>
                  <a:gd name="T7" fmla="*/ 11 h 31"/>
                  <a:gd name="T8" fmla="*/ 29 w 63"/>
                  <a:gd name="T9" fmla="*/ 12 h 31"/>
                  <a:gd name="T10" fmla="*/ 37 w 63"/>
                  <a:gd name="T11" fmla="*/ 14 h 31"/>
                  <a:gd name="T12" fmla="*/ 44 w 63"/>
                  <a:gd name="T13" fmla="*/ 17 h 31"/>
                  <a:gd name="T14" fmla="*/ 49 w 63"/>
                  <a:gd name="T15" fmla="*/ 21 h 31"/>
                  <a:gd name="T16" fmla="*/ 53 w 63"/>
                  <a:gd name="T17" fmla="*/ 25 h 31"/>
                  <a:gd name="T18" fmla="*/ 53 w 63"/>
                  <a:gd name="T19" fmla="*/ 31 h 31"/>
                  <a:gd name="T20" fmla="*/ 63 w 63"/>
                  <a:gd name="T21" fmla="*/ 31 h 31"/>
                  <a:gd name="T22" fmla="*/ 60 w 63"/>
                  <a:gd name="T23" fmla="*/ 22 h 31"/>
                  <a:gd name="T24" fmla="*/ 54 w 63"/>
                  <a:gd name="T25" fmla="*/ 16 h 31"/>
                  <a:gd name="T26" fmla="*/ 47 w 63"/>
                  <a:gd name="T27" fmla="*/ 9 h 31"/>
                  <a:gd name="T28" fmla="*/ 40 w 63"/>
                  <a:gd name="T29" fmla="*/ 7 h 31"/>
                  <a:gd name="T30" fmla="*/ 29 w 63"/>
                  <a:gd name="T31" fmla="*/ 4 h 31"/>
                  <a:gd name="T32" fmla="*/ 19 w 63"/>
                  <a:gd name="T33" fmla="*/ 3 h 31"/>
                  <a:gd name="T34" fmla="*/ 9 w 63"/>
                  <a:gd name="T35" fmla="*/ 1 h 31"/>
                  <a:gd name="T36" fmla="*/ 0 w 63"/>
                  <a:gd name="T37" fmla="*/ 0 h 31"/>
                  <a:gd name="T38" fmla="*/ 0 w 63"/>
                  <a:gd name="T39" fmla="*/ 0 h 31"/>
                  <a:gd name="T40" fmla="*/ 0 w 63"/>
                  <a:gd name="T41" fmla="*/ 8 h 3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3"/>
                  <a:gd name="T64" fmla="*/ 0 h 31"/>
                  <a:gd name="T65" fmla="*/ 63 w 63"/>
                  <a:gd name="T66" fmla="*/ 31 h 3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3" h="31">
                    <a:moveTo>
                      <a:pt x="0" y="8"/>
                    </a:moveTo>
                    <a:lnTo>
                      <a:pt x="0" y="8"/>
                    </a:lnTo>
                    <a:lnTo>
                      <a:pt x="9" y="9"/>
                    </a:lnTo>
                    <a:lnTo>
                      <a:pt x="19" y="11"/>
                    </a:lnTo>
                    <a:lnTo>
                      <a:pt x="29" y="12"/>
                    </a:lnTo>
                    <a:lnTo>
                      <a:pt x="37" y="14"/>
                    </a:lnTo>
                    <a:lnTo>
                      <a:pt x="44" y="17"/>
                    </a:lnTo>
                    <a:lnTo>
                      <a:pt x="49" y="21"/>
                    </a:lnTo>
                    <a:lnTo>
                      <a:pt x="53" y="25"/>
                    </a:lnTo>
                    <a:lnTo>
                      <a:pt x="53" y="31"/>
                    </a:lnTo>
                    <a:lnTo>
                      <a:pt x="63" y="31"/>
                    </a:lnTo>
                    <a:lnTo>
                      <a:pt x="60" y="22"/>
                    </a:lnTo>
                    <a:lnTo>
                      <a:pt x="54" y="16"/>
                    </a:lnTo>
                    <a:lnTo>
                      <a:pt x="47" y="9"/>
                    </a:lnTo>
                    <a:lnTo>
                      <a:pt x="40" y="7"/>
                    </a:lnTo>
                    <a:lnTo>
                      <a:pt x="29" y="4"/>
                    </a:lnTo>
                    <a:lnTo>
                      <a:pt x="19" y="3"/>
                    </a:lnTo>
                    <a:lnTo>
                      <a:pt x="9" y="1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84" name="Freeform 83"/>
              <p:cNvSpPr>
                <a:spLocks/>
              </p:cNvSpPr>
              <p:nvPr/>
            </p:nvSpPr>
            <p:spPr bwMode="auto">
              <a:xfrm>
                <a:off x="4544" y="2266"/>
                <a:ext cx="60" cy="38"/>
              </a:xfrm>
              <a:custGeom>
                <a:avLst/>
                <a:gdLst>
                  <a:gd name="T0" fmla="*/ 10 w 60"/>
                  <a:gd name="T1" fmla="*/ 12 h 38"/>
                  <a:gd name="T2" fmla="*/ 3 w 60"/>
                  <a:gd name="T3" fmla="*/ 15 h 38"/>
                  <a:gd name="T4" fmla="*/ 8 w 60"/>
                  <a:gd name="T5" fmla="*/ 21 h 38"/>
                  <a:gd name="T6" fmla="*/ 15 w 60"/>
                  <a:gd name="T7" fmla="*/ 25 h 38"/>
                  <a:gd name="T8" fmla="*/ 21 w 60"/>
                  <a:gd name="T9" fmla="*/ 28 h 38"/>
                  <a:gd name="T10" fmla="*/ 27 w 60"/>
                  <a:gd name="T11" fmla="*/ 30 h 38"/>
                  <a:gd name="T12" fmla="*/ 34 w 60"/>
                  <a:gd name="T13" fmla="*/ 33 h 38"/>
                  <a:gd name="T14" fmla="*/ 43 w 60"/>
                  <a:gd name="T15" fmla="*/ 34 h 38"/>
                  <a:gd name="T16" fmla="*/ 50 w 60"/>
                  <a:gd name="T17" fmla="*/ 37 h 38"/>
                  <a:gd name="T18" fmla="*/ 60 w 60"/>
                  <a:gd name="T19" fmla="*/ 38 h 38"/>
                  <a:gd name="T20" fmla="*/ 60 w 60"/>
                  <a:gd name="T21" fmla="*/ 30 h 38"/>
                  <a:gd name="T22" fmla="*/ 50 w 60"/>
                  <a:gd name="T23" fmla="*/ 29 h 38"/>
                  <a:gd name="T24" fmla="*/ 43 w 60"/>
                  <a:gd name="T25" fmla="*/ 26 h 38"/>
                  <a:gd name="T26" fmla="*/ 34 w 60"/>
                  <a:gd name="T27" fmla="*/ 25 h 38"/>
                  <a:gd name="T28" fmla="*/ 29 w 60"/>
                  <a:gd name="T29" fmla="*/ 22 h 38"/>
                  <a:gd name="T30" fmla="*/ 23 w 60"/>
                  <a:gd name="T31" fmla="*/ 20 h 38"/>
                  <a:gd name="T32" fmla="*/ 17 w 60"/>
                  <a:gd name="T33" fmla="*/ 17 h 38"/>
                  <a:gd name="T34" fmla="*/ 12 w 60"/>
                  <a:gd name="T35" fmla="*/ 13 h 38"/>
                  <a:gd name="T36" fmla="*/ 8 w 60"/>
                  <a:gd name="T37" fmla="*/ 9 h 38"/>
                  <a:gd name="T38" fmla="*/ 0 w 60"/>
                  <a:gd name="T39" fmla="*/ 12 h 38"/>
                  <a:gd name="T40" fmla="*/ 8 w 60"/>
                  <a:gd name="T41" fmla="*/ 9 h 38"/>
                  <a:gd name="T42" fmla="*/ 0 w 60"/>
                  <a:gd name="T43" fmla="*/ 0 h 38"/>
                  <a:gd name="T44" fmla="*/ 0 w 60"/>
                  <a:gd name="T45" fmla="*/ 12 h 38"/>
                  <a:gd name="T46" fmla="*/ 10 w 60"/>
                  <a:gd name="T47" fmla="*/ 12 h 3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8"/>
                  <a:gd name="T74" fmla="*/ 60 w 60"/>
                  <a:gd name="T75" fmla="*/ 38 h 3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8">
                    <a:moveTo>
                      <a:pt x="10" y="12"/>
                    </a:moveTo>
                    <a:lnTo>
                      <a:pt x="3" y="15"/>
                    </a:lnTo>
                    <a:lnTo>
                      <a:pt x="8" y="21"/>
                    </a:lnTo>
                    <a:lnTo>
                      <a:pt x="15" y="25"/>
                    </a:lnTo>
                    <a:lnTo>
                      <a:pt x="21" y="28"/>
                    </a:lnTo>
                    <a:lnTo>
                      <a:pt x="27" y="30"/>
                    </a:lnTo>
                    <a:lnTo>
                      <a:pt x="34" y="33"/>
                    </a:lnTo>
                    <a:lnTo>
                      <a:pt x="43" y="34"/>
                    </a:lnTo>
                    <a:lnTo>
                      <a:pt x="50" y="37"/>
                    </a:lnTo>
                    <a:lnTo>
                      <a:pt x="60" y="38"/>
                    </a:lnTo>
                    <a:lnTo>
                      <a:pt x="60" y="30"/>
                    </a:lnTo>
                    <a:lnTo>
                      <a:pt x="50" y="29"/>
                    </a:lnTo>
                    <a:lnTo>
                      <a:pt x="43" y="26"/>
                    </a:lnTo>
                    <a:lnTo>
                      <a:pt x="34" y="25"/>
                    </a:lnTo>
                    <a:lnTo>
                      <a:pt x="29" y="22"/>
                    </a:lnTo>
                    <a:lnTo>
                      <a:pt x="23" y="20"/>
                    </a:lnTo>
                    <a:lnTo>
                      <a:pt x="17" y="17"/>
                    </a:lnTo>
                    <a:lnTo>
                      <a:pt x="12" y="13"/>
                    </a:lnTo>
                    <a:lnTo>
                      <a:pt x="8" y="9"/>
                    </a:lnTo>
                    <a:lnTo>
                      <a:pt x="0" y="12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85" name="Freeform 84"/>
              <p:cNvSpPr>
                <a:spLocks/>
              </p:cNvSpPr>
              <p:nvPr/>
            </p:nvSpPr>
            <p:spPr bwMode="auto">
              <a:xfrm>
                <a:off x="4544" y="2278"/>
                <a:ext cx="10" cy="316"/>
              </a:xfrm>
              <a:custGeom>
                <a:avLst/>
                <a:gdLst>
                  <a:gd name="T0" fmla="*/ 3 w 10"/>
                  <a:gd name="T1" fmla="*/ 302 h 316"/>
                  <a:gd name="T2" fmla="*/ 10 w 10"/>
                  <a:gd name="T3" fmla="*/ 304 h 316"/>
                  <a:gd name="T4" fmla="*/ 10 w 10"/>
                  <a:gd name="T5" fmla="*/ 0 h 316"/>
                  <a:gd name="T6" fmla="*/ 0 w 10"/>
                  <a:gd name="T7" fmla="*/ 0 h 316"/>
                  <a:gd name="T8" fmla="*/ 0 w 10"/>
                  <a:gd name="T9" fmla="*/ 304 h 316"/>
                  <a:gd name="T10" fmla="*/ 8 w 10"/>
                  <a:gd name="T11" fmla="*/ 307 h 316"/>
                  <a:gd name="T12" fmla="*/ 0 w 10"/>
                  <a:gd name="T13" fmla="*/ 304 h 316"/>
                  <a:gd name="T14" fmla="*/ 0 w 10"/>
                  <a:gd name="T15" fmla="*/ 316 h 316"/>
                  <a:gd name="T16" fmla="*/ 8 w 10"/>
                  <a:gd name="T17" fmla="*/ 307 h 316"/>
                  <a:gd name="T18" fmla="*/ 3 w 10"/>
                  <a:gd name="T19" fmla="*/ 302 h 31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316"/>
                  <a:gd name="T32" fmla="*/ 10 w 10"/>
                  <a:gd name="T33" fmla="*/ 316 h 31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316">
                    <a:moveTo>
                      <a:pt x="3" y="302"/>
                    </a:moveTo>
                    <a:lnTo>
                      <a:pt x="10" y="304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304"/>
                    </a:lnTo>
                    <a:lnTo>
                      <a:pt x="8" y="307"/>
                    </a:lnTo>
                    <a:lnTo>
                      <a:pt x="0" y="304"/>
                    </a:lnTo>
                    <a:lnTo>
                      <a:pt x="0" y="316"/>
                    </a:lnTo>
                    <a:lnTo>
                      <a:pt x="8" y="307"/>
                    </a:lnTo>
                    <a:lnTo>
                      <a:pt x="3" y="3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86" name="Freeform 85"/>
              <p:cNvSpPr>
                <a:spLocks/>
              </p:cNvSpPr>
              <p:nvPr/>
            </p:nvSpPr>
            <p:spPr bwMode="auto">
              <a:xfrm>
                <a:off x="382" y="1810"/>
                <a:ext cx="113" cy="306"/>
              </a:xfrm>
              <a:custGeom>
                <a:avLst/>
                <a:gdLst>
                  <a:gd name="T0" fmla="*/ 113 w 113"/>
                  <a:gd name="T1" fmla="*/ 306 h 306"/>
                  <a:gd name="T2" fmla="*/ 107 w 113"/>
                  <a:gd name="T3" fmla="*/ 301 h 306"/>
                  <a:gd name="T4" fmla="*/ 102 w 113"/>
                  <a:gd name="T5" fmla="*/ 297 h 306"/>
                  <a:gd name="T6" fmla="*/ 96 w 113"/>
                  <a:gd name="T7" fmla="*/ 293 h 306"/>
                  <a:gd name="T8" fmla="*/ 90 w 113"/>
                  <a:gd name="T9" fmla="*/ 291 h 306"/>
                  <a:gd name="T10" fmla="*/ 82 w 113"/>
                  <a:gd name="T11" fmla="*/ 289 h 306"/>
                  <a:gd name="T12" fmla="*/ 75 w 113"/>
                  <a:gd name="T13" fmla="*/ 288 h 306"/>
                  <a:gd name="T14" fmla="*/ 67 w 113"/>
                  <a:gd name="T15" fmla="*/ 286 h 306"/>
                  <a:gd name="T16" fmla="*/ 58 w 113"/>
                  <a:gd name="T17" fmla="*/ 284 h 306"/>
                  <a:gd name="T18" fmla="*/ 48 w 113"/>
                  <a:gd name="T19" fmla="*/ 283 h 306"/>
                  <a:gd name="T20" fmla="*/ 39 w 113"/>
                  <a:gd name="T21" fmla="*/ 280 h 306"/>
                  <a:gd name="T22" fmla="*/ 29 w 113"/>
                  <a:gd name="T23" fmla="*/ 279 h 306"/>
                  <a:gd name="T24" fmla="*/ 21 w 113"/>
                  <a:gd name="T25" fmla="*/ 277 h 306"/>
                  <a:gd name="T26" fmla="*/ 12 w 113"/>
                  <a:gd name="T27" fmla="*/ 274 h 306"/>
                  <a:gd name="T28" fmla="*/ 6 w 113"/>
                  <a:gd name="T29" fmla="*/ 269 h 306"/>
                  <a:gd name="T30" fmla="*/ 1 w 113"/>
                  <a:gd name="T31" fmla="*/ 264 h 306"/>
                  <a:gd name="T32" fmla="*/ 0 w 113"/>
                  <a:gd name="T33" fmla="*/ 256 h 306"/>
                  <a:gd name="T34" fmla="*/ 0 w 113"/>
                  <a:gd name="T35" fmla="*/ 50 h 306"/>
                  <a:gd name="T36" fmla="*/ 1 w 113"/>
                  <a:gd name="T37" fmla="*/ 42 h 306"/>
                  <a:gd name="T38" fmla="*/ 6 w 113"/>
                  <a:gd name="T39" fmla="*/ 37 h 306"/>
                  <a:gd name="T40" fmla="*/ 12 w 113"/>
                  <a:gd name="T41" fmla="*/ 32 h 306"/>
                  <a:gd name="T42" fmla="*/ 21 w 113"/>
                  <a:gd name="T43" fmla="*/ 29 h 306"/>
                  <a:gd name="T44" fmla="*/ 29 w 113"/>
                  <a:gd name="T45" fmla="*/ 27 h 306"/>
                  <a:gd name="T46" fmla="*/ 39 w 113"/>
                  <a:gd name="T47" fmla="*/ 26 h 306"/>
                  <a:gd name="T48" fmla="*/ 48 w 113"/>
                  <a:gd name="T49" fmla="*/ 23 h 306"/>
                  <a:gd name="T50" fmla="*/ 58 w 113"/>
                  <a:gd name="T51" fmla="*/ 22 h 306"/>
                  <a:gd name="T52" fmla="*/ 67 w 113"/>
                  <a:gd name="T53" fmla="*/ 20 h 306"/>
                  <a:gd name="T54" fmla="*/ 75 w 113"/>
                  <a:gd name="T55" fmla="*/ 18 h 306"/>
                  <a:gd name="T56" fmla="*/ 82 w 113"/>
                  <a:gd name="T57" fmla="*/ 16 h 306"/>
                  <a:gd name="T58" fmla="*/ 90 w 113"/>
                  <a:gd name="T59" fmla="*/ 14 h 306"/>
                  <a:gd name="T60" fmla="*/ 96 w 113"/>
                  <a:gd name="T61" fmla="*/ 11 h 306"/>
                  <a:gd name="T62" fmla="*/ 102 w 113"/>
                  <a:gd name="T63" fmla="*/ 9 h 306"/>
                  <a:gd name="T64" fmla="*/ 107 w 113"/>
                  <a:gd name="T65" fmla="*/ 5 h 306"/>
                  <a:gd name="T66" fmla="*/ 113 w 113"/>
                  <a:gd name="T67" fmla="*/ 0 h 306"/>
                  <a:gd name="T68" fmla="*/ 113 w 113"/>
                  <a:gd name="T69" fmla="*/ 306 h 30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3"/>
                  <a:gd name="T106" fmla="*/ 0 h 306"/>
                  <a:gd name="T107" fmla="*/ 113 w 113"/>
                  <a:gd name="T108" fmla="*/ 306 h 30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3" h="306">
                    <a:moveTo>
                      <a:pt x="113" y="306"/>
                    </a:moveTo>
                    <a:lnTo>
                      <a:pt x="107" y="301"/>
                    </a:lnTo>
                    <a:lnTo>
                      <a:pt x="102" y="297"/>
                    </a:lnTo>
                    <a:lnTo>
                      <a:pt x="96" y="293"/>
                    </a:lnTo>
                    <a:lnTo>
                      <a:pt x="90" y="291"/>
                    </a:lnTo>
                    <a:lnTo>
                      <a:pt x="82" y="289"/>
                    </a:lnTo>
                    <a:lnTo>
                      <a:pt x="75" y="288"/>
                    </a:lnTo>
                    <a:lnTo>
                      <a:pt x="67" y="286"/>
                    </a:lnTo>
                    <a:lnTo>
                      <a:pt x="58" y="284"/>
                    </a:lnTo>
                    <a:lnTo>
                      <a:pt x="48" y="283"/>
                    </a:lnTo>
                    <a:lnTo>
                      <a:pt x="39" y="280"/>
                    </a:lnTo>
                    <a:lnTo>
                      <a:pt x="29" y="279"/>
                    </a:lnTo>
                    <a:lnTo>
                      <a:pt x="21" y="277"/>
                    </a:lnTo>
                    <a:lnTo>
                      <a:pt x="12" y="274"/>
                    </a:lnTo>
                    <a:lnTo>
                      <a:pt x="6" y="269"/>
                    </a:lnTo>
                    <a:lnTo>
                      <a:pt x="1" y="264"/>
                    </a:lnTo>
                    <a:lnTo>
                      <a:pt x="0" y="256"/>
                    </a:lnTo>
                    <a:lnTo>
                      <a:pt x="0" y="50"/>
                    </a:lnTo>
                    <a:lnTo>
                      <a:pt x="1" y="42"/>
                    </a:lnTo>
                    <a:lnTo>
                      <a:pt x="6" y="37"/>
                    </a:lnTo>
                    <a:lnTo>
                      <a:pt x="12" y="32"/>
                    </a:lnTo>
                    <a:lnTo>
                      <a:pt x="21" y="29"/>
                    </a:lnTo>
                    <a:lnTo>
                      <a:pt x="29" y="27"/>
                    </a:lnTo>
                    <a:lnTo>
                      <a:pt x="39" y="26"/>
                    </a:lnTo>
                    <a:lnTo>
                      <a:pt x="48" y="23"/>
                    </a:lnTo>
                    <a:lnTo>
                      <a:pt x="58" y="22"/>
                    </a:lnTo>
                    <a:lnTo>
                      <a:pt x="67" y="20"/>
                    </a:lnTo>
                    <a:lnTo>
                      <a:pt x="75" y="18"/>
                    </a:lnTo>
                    <a:lnTo>
                      <a:pt x="82" y="16"/>
                    </a:lnTo>
                    <a:lnTo>
                      <a:pt x="90" y="14"/>
                    </a:lnTo>
                    <a:lnTo>
                      <a:pt x="96" y="11"/>
                    </a:lnTo>
                    <a:lnTo>
                      <a:pt x="102" y="9"/>
                    </a:lnTo>
                    <a:lnTo>
                      <a:pt x="107" y="5"/>
                    </a:lnTo>
                    <a:lnTo>
                      <a:pt x="113" y="0"/>
                    </a:lnTo>
                    <a:lnTo>
                      <a:pt x="113" y="306"/>
                    </a:lnTo>
                    <a:close/>
                  </a:path>
                </a:pathLst>
              </a:custGeom>
              <a:solidFill>
                <a:srgbClr val="66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87" name="Freeform 86"/>
              <p:cNvSpPr>
                <a:spLocks/>
              </p:cNvSpPr>
              <p:nvPr/>
            </p:nvSpPr>
            <p:spPr bwMode="auto">
              <a:xfrm>
                <a:off x="440" y="2090"/>
                <a:ext cx="57" cy="29"/>
              </a:xfrm>
              <a:custGeom>
                <a:avLst/>
                <a:gdLst>
                  <a:gd name="T0" fmla="*/ 0 w 57"/>
                  <a:gd name="T1" fmla="*/ 8 h 29"/>
                  <a:gd name="T2" fmla="*/ 0 w 57"/>
                  <a:gd name="T3" fmla="*/ 8 h 29"/>
                  <a:gd name="T4" fmla="*/ 9 w 57"/>
                  <a:gd name="T5" fmla="*/ 9 h 29"/>
                  <a:gd name="T6" fmla="*/ 17 w 57"/>
                  <a:gd name="T7" fmla="*/ 12 h 29"/>
                  <a:gd name="T8" fmla="*/ 24 w 57"/>
                  <a:gd name="T9" fmla="*/ 13 h 29"/>
                  <a:gd name="T10" fmla="*/ 30 w 57"/>
                  <a:gd name="T11" fmla="*/ 15 h 29"/>
                  <a:gd name="T12" fmla="*/ 37 w 57"/>
                  <a:gd name="T13" fmla="*/ 17 h 29"/>
                  <a:gd name="T14" fmla="*/ 41 w 57"/>
                  <a:gd name="T15" fmla="*/ 21 h 29"/>
                  <a:gd name="T16" fmla="*/ 46 w 57"/>
                  <a:gd name="T17" fmla="*/ 25 h 29"/>
                  <a:gd name="T18" fmla="*/ 52 w 57"/>
                  <a:gd name="T19" fmla="*/ 29 h 29"/>
                  <a:gd name="T20" fmla="*/ 57 w 57"/>
                  <a:gd name="T21" fmla="*/ 24 h 29"/>
                  <a:gd name="T22" fmla="*/ 51 w 57"/>
                  <a:gd name="T23" fmla="*/ 17 h 29"/>
                  <a:gd name="T24" fmla="*/ 46 w 57"/>
                  <a:gd name="T25" fmla="*/ 13 h 29"/>
                  <a:gd name="T26" fmla="*/ 39 w 57"/>
                  <a:gd name="T27" fmla="*/ 9 h 29"/>
                  <a:gd name="T28" fmla="*/ 33 w 57"/>
                  <a:gd name="T29" fmla="*/ 7 h 29"/>
                  <a:gd name="T30" fmla="*/ 24 w 57"/>
                  <a:gd name="T31" fmla="*/ 6 h 29"/>
                  <a:gd name="T32" fmla="*/ 17 w 57"/>
                  <a:gd name="T33" fmla="*/ 4 h 29"/>
                  <a:gd name="T34" fmla="*/ 9 w 57"/>
                  <a:gd name="T35" fmla="*/ 2 h 29"/>
                  <a:gd name="T36" fmla="*/ 0 w 57"/>
                  <a:gd name="T37" fmla="*/ 0 h 29"/>
                  <a:gd name="T38" fmla="*/ 0 w 57"/>
                  <a:gd name="T39" fmla="*/ 0 h 29"/>
                  <a:gd name="T40" fmla="*/ 0 w 57"/>
                  <a:gd name="T41" fmla="*/ 8 h 2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7"/>
                  <a:gd name="T64" fmla="*/ 0 h 29"/>
                  <a:gd name="T65" fmla="*/ 57 w 57"/>
                  <a:gd name="T66" fmla="*/ 29 h 2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7" h="29">
                    <a:moveTo>
                      <a:pt x="0" y="8"/>
                    </a:moveTo>
                    <a:lnTo>
                      <a:pt x="0" y="8"/>
                    </a:lnTo>
                    <a:lnTo>
                      <a:pt x="9" y="9"/>
                    </a:lnTo>
                    <a:lnTo>
                      <a:pt x="17" y="12"/>
                    </a:lnTo>
                    <a:lnTo>
                      <a:pt x="24" y="13"/>
                    </a:lnTo>
                    <a:lnTo>
                      <a:pt x="30" y="15"/>
                    </a:lnTo>
                    <a:lnTo>
                      <a:pt x="37" y="17"/>
                    </a:lnTo>
                    <a:lnTo>
                      <a:pt x="41" y="21"/>
                    </a:lnTo>
                    <a:lnTo>
                      <a:pt x="46" y="25"/>
                    </a:lnTo>
                    <a:lnTo>
                      <a:pt x="52" y="29"/>
                    </a:lnTo>
                    <a:lnTo>
                      <a:pt x="57" y="24"/>
                    </a:lnTo>
                    <a:lnTo>
                      <a:pt x="51" y="17"/>
                    </a:lnTo>
                    <a:lnTo>
                      <a:pt x="46" y="13"/>
                    </a:lnTo>
                    <a:lnTo>
                      <a:pt x="39" y="9"/>
                    </a:lnTo>
                    <a:lnTo>
                      <a:pt x="33" y="7"/>
                    </a:lnTo>
                    <a:lnTo>
                      <a:pt x="24" y="6"/>
                    </a:lnTo>
                    <a:lnTo>
                      <a:pt x="17" y="4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88" name="Freeform 87"/>
              <p:cNvSpPr>
                <a:spLocks/>
              </p:cNvSpPr>
              <p:nvPr/>
            </p:nvSpPr>
            <p:spPr bwMode="auto">
              <a:xfrm>
                <a:off x="377" y="2066"/>
                <a:ext cx="63" cy="32"/>
              </a:xfrm>
              <a:custGeom>
                <a:avLst/>
                <a:gdLst>
                  <a:gd name="T0" fmla="*/ 0 w 63"/>
                  <a:gd name="T1" fmla="*/ 0 h 32"/>
                  <a:gd name="T2" fmla="*/ 0 w 63"/>
                  <a:gd name="T3" fmla="*/ 0 h 32"/>
                  <a:gd name="T4" fmla="*/ 3 w 63"/>
                  <a:gd name="T5" fmla="*/ 9 h 32"/>
                  <a:gd name="T6" fmla="*/ 9 w 63"/>
                  <a:gd name="T7" fmla="*/ 15 h 32"/>
                  <a:gd name="T8" fmla="*/ 16 w 63"/>
                  <a:gd name="T9" fmla="*/ 22 h 32"/>
                  <a:gd name="T10" fmla="*/ 24 w 63"/>
                  <a:gd name="T11" fmla="*/ 24 h 32"/>
                  <a:gd name="T12" fmla="*/ 34 w 63"/>
                  <a:gd name="T13" fmla="*/ 27 h 32"/>
                  <a:gd name="T14" fmla="*/ 44 w 63"/>
                  <a:gd name="T15" fmla="*/ 28 h 32"/>
                  <a:gd name="T16" fmla="*/ 53 w 63"/>
                  <a:gd name="T17" fmla="*/ 31 h 32"/>
                  <a:gd name="T18" fmla="*/ 63 w 63"/>
                  <a:gd name="T19" fmla="*/ 32 h 32"/>
                  <a:gd name="T20" fmla="*/ 63 w 63"/>
                  <a:gd name="T21" fmla="*/ 24 h 32"/>
                  <a:gd name="T22" fmla="*/ 53 w 63"/>
                  <a:gd name="T23" fmla="*/ 23 h 32"/>
                  <a:gd name="T24" fmla="*/ 44 w 63"/>
                  <a:gd name="T25" fmla="*/ 21 h 32"/>
                  <a:gd name="T26" fmla="*/ 34 w 63"/>
                  <a:gd name="T27" fmla="*/ 19 h 32"/>
                  <a:gd name="T28" fmla="*/ 27 w 63"/>
                  <a:gd name="T29" fmla="*/ 17 h 32"/>
                  <a:gd name="T30" fmla="*/ 18 w 63"/>
                  <a:gd name="T31" fmla="*/ 14 h 32"/>
                  <a:gd name="T32" fmla="*/ 13 w 63"/>
                  <a:gd name="T33" fmla="*/ 10 h 32"/>
                  <a:gd name="T34" fmla="*/ 10 w 63"/>
                  <a:gd name="T35" fmla="*/ 6 h 32"/>
                  <a:gd name="T36" fmla="*/ 10 w 63"/>
                  <a:gd name="T37" fmla="*/ 0 h 32"/>
                  <a:gd name="T38" fmla="*/ 10 w 63"/>
                  <a:gd name="T39" fmla="*/ 0 h 32"/>
                  <a:gd name="T40" fmla="*/ 0 w 63"/>
                  <a:gd name="T41" fmla="*/ 0 h 3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3"/>
                  <a:gd name="T64" fmla="*/ 0 h 32"/>
                  <a:gd name="T65" fmla="*/ 63 w 63"/>
                  <a:gd name="T66" fmla="*/ 32 h 3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3" h="32">
                    <a:moveTo>
                      <a:pt x="0" y="0"/>
                    </a:moveTo>
                    <a:lnTo>
                      <a:pt x="0" y="0"/>
                    </a:lnTo>
                    <a:lnTo>
                      <a:pt x="3" y="9"/>
                    </a:lnTo>
                    <a:lnTo>
                      <a:pt x="9" y="15"/>
                    </a:lnTo>
                    <a:lnTo>
                      <a:pt x="16" y="22"/>
                    </a:lnTo>
                    <a:lnTo>
                      <a:pt x="24" y="24"/>
                    </a:lnTo>
                    <a:lnTo>
                      <a:pt x="34" y="27"/>
                    </a:lnTo>
                    <a:lnTo>
                      <a:pt x="44" y="28"/>
                    </a:lnTo>
                    <a:lnTo>
                      <a:pt x="53" y="31"/>
                    </a:lnTo>
                    <a:lnTo>
                      <a:pt x="63" y="32"/>
                    </a:lnTo>
                    <a:lnTo>
                      <a:pt x="63" y="24"/>
                    </a:lnTo>
                    <a:lnTo>
                      <a:pt x="53" y="23"/>
                    </a:lnTo>
                    <a:lnTo>
                      <a:pt x="44" y="21"/>
                    </a:lnTo>
                    <a:lnTo>
                      <a:pt x="34" y="19"/>
                    </a:lnTo>
                    <a:lnTo>
                      <a:pt x="27" y="17"/>
                    </a:lnTo>
                    <a:lnTo>
                      <a:pt x="18" y="14"/>
                    </a:lnTo>
                    <a:lnTo>
                      <a:pt x="13" y="10"/>
                    </a:lnTo>
                    <a:lnTo>
                      <a:pt x="10" y="6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89" name="Freeform 88"/>
              <p:cNvSpPr>
                <a:spLocks/>
              </p:cNvSpPr>
              <p:nvPr/>
            </p:nvSpPr>
            <p:spPr bwMode="auto">
              <a:xfrm>
                <a:off x="377" y="1860"/>
                <a:ext cx="10" cy="206"/>
              </a:xfrm>
              <a:custGeom>
                <a:avLst/>
                <a:gdLst>
                  <a:gd name="T0" fmla="*/ 0 w 10"/>
                  <a:gd name="T1" fmla="*/ 0 h 206"/>
                  <a:gd name="T2" fmla="*/ 0 w 10"/>
                  <a:gd name="T3" fmla="*/ 0 h 206"/>
                  <a:gd name="T4" fmla="*/ 0 w 10"/>
                  <a:gd name="T5" fmla="*/ 206 h 206"/>
                  <a:gd name="T6" fmla="*/ 10 w 10"/>
                  <a:gd name="T7" fmla="*/ 206 h 206"/>
                  <a:gd name="T8" fmla="*/ 10 w 10"/>
                  <a:gd name="T9" fmla="*/ 0 h 206"/>
                  <a:gd name="T10" fmla="*/ 10 w 10"/>
                  <a:gd name="T11" fmla="*/ 0 h 206"/>
                  <a:gd name="T12" fmla="*/ 0 w 10"/>
                  <a:gd name="T13" fmla="*/ 0 h 2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206"/>
                  <a:gd name="T23" fmla="*/ 10 w 10"/>
                  <a:gd name="T24" fmla="*/ 206 h 20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206">
                    <a:moveTo>
                      <a:pt x="0" y="0"/>
                    </a:moveTo>
                    <a:lnTo>
                      <a:pt x="0" y="0"/>
                    </a:lnTo>
                    <a:lnTo>
                      <a:pt x="0" y="206"/>
                    </a:lnTo>
                    <a:lnTo>
                      <a:pt x="10" y="206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90" name="Freeform 89"/>
              <p:cNvSpPr>
                <a:spLocks/>
              </p:cNvSpPr>
              <p:nvPr/>
            </p:nvSpPr>
            <p:spPr bwMode="auto">
              <a:xfrm>
                <a:off x="377" y="1828"/>
                <a:ext cx="63" cy="32"/>
              </a:xfrm>
              <a:custGeom>
                <a:avLst/>
                <a:gdLst>
                  <a:gd name="T0" fmla="*/ 63 w 63"/>
                  <a:gd name="T1" fmla="*/ 0 h 32"/>
                  <a:gd name="T2" fmla="*/ 63 w 63"/>
                  <a:gd name="T3" fmla="*/ 0 h 32"/>
                  <a:gd name="T4" fmla="*/ 53 w 63"/>
                  <a:gd name="T5" fmla="*/ 1 h 32"/>
                  <a:gd name="T6" fmla="*/ 44 w 63"/>
                  <a:gd name="T7" fmla="*/ 4 h 32"/>
                  <a:gd name="T8" fmla="*/ 34 w 63"/>
                  <a:gd name="T9" fmla="*/ 5 h 32"/>
                  <a:gd name="T10" fmla="*/ 24 w 63"/>
                  <a:gd name="T11" fmla="*/ 8 h 32"/>
                  <a:gd name="T12" fmla="*/ 16 w 63"/>
                  <a:gd name="T13" fmla="*/ 10 h 32"/>
                  <a:gd name="T14" fmla="*/ 9 w 63"/>
                  <a:gd name="T15" fmla="*/ 17 h 32"/>
                  <a:gd name="T16" fmla="*/ 3 w 63"/>
                  <a:gd name="T17" fmla="*/ 23 h 32"/>
                  <a:gd name="T18" fmla="*/ 0 w 63"/>
                  <a:gd name="T19" fmla="*/ 32 h 32"/>
                  <a:gd name="T20" fmla="*/ 10 w 63"/>
                  <a:gd name="T21" fmla="*/ 32 h 32"/>
                  <a:gd name="T22" fmla="*/ 10 w 63"/>
                  <a:gd name="T23" fmla="*/ 26 h 32"/>
                  <a:gd name="T24" fmla="*/ 13 w 63"/>
                  <a:gd name="T25" fmla="*/ 22 h 32"/>
                  <a:gd name="T26" fmla="*/ 18 w 63"/>
                  <a:gd name="T27" fmla="*/ 18 h 32"/>
                  <a:gd name="T28" fmla="*/ 27 w 63"/>
                  <a:gd name="T29" fmla="*/ 15 h 32"/>
                  <a:gd name="T30" fmla="*/ 34 w 63"/>
                  <a:gd name="T31" fmla="*/ 13 h 32"/>
                  <a:gd name="T32" fmla="*/ 44 w 63"/>
                  <a:gd name="T33" fmla="*/ 11 h 32"/>
                  <a:gd name="T34" fmla="*/ 53 w 63"/>
                  <a:gd name="T35" fmla="*/ 9 h 32"/>
                  <a:gd name="T36" fmla="*/ 63 w 63"/>
                  <a:gd name="T37" fmla="*/ 8 h 32"/>
                  <a:gd name="T38" fmla="*/ 63 w 63"/>
                  <a:gd name="T39" fmla="*/ 8 h 32"/>
                  <a:gd name="T40" fmla="*/ 63 w 63"/>
                  <a:gd name="T41" fmla="*/ 0 h 3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3"/>
                  <a:gd name="T64" fmla="*/ 0 h 32"/>
                  <a:gd name="T65" fmla="*/ 63 w 63"/>
                  <a:gd name="T66" fmla="*/ 32 h 3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3" h="32">
                    <a:moveTo>
                      <a:pt x="63" y="0"/>
                    </a:moveTo>
                    <a:lnTo>
                      <a:pt x="63" y="0"/>
                    </a:lnTo>
                    <a:lnTo>
                      <a:pt x="53" y="1"/>
                    </a:lnTo>
                    <a:lnTo>
                      <a:pt x="44" y="4"/>
                    </a:lnTo>
                    <a:lnTo>
                      <a:pt x="34" y="5"/>
                    </a:lnTo>
                    <a:lnTo>
                      <a:pt x="24" y="8"/>
                    </a:lnTo>
                    <a:lnTo>
                      <a:pt x="16" y="10"/>
                    </a:lnTo>
                    <a:lnTo>
                      <a:pt x="9" y="17"/>
                    </a:lnTo>
                    <a:lnTo>
                      <a:pt x="3" y="23"/>
                    </a:lnTo>
                    <a:lnTo>
                      <a:pt x="0" y="32"/>
                    </a:lnTo>
                    <a:lnTo>
                      <a:pt x="10" y="32"/>
                    </a:lnTo>
                    <a:lnTo>
                      <a:pt x="10" y="26"/>
                    </a:lnTo>
                    <a:lnTo>
                      <a:pt x="13" y="22"/>
                    </a:lnTo>
                    <a:lnTo>
                      <a:pt x="18" y="18"/>
                    </a:lnTo>
                    <a:lnTo>
                      <a:pt x="27" y="15"/>
                    </a:lnTo>
                    <a:lnTo>
                      <a:pt x="34" y="13"/>
                    </a:lnTo>
                    <a:lnTo>
                      <a:pt x="44" y="11"/>
                    </a:lnTo>
                    <a:lnTo>
                      <a:pt x="53" y="9"/>
                    </a:lnTo>
                    <a:lnTo>
                      <a:pt x="63" y="8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91" name="Freeform 90"/>
              <p:cNvSpPr>
                <a:spLocks/>
              </p:cNvSpPr>
              <p:nvPr/>
            </p:nvSpPr>
            <p:spPr bwMode="auto">
              <a:xfrm>
                <a:off x="440" y="1798"/>
                <a:ext cx="60" cy="38"/>
              </a:xfrm>
              <a:custGeom>
                <a:avLst/>
                <a:gdLst>
                  <a:gd name="T0" fmla="*/ 60 w 60"/>
                  <a:gd name="T1" fmla="*/ 12 h 38"/>
                  <a:gd name="T2" fmla="*/ 52 w 60"/>
                  <a:gd name="T3" fmla="*/ 9 h 38"/>
                  <a:gd name="T4" fmla="*/ 46 w 60"/>
                  <a:gd name="T5" fmla="*/ 13 h 38"/>
                  <a:gd name="T6" fmla="*/ 43 w 60"/>
                  <a:gd name="T7" fmla="*/ 17 h 38"/>
                  <a:gd name="T8" fmla="*/ 37 w 60"/>
                  <a:gd name="T9" fmla="*/ 19 h 38"/>
                  <a:gd name="T10" fmla="*/ 30 w 60"/>
                  <a:gd name="T11" fmla="*/ 22 h 38"/>
                  <a:gd name="T12" fmla="*/ 24 w 60"/>
                  <a:gd name="T13" fmla="*/ 25 h 38"/>
                  <a:gd name="T14" fmla="*/ 17 w 60"/>
                  <a:gd name="T15" fmla="*/ 26 h 38"/>
                  <a:gd name="T16" fmla="*/ 9 w 60"/>
                  <a:gd name="T17" fmla="*/ 28 h 38"/>
                  <a:gd name="T18" fmla="*/ 0 w 60"/>
                  <a:gd name="T19" fmla="*/ 30 h 38"/>
                  <a:gd name="T20" fmla="*/ 0 w 60"/>
                  <a:gd name="T21" fmla="*/ 38 h 38"/>
                  <a:gd name="T22" fmla="*/ 9 w 60"/>
                  <a:gd name="T23" fmla="*/ 36 h 38"/>
                  <a:gd name="T24" fmla="*/ 17 w 60"/>
                  <a:gd name="T25" fmla="*/ 34 h 38"/>
                  <a:gd name="T26" fmla="*/ 24 w 60"/>
                  <a:gd name="T27" fmla="*/ 32 h 38"/>
                  <a:gd name="T28" fmla="*/ 33 w 60"/>
                  <a:gd name="T29" fmla="*/ 30 h 38"/>
                  <a:gd name="T30" fmla="*/ 39 w 60"/>
                  <a:gd name="T31" fmla="*/ 27 h 38"/>
                  <a:gd name="T32" fmla="*/ 45 w 60"/>
                  <a:gd name="T33" fmla="*/ 25 h 38"/>
                  <a:gd name="T34" fmla="*/ 51 w 60"/>
                  <a:gd name="T35" fmla="*/ 21 h 38"/>
                  <a:gd name="T36" fmla="*/ 57 w 60"/>
                  <a:gd name="T37" fmla="*/ 14 h 38"/>
                  <a:gd name="T38" fmla="*/ 50 w 60"/>
                  <a:gd name="T39" fmla="*/ 12 h 38"/>
                  <a:gd name="T40" fmla="*/ 60 w 60"/>
                  <a:gd name="T41" fmla="*/ 12 h 38"/>
                  <a:gd name="T42" fmla="*/ 60 w 60"/>
                  <a:gd name="T43" fmla="*/ 0 h 38"/>
                  <a:gd name="T44" fmla="*/ 52 w 60"/>
                  <a:gd name="T45" fmla="*/ 9 h 38"/>
                  <a:gd name="T46" fmla="*/ 60 w 60"/>
                  <a:gd name="T47" fmla="*/ 12 h 3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8"/>
                  <a:gd name="T74" fmla="*/ 60 w 60"/>
                  <a:gd name="T75" fmla="*/ 38 h 3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8">
                    <a:moveTo>
                      <a:pt x="60" y="12"/>
                    </a:moveTo>
                    <a:lnTo>
                      <a:pt x="52" y="9"/>
                    </a:lnTo>
                    <a:lnTo>
                      <a:pt x="46" y="13"/>
                    </a:lnTo>
                    <a:lnTo>
                      <a:pt x="43" y="17"/>
                    </a:lnTo>
                    <a:lnTo>
                      <a:pt x="37" y="19"/>
                    </a:lnTo>
                    <a:lnTo>
                      <a:pt x="30" y="22"/>
                    </a:lnTo>
                    <a:lnTo>
                      <a:pt x="24" y="25"/>
                    </a:lnTo>
                    <a:lnTo>
                      <a:pt x="17" y="26"/>
                    </a:lnTo>
                    <a:lnTo>
                      <a:pt x="9" y="28"/>
                    </a:lnTo>
                    <a:lnTo>
                      <a:pt x="0" y="30"/>
                    </a:lnTo>
                    <a:lnTo>
                      <a:pt x="0" y="38"/>
                    </a:lnTo>
                    <a:lnTo>
                      <a:pt x="9" y="36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3" y="30"/>
                    </a:lnTo>
                    <a:lnTo>
                      <a:pt x="39" y="27"/>
                    </a:lnTo>
                    <a:lnTo>
                      <a:pt x="45" y="25"/>
                    </a:lnTo>
                    <a:lnTo>
                      <a:pt x="51" y="21"/>
                    </a:lnTo>
                    <a:lnTo>
                      <a:pt x="57" y="14"/>
                    </a:lnTo>
                    <a:lnTo>
                      <a:pt x="50" y="12"/>
                    </a:lnTo>
                    <a:lnTo>
                      <a:pt x="60" y="12"/>
                    </a:lnTo>
                    <a:lnTo>
                      <a:pt x="60" y="0"/>
                    </a:lnTo>
                    <a:lnTo>
                      <a:pt x="52" y="9"/>
                    </a:lnTo>
                    <a:lnTo>
                      <a:pt x="6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92" name="Freeform 91"/>
              <p:cNvSpPr>
                <a:spLocks/>
              </p:cNvSpPr>
              <p:nvPr/>
            </p:nvSpPr>
            <p:spPr bwMode="auto">
              <a:xfrm>
                <a:off x="490" y="1810"/>
                <a:ext cx="10" cy="318"/>
              </a:xfrm>
              <a:custGeom>
                <a:avLst/>
                <a:gdLst>
                  <a:gd name="T0" fmla="*/ 2 w 10"/>
                  <a:gd name="T1" fmla="*/ 309 h 318"/>
                  <a:gd name="T2" fmla="*/ 10 w 10"/>
                  <a:gd name="T3" fmla="*/ 306 h 318"/>
                  <a:gd name="T4" fmla="*/ 10 w 10"/>
                  <a:gd name="T5" fmla="*/ 0 h 318"/>
                  <a:gd name="T6" fmla="*/ 0 w 10"/>
                  <a:gd name="T7" fmla="*/ 0 h 318"/>
                  <a:gd name="T8" fmla="*/ 0 w 10"/>
                  <a:gd name="T9" fmla="*/ 306 h 318"/>
                  <a:gd name="T10" fmla="*/ 7 w 10"/>
                  <a:gd name="T11" fmla="*/ 304 h 318"/>
                  <a:gd name="T12" fmla="*/ 2 w 10"/>
                  <a:gd name="T13" fmla="*/ 309 h 318"/>
                  <a:gd name="T14" fmla="*/ 10 w 10"/>
                  <a:gd name="T15" fmla="*/ 318 h 318"/>
                  <a:gd name="T16" fmla="*/ 10 w 10"/>
                  <a:gd name="T17" fmla="*/ 306 h 318"/>
                  <a:gd name="T18" fmla="*/ 2 w 10"/>
                  <a:gd name="T19" fmla="*/ 309 h 3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318"/>
                  <a:gd name="T32" fmla="*/ 10 w 10"/>
                  <a:gd name="T33" fmla="*/ 318 h 31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318">
                    <a:moveTo>
                      <a:pt x="2" y="309"/>
                    </a:moveTo>
                    <a:lnTo>
                      <a:pt x="10" y="306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306"/>
                    </a:lnTo>
                    <a:lnTo>
                      <a:pt x="7" y="304"/>
                    </a:lnTo>
                    <a:lnTo>
                      <a:pt x="2" y="309"/>
                    </a:lnTo>
                    <a:lnTo>
                      <a:pt x="10" y="318"/>
                    </a:lnTo>
                    <a:lnTo>
                      <a:pt x="10" y="306"/>
                    </a:lnTo>
                    <a:lnTo>
                      <a:pt x="2" y="30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93" name="Freeform 92"/>
              <p:cNvSpPr>
                <a:spLocks/>
              </p:cNvSpPr>
              <p:nvPr/>
            </p:nvSpPr>
            <p:spPr bwMode="auto">
              <a:xfrm>
                <a:off x="382" y="1529"/>
                <a:ext cx="113" cy="305"/>
              </a:xfrm>
              <a:custGeom>
                <a:avLst/>
                <a:gdLst>
                  <a:gd name="T0" fmla="*/ 113 w 113"/>
                  <a:gd name="T1" fmla="*/ 305 h 305"/>
                  <a:gd name="T2" fmla="*/ 107 w 113"/>
                  <a:gd name="T3" fmla="*/ 300 h 305"/>
                  <a:gd name="T4" fmla="*/ 102 w 113"/>
                  <a:gd name="T5" fmla="*/ 296 h 305"/>
                  <a:gd name="T6" fmla="*/ 96 w 113"/>
                  <a:gd name="T7" fmla="*/ 294 h 305"/>
                  <a:gd name="T8" fmla="*/ 90 w 113"/>
                  <a:gd name="T9" fmla="*/ 291 h 305"/>
                  <a:gd name="T10" fmla="*/ 82 w 113"/>
                  <a:gd name="T11" fmla="*/ 288 h 305"/>
                  <a:gd name="T12" fmla="*/ 75 w 113"/>
                  <a:gd name="T13" fmla="*/ 287 h 305"/>
                  <a:gd name="T14" fmla="*/ 67 w 113"/>
                  <a:gd name="T15" fmla="*/ 285 h 305"/>
                  <a:gd name="T16" fmla="*/ 58 w 113"/>
                  <a:gd name="T17" fmla="*/ 283 h 305"/>
                  <a:gd name="T18" fmla="*/ 48 w 113"/>
                  <a:gd name="T19" fmla="*/ 282 h 305"/>
                  <a:gd name="T20" fmla="*/ 39 w 113"/>
                  <a:gd name="T21" fmla="*/ 281 h 305"/>
                  <a:gd name="T22" fmla="*/ 29 w 113"/>
                  <a:gd name="T23" fmla="*/ 279 h 305"/>
                  <a:gd name="T24" fmla="*/ 21 w 113"/>
                  <a:gd name="T25" fmla="*/ 277 h 305"/>
                  <a:gd name="T26" fmla="*/ 12 w 113"/>
                  <a:gd name="T27" fmla="*/ 274 h 305"/>
                  <a:gd name="T28" fmla="*/ 6 w 113"/>
                  <a:gd name="T29" fmla="*/ 269 h 305"/>
                  <a:gd name="T30" fmla="*/ 1 w 113"/>
                  <a:gd name="T31" fmla="*/ 263 h 305"/>
                  <a:gd name="T32" fmla="*/ 0 w 113"/>
                  <a:gd name="T33" fmla="*/ 255 h 305"/>
                  <a:gd name="T34" fmla="*/ 0 w 113"/>
                  <a:gd name="T35" fmla="*/ 49 h 305"/>
                  <a:gd name="T36" fmla="*/ 1 w 113"/>
                  <a:gd name="T37" fmla="*/ 41 h 305"/>
                  <a:gd name="T38" fmla="*/ 6 w 113"/>
                  <a:gd name="T39" fmla="*/ 36 h 305"/>
                  <a:gd name="T40" fmla="*/ 12 w 113"/>
                  <a:gd name="T41" fmla="*/ 31 h 305"/>
                  <a:gd name="T42" fmla="*/ 21 w 113"/>
                  <a:gd name="T43" fmla="*/ 28 h 305"/>
                  <a:gd name="T44" fmla="*/ 29 w 113"/>
                  <a:gd name="T45" fmla="*/ 26 h 305"/>
                  <a:gd name="T46" fmla="*/ 39 w 113"/>
                  <a:gd name="T47" fmla="*/ 24 h 305"/>
                  <a:gd name="T48" fmla="*/ 48 w 113"/>
                  <a:gd name="T49" fmla="*/ 22 h 305"/>
                  <a:gd name="T50" fmla="*/ 58 w 113"/>
                  <a:gd name="T51" fmla="*/ 21 h 305"/>
                  <a:gd name="T52" fmla="*/ 67 w 113"/>
                  <a:gd name="T53" fmla="*/ 19 h 305"/>
                  <a:gd name="T54" fmla="*/ 75 w 113"/>
                  <a:gd name="T55" fmla="*/ 18 h 305"/>
                  <a:gd name="T56" fmla="*/ 82 w 113"/>
                  <a:gd name="T57" fmla="*/ 17 h 305"/>
                  <a:gd name="T58" fmla="*/ 90 w 113"/>
                  <a:gd name="T59" fmla="*/ 14 h 305"/>
                  <a:gd name="T60" fmla="*/ 96 w 113"/>
                  <a:gd name="T61" fmla="*/ 12 h 305"/>
                  <a:gd name="T62" fmla="*/ 102 w 113"/>
                  <a:gd name="T63" fmla="*/ 9 h 305"/>
                  <a:gd name="T64" fmla="*/ 107 w 113"/>
                  <a:gd name="T65" fmla="*/ 5 h 305"/>
                  <a:gd name="T66" fmla="*/ 113 w 113"/>
                  <a:gd name="T67" fmla="*/ 0 h 305"/>
                  <a:gd name="T68" fmla="*/ 113 w 113"/>
                  <a:gd name="T69" fmla="*/ 305 h 30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3"/>
                  <a:gd name="T106" fmla="*/ 0 h 305"/>
                  <a:gd name="T107" fmla="*/ 113 w 113"/>
                  <a:gd name="T108" fmla="*/ 305 h 30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3" h="305">
                    <a:moveTo>
                      <a:pt x="113" y="305"/>
                    </a:moveTo>
                    <a:lnTo>
                      <a:pt x="107" y="300"/>
                    </a:lnTo>
                    <a:lnTo>
                      <a:pt x="102" y="296"/>
                    </a:lnTo>
                    <a:lnTo>
                      <a:pt x="96" y="294"/>
                    </a:lnTo>
                    <a:lnTo>
                      <a:pt x="90" y="291"/>
                    </a:lnTo>
                    <a:lnTo>
                      <a:pt x="82" y="288"/>
                    </a:lnTo>
                    <a:lnTo>
                      <a:pt x="75" y="287"/>
                    </a:lnTo>
                    <a:lnTo>
                      <a:pt x="67" y="285"/>
                    </a:lnTo>
                    <a:lnTo>
                      <a:pt x="58" y="283"/>
                    </a:lnTo>
                    <a:lnTo>
                      <a:pt x="48" y="282"/>
                    </a:lnTo>
                    <a:lnTo>
                      <a:pt x="39" y="281"/>
                    </a:lnTo>
                    <a:lnTo>
                      <a:pt x="29" y="279"/>
                    </a:lnTo>
                    <a:lnTo>
                      <a:pt x="21" y="277"/>
                    </a:lnTo>
                    <a:lnTo>
                      <a:pt x="12" y="274"/>
                    </a:lnTo>
                    <a:lnTo>
                      <a:pt x="6" y="269"/>
                    </a:lnTo>
                    <a:lnTo>
                      <a:pt x="1" y="263"/>
                    </a:lnTo>
                    <a:lnTo>
                      <a:pt x="0" y="255"/>
                    </a:lnTo>
                    <a:lnTo>
                      <a:pt x="0" y="49"/>
                    </a:lnTo>
                    <a:lnTo>
                      <a:pt x="1" y="41"/>
                    </a:lnTo>
                    <a:lnTo>
                      <a:pt x="6" y="36"/>
                    </a:lnTo>
                    <a:lnTo>
                      <a:pt x="12" y="31"/>
                    </a:lnTo>
                    <a:lnTo>
                      <a:pt x="21" y="28"/>
                    </a:lnTo>
                    <a:lnTo>
                      <a:pt x="29" y="26"/>
                    </a:lnTo>
                    <a:lnTo>
                      <a:pt x="39" y="24"/>
                    </a:lnTo>
                    <a:lnTo>
                      <a:pt x="48" y="22"/>
                    </a:lnTo>
                    <a:lnTo>
                      <a:pt x="58" y="21"/>
                    </a:lnTo>
                    <a:lnTo>
                      <a:pt x="67" y="19"/>
                    </a:lnTo>
                    <a:lnTo>
                      <a:pt x="75" y="18"/>
                    </a:lnTo>
                    <a:lnTo>
                      <a:pt x="82" y="17"/>
                    </a:lnTo>
                    <a:lnTo>
                      <a:pt x="90" y="14"/>
                    </a:lnTo>
                    <a:lnTo>
                      <a:pt x="96" y="12"/>
                    </a:lnTo>
                    <a:lnTo>
                      <a:pt x="102" y="9"/>
                    </a:lnTo>
                    <a:lnTo>
                      <a:pt x="107" y="5"/>
                    </a:lnTo>
                    <a:lnTo>
                      <a:pt x="113" y="0"/>
                    </a:lnTo>
                    <a:lnTo>
                      <a:pt x="113" y="305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440" y="1808"/>
                <a:ext cx="57" cy="29"/>
              </a:xfrm>
              <a:custGeom>
                <a:avLst/>
                <a:gdLst>
                  <a:gd name="T0" fmla="*/ 0 w 57"/>
                  <a:gd name="T1" fmla="*/ 8 h 29"/>
                  <a:gd name="T2" fmla="*/ 0 w 57"/>
                  <a:gd name="T3" fmla="*/ 8 h 29"/>
                  <a:gd name="T4" fmla="*/ 9 w 57"/>
                  <a:gd name="T5" fmla="*/ 9 h 29"/>
                  <a:gd name="T6" fmla="*/ 17 w 57"/>
                  <a:gd name="T7" fmla="*/ 12 h 29"/>
                  <a:gd name="T8" fmla="*/ 24 w 57"/>
                  <a:gd name="T9" fmla="*/ 13 h 29"/>
                  <a:gd name="T10" fmla="*/ 30 w 57"/>
                  <a:gd name="T11" fmla="*/ 16 h 29"/>
                  <a:gd name="T12" fmla="*/ 37 w 57"/>
                  <a:gd name="T13" fmla="*/ 18 h 29"/>
                  <a:gd name="T14" fmla="*/ 43 w 57"/>
                  <a:gd name="T15" fmla="*/ 21 h 29"/>
                  <a:gd name="T16" fmla="*/ 46 w 57"/>
                  <a:gd name="T17" fmla="*/ 25 h 29"/>
                  <a:gd name="T18" fmla="*/ 52 w 57"/>
                  <a:gd name="T19" fmla="*/ 29 h 29"/>
                  <a:gd name="T20" fmla="*/ 57 w 57"/>
                  <a:gd name="T21" fmla="*/ 24 h 29"/>
                  <a:gd name="T22" fmla="*/ 51 w 57"/>
                  <a:gd name="T23" fmla="*/ 17 h 29"/>
                  <a:gd name="T24" fmla="*/ 45 w 57"/>
                  <a:gd name="T25" fmla="*/ 13 h 29"/>
                  <a:gd name="T26" fmla="*/ 39 w 57"/>
                  <a:gd name="T27" fmla="*/ 11 h 29"/>
                  <a:gd name="T28" fmla="*/ 33 w 57"/>
                  <a:gd name="T29" fmla="*/ 8 h 29"/>
                  <a:gd name="T30" fmla="*/ 24 w 57"/>
                  <a:gd name="T31" fmla="*/ 6 h 29"/>
                  <a:gd name="T32" fmla="*/ 17 w 57"/>
                  <a:gd name="T33" fmla="*/ 4 h 29"/>
                  <a:gd name="T34" fmla="*/ 9 w 57"/>
                  <a:gd name="T35" fmla="*/ 2 h 29"/>
                  <a:gd name="T36" fmla="*/ 0 w 57"/>
                  <a:gd name="T37" fmla="*/ 0 h 29"/>
                  <a:gd name="T38" fmla="*/ 0 w 57"/>
                  <a:gd name="T39" fmla="*/ 0 h 29"/>
                  <a:gd name="T40" fmla="*/ 0 w 57"/>
                  <a:gd name="T41" fmla="*/ 8 h 2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7"/>
                  <a:gd name="T64" fmla="*/ 0 h 29"/>
                  <a:gd name="T65" fmla="*/ 57 w 57"/>
                  <a:gd name="T66" fmla="*/ 29 h 2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7" h="29">
                    <a:moveTo>
                      <a:pt x="0" y="8"/>
                    </a:moveTo>
                    <a:lnTo>
                      <a:pt x="0" y="8"/>
                    </a:lnTo>
                    <a:lnTo>
                      <a:pt x="9" y="9"/>
                    </a:lnTo>
                    <a:lnTo>
                      <a:pt x="17" y="12"/>
                    </a:lnTo>
                    <a:lnTo>
                      <a:pt x="24" y="13"/>
                    </a:lnTo>
                    <a:lnTo>
                      <a:pt x="30" y="16"/>
                    </a:lnTo>
                    <a:lnTo>
                      <a:pt x="37" y="18"/>
                    </a:lnTo>
                    <a:lnTo>
                      <a:pt x="43" y="21"/>
                    </a:lnTo>
                    <a:lnTo>
                      <a:pt x="46" y="25"/>
                    </a:lnTo>
                    <a:lnTo>
                      <a:pt x="52" y="29"/>
                    </a:lnTo>
                    <a:lnTo>
                      <a:pt x="57" y="24"/>
                    </a:lnTo>
                    <a:lnTo>
                      <a:pt x="51" y="17"/>
                    </a:lnTo>
                    <a:lnTo>
                      <a:pt x="45" y="13"/>
                    </a:lnTo>
                    <a:lnTo>
                      <a:pt x="39" y="11"/>
                    </a:lnTo>
                    <a:lnTo>
                      <a:pt x="33" y="8"/>
                    </a:lnTo>
                    <a:lnTo>
                      <a:pt x="24" y="6"/>
                    </a:lnTo>
                    <a:lnTo>
                      <a:pt x="17" y="4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377" y="1784"/>
                <a:ext cx="63" cy="32"/>
              </a:xfrm>
              <a:custGeom>
                <a:avLst/>
                <a:gdLst>
                  <a:gd name="T0" fmla="*/ 0 w 63"/>
                  <a:gd name="T1" fmla="*/ 0 h 32"/>
                  <a:gd name="T2" fmla="*/ 0 w 63"/>
                  <a:gd name="T3" fmla="*/ 0 h 32"/>
                  <a:gd name="T4" fmla="*/ 3 w 63"/>
                  <a:gd name="T5" fmla="*/ 9 h 32"/>
                  <a:gd name="T6" fmla="*/ 9 w 63"/>
                  <a:gd name="T7" fmla="*/ 17 h 32"/>
                  <a:gd name="T8" fmla="*/ 16 w 63"/>
                  <a:gd name="T9" fmla="*/ 23 h 32"/>
                  <a:gd name="T10" fmla="*/ 24 w 63"/>
                  <a:gd name="T11" fmla="*/ 26 h 32"/>
                  <a:gd name="T12" fmla="*/ 34 w 63"/>
                  <a:gd name="T13" fmla="*/ 28 h 32"/>
                  <a:gd name="T14" fmla="*/ 44 w 63"/>
                  <a:gd name="T15" fmla="*/ 30 h 32"/>
                  <a:gd name="T16" fmla="*/ 53 w 63"/>
                  <a:gd name="T17" fmla="*/ 31 h 32"/>
                  <a:gd name="T18" fmla="*/ 63 w 63"/>
                  <a:gd name="T19" fmla="*/ 32 h 32"/>
                  <a:gd name="T20" fmla="*/ 63 w 63"/>
                  <a:gd name="T21" fmla="*/ 24 h 32"/>
                  <a:gd name="T22" fmla="*/ 53 w 63"/>
                  <a:gd name="T23" fmla="*/ 23 h 32"/>
                  <a:gd name="T24" fmla="*/ 44 w 63"/>
                  <a:gd name="T25" fmla="*/ 22 h 32"/>
                  <a:gd name="T26" fmla="*/ 34 w 63"/>
                  <a:gd name="T27" fmla="*/ 20 h 32"/>
                  <a:gd name="T28" fmla="*/ 27 w 63"/>
                  <a:gd name="T29" fmla="*/ 18 h 32"/>
                  <a:gd name="T30" fmla="*/ 18 w 63"/>
                  <a:gd name="T31" fmla="*/ 15 h 32"/>
                  <a:gd name="T32" fmla="*/ 13 w 63"/>
                  <a:gd name="T33" fmla="*/ 11 h 32"/>
                  <a:gd name="T34" fmla="*/ 10 w 63"/>
                  <a:gd name="T35" fmla="*/ 6 h 32"/>
                  <a:gd name="T36" fmla="*/ 10 w 63"/>
                  <a:gd name="T37" fmla="*/ 0 h 32"/>
                  <a:gd name="T38" fmla="*/ 10 w 63"/>
                  <a:gd name="T39" fmla="*/ 0 h 32"/>
                  <a:gd name="T40" fmla="*/ 0 w 63"/>
                  <a:gd name="T41" fmla="*/ 0 h 3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3"/>
                  <a:gd name="T64" fmla="*/ 0 h 32"/>
                  <a:gd name="T65" fmla="*/ 63 w 63"/>
                  <a:gd name="T66" fmla="*/ 32 h 3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3" h="32">
                    <a:moveTo>
                      <a:pt x="0" y="0"/>
                    </a:moveTo>
                    <a:lnTo>
                      <a:pt x="0" y="0"/>
                    </a:lnTo>
                    <a:lnTo>
                      <a:pt x="3" y="9"/>
                    </a:lnTo>
                    <a:lnTo>
                      <a:pt x="9" y="17"/>
                    </a:lnTo>
                    <a:lnTo>
                      <a:pt x="16" y="23"/>
                    </a:lnTo>
                    <a:lnTo>
                      <a:pt x="24" y="26"/>
                    </a:lnTo>
                    <a:lnTo>
                      <a:pt x="34" y="28"/>
                    </a:lnTo>
                    <a:lnTo>
                      <a:pt x="44" y="30"/>
                    </a:lnTo>
                    <a:lnTo>
                      <a:pt x="53" y="31"/>
                    </a:lnTo>
                    <a:lnTo>
                      <a:pt x="63" y="32"/>
                    </a:lnTo>
                    <a:lnTo>
                      <a:pt x="63" y="24"/>
                    </a:lnTo>
                    <a:lnTo>
                      <a:pt x="53" y="23"/>
                    </a:lnTo>
                    <a:lnTo>
                      <a:pt x="44" y="22"/>
                    </a:lnTo>
                    <a:lnTo>
                      <a:pt x="34" y="20"/>
                    </a:lnTo>
                    <a:lnTo>
                      <a:pt x="27" y="18"/>
                    </a:lnTo>
                    <a:lnTo>
                      <a:pt x="18" y="15"/>
                    </a:lnTo>
                    <a:lnTo>
                      <a:pt x="13" y="11"/>
                    </a:lnTo>
                    <a:lnTo>
                      <a:pt x="10" y="6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377" y="1578"/>
                <a:ext cx="10" cy="206"/>
              </a:xfrm>
              <a:custGeom>
                <a:avLst/>
                <a:gdLst>
                  <a:gd name="T0" fmla="*/ 0 w 10"/>
                  <a:gd name="T1" fmla="*/ 0 h 206"/>
                  <a:gd name="T2" fmla="*/ 0 w 10"/>
                  <a:gd name="T3" fmla="*/ 0 h 206"/>
                  <a:gd name="T4" fmla="*/ 0 w 10"/>
                  <a:gd name="T5" fmla="*/ 206 h 206"/>
                  <a:gd name="T6" fmla="*/ 10 w 10"/>
                  <a:gd name="T7" fmla="*/ 206 h 206"/>
                  <a:gd name="T8" fmla="*/ 10 w 10"/>
                  <a:gd name="T9" fmla="*/ 0 h 206"/>
                  <a:gd name="T10" fmla="*/ 10 w 10"/>
                  <a:gd name="T11" fmla="*/ 0 h 206"/>
                  <a:gd name="T12" fmla="*/ 0 w 10"/>
                  <a:gd name="T13" fmla="*/ 0 h 2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206"/>
                  <a:gd name="T23" fmla="*/ 10 w 10"/>
                  <a:gd name="T24" fmla="*/ 206 h 20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206">
                    <a:moveTo>
                      <a:pt x="0" y="0"/>
                    </a:moveTo>
                    <a:lnTo>
                      <a:pt x="0" y="0"/>
                    </a:lnTo>
                    <a:lnTo>
                      <a:pt x="0" y="206"/>
                    </a:lnTo>
                    <a:lnTo>
                      <a:pt x="10" y="206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97" name="Freeform 96"/>
              <p:cNvSpPr>
                <a:spLocks/>
              </p:cNvSpPr>
              <p:nvPr/>
            </p:nvSpPr>
            <p:spPr bwMode="auto">
              <a:xfrm>
                <a:off x="377" y="1546"/>
                <a:ext cx="63" cy="32"/>
              </a:xfrm>
              <a:custGeom>
                <a:avLst/>
                <a:gdLst>
                  <a:gd name="T0" fmla="*/ 63 w 63"/>
                  <a:gd name="T1" fmla="*/ 0 h 32"/>
                  <a:gd name="T2" fmla="*/ 63 w 63"/>
                  <a:gd name="T3" fmla="*/ 0 h 32"/>
                  <a:gd name="T4" fmla="*/ 53 w 63"/>
                  <a:gd name="T5" fmla="*/ 1 h 32"/>
                  <a:gd name="T6" fmla="*/ 44 w 63"/>
                  <a:gd name="T7" fmla="*/ 4 h 32"/>
                  <a:gd name="T8" fmla="*/ 34 w 63"/>
                  <a:gd name="T9" fmla="*/ 5 h 32"/>
                  <a:gd name="T10" fmla="*/ 24 w 63"/>
                  <a:gd name="T11" fmla="*/ 7 h 32"/>
                  <a:gd name="T12" fmla="*/ 16 w 63"/>
                  <a:gd name="T13" fmla="*/ 10 h 32"/>
                  <a:gd name="T14" fmla="*/ 9 w 63"/>
                  <a:gd name="T15" fmla="*/ 17 h 32"/>
                  <a:gd name="T16" fmla="*/ 3 w 63"/>
                  <a:gd name="T17" fmla="*/ 23 h 32"/>
                  <a:gd name="T18" fmla="*/ 0 w 63"/>
                  <a:gd name="T19" fmla="*/ 32 h 32"/>
                  <a:gd name="T20" fmla="*/ 10 w 63"/>
                  <a:gd name="T21" fmla="*/ 32 h 32"/>
                  <a:gd name="T22" fmla="*/ 10 w 63"/>
                  <a:gd name="T23" fmla="*/ 26 h 32"/>
                  <a:gd name="T24" fmla="*/ 13 w 63"/>
                  <a:gd name="T25" fmla="*/ 22 h 32"/>
                  <a:gd name="T26" fmla="*/ 18 w 63"/>
                  <a:gd name="T27" fmla="*/ 18 h 32"/>
                  <a:gd name="T28" fmla="*/ 27 w 63"/>
                  <a:gd name="T29" fmla="*/ 15 h 32"/>
                  <a:gd name="T30" fmla="*/ 34 w 63"/>
                  <a:gd name="T31" fmla="*/ 13 h 32"/>
                  <a:gd name="T32" fmla="*/ 44 w 63"/>
                  <a:gd name="T33" fmla="*/ 11 h 32"/>
                  <a:gd name="T34" fmla="*/ 53 w 63"/>
                  <a:gd name="T35" fmla="*/ 9 h 32"/>
                  <a:gd name="T36" fmla="*/ 63 w 63"/>
                  <a:gd name="T37" fmla="*/ 7 h 32"/>
                  <a:gd name="T38" fmla="*/ 63 w 63"/>
                  <a:gd name="T39" fmla="*/ 7 h 32"/>
                  <a:gd name="T40" fmla="*/ 63 w 63"/>
                  <a:gd name="T41" fmla="*/ 0 h 3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3"/>
                  <a:gd name="T64" fmla="*/ 0 h 32"/>
                  <a:gd name="T65" fmla="*/ 63 w 63"/>
                  <a:gd name="T66" fmla="*/ 32 h 3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3" h="32">
                    <a:moveTo>
                      <a:pt x="63" y="0"/>
                    </a:moveTo>
                    <a:lnTo>
                      <a:pt x="63" y="0"/>
                    </a:lnTo>
                    <a:lnTo>
                      <a:pt x="53" y="1"/>
                    </a:lnTo>
                    <a:lnTo>
                      <a:pt x="44" y="4"/>
                    </a:lnTo>
                    <a:lnTo>
                      <a:pt x="34" y="5"/>
                    </a:lnTo>
                    <a:lnTo>
                      <a:pt x="24" y="7"/>
                    </a:lnTo>
                    <a:lnTo>
                      <a:pt x="16" y="10"/>
                    </a:lnTo>
                    <a:lnTo>
                      <a:pt x="9" y="17"/>
                    </a:lnTo>
                    <a:lnTo>
                      <a:pt x="3" y="23"/>
                    </a:lnTo>
                    <a:lnTo>
                      <a:pt x="0" y="32"/>
                    </a:lnTo>
                    <a:lnTo>
                      <a:pt x="10" y="32"/>
                    </a:lnTo>
                    <a:lnTo>
                      <a:pt x="10" y="26"/>
                    </a:lnTo>
                    <a:lnTo>
                      <a:pt x="13" y="22"/>
                    </a:lnTo>
                    <a:lnTo>
                      <a:pt x="18" y="18"/>
                    </a:lnTo>
                    <a:lnTo>
                      <a:pt x="27" y="15"/>
                    </a:lnTo>
                    <a:lnTo>
                      <a:pt x="34" y="13"/>
                    </a:lnTo>
                    <a:lnTo>
                      <a:pt x="44" y="11"/>
                    </a:lnTo>
                    <a:lnTo>
                      <a:pt x="53" y="9"/>
                    </a:lnTo>
                    <a:lnTo>
                      <a:pt x="63" y="7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98" name="Freeform 97"/>
              <p:cNvSpPr>
                <a:spLocks/>
              </p:cNvSpPr>
              <p:nvPr/>
            </p:nvSpPr>
            <p:spPr bwMode="auto">
              <a:xfrm>
                <a:off x="440" y="1517"/>
                <a:ext cx="60" cy="36"/>
              </a:xfrm>
              <a:custGeom>
                <a:avLst/>
                <a:gdLst>
                  <a:gd name="T0" fmla="*/ 60 w 60"/>
                  <a:gd name="T1" fmla="*/ 12 h 36"/>
                  <a:gd name="T2" fmla="*/ 52 w 60"/>
                  <a:gd name="T3" fmla="*/ 9 h 36"/>
                  <a:gd name="T4" fmla="*/ 46 w 60"/>
                  <a:gd name="T5" fmla="*/ 13 h 36"/>
                  <a:gd name="T6" fmla="*/ 43 w 60"/>
                  <a:gd name="T7" fmla="*/ 17 h 36"/>
                  <a:gd name="T8" fmla="*/ 37 w 60"/>
                  <a:gd name="T9" fmla="*/ 20 h 36"/>
                  <a:gd name="T10" fmla="*/ 30 w 60"/>
                  <a:gd name="T11" fmla="*/ 22 h 36"/>
                  <a:gd name="T12" fmla="*/ 24 w 60"/>
                  <a:gd name="T13" fmla="*/ 25 h 36"/>
                  <a:gd name="T14" fmla="*/ 17 w 60"/>
                  <a:gd name="T15" fmla="*/ 26 h 36"/>
                  <a:gd name="T16" fmla="*/ 9 w 60"/>
                  <a:gd name="T17" fmla="*/ 27 h 36"/>
                  <a:gd name="T18" fmla="*/ 0 w 60"/>
                  <a:gd name="T19" fmla="*/ 29 h 36"/>
                  <a:gd name="T20" fmla="*/ 0 w 60"/>
                  <a:gd name="T21" fmla="*/ 36 h 36"/>
                  <a:gd name="T22" fmla="*/ 9 w 60"/>
                  <a:gd name="T23" fmla="*/ 35 h 36"/>
                  <a:gd name="T24" fmla="*/ 17 w 60"/>
                  <a:gd name="T25" fmla="*/ 34 h 36"/>
                  <a:gd name="T26" fmla="*/ 24 w 60"/>
                  <a:gd name="T27" fmla="*/ 33 h 36"/>
                  <a:gd name="T28" fmla="*/ 33 w 60"/>
                  <a:gd name="T29" fmla="*/ 30 h 36"/>
                  <a:gd name="T30" fmla="*/ 39 w 60"/>
                  <a:gd name="T31" fmla="*/ 27 h 36"/>
                  <a:gd name="T32" fmla="*/ 45 w 60"/>
                  <a:gd name="T33" fmla="*/ 25 h 36"/>
                  <a:gd name="T34" fmla="*/ 51 w 60"/>
                  <a:gd name="T35" fmla="*/ 21 h 36"/>
                  <a:gd name="T36" fmla="*/ 57 w 60"/>
                  <a:gd name="T37" fmla="*/ 14 h 36"/>
                  <a:gd name="T38" fmla="*/ 50 w 60"/>
                  <a:gd name="T39" fmla="*/ 12 h 36"/>
                  <a:gd name="T40" fmla="*/ 60 w 60"/>
                  <a:gd name="T41" fmla="*/ 12 h 36"/>
                  <a:gd name="T42" fmla="*/ 60 w 60"/>
                  <a:gd name="T43" fmla="*/ 0 h 36"/>
                  <a:gd name="T44" fmla="*/ 52 w 60"/>
                  <a:gd name="T45" fmla="*/ 9 h 36"/>
                  <a:gd name="T46" fmla="*/ 60 w 60"/>
                  <a:gd name="T47" fmla="*/ 12 h 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6"/>
                  <a:gd name="T74" fmla="*/ 60 w 60"/>
                  <a:gd name="T75" fmla="*/ 36 h 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6">
                    <a:moveTo>
                      <a:pt x="60" y="12"/>
                    </a:moveTo>
                    <a:lnTo>
                      <a:pt x="52" y="9"/>
                    </a:lnTo>
                    <a:lnTo>
                      <a:pt x="46" y="13"/>
                    </a:lnTo>
                    <a:lnTo>
                      <a:pt x="43" y="17"/>
                    </a:lnTo>
                    <a:lnTo>
                      <a:pt x="37" y="20"/>
                    </a:lnTo>
                    <a:lnTo>
                      <a:pt x="30" y="22"/>
                    </a:lnTo>
                    <a:lnTo>
                      <a:pt x="24" y="25"/>
                    </a:lnTo>
                    <a:lnTo>
                      <a:pt x="17" y="26"/>
                    </a:lnTo>
                    <a:lnTo>
                      <a:pt x="9" y="27"/>
                    </a:lnTo>
                    <a:lnTo>
                      <a:pt x="0" y="29"/>
                    </a:lnTo>
                    <a:lnTo>
                      <a:pt x="0" y="36"/>
                    </a:lnTo>
                    <a:lnTo>
                      <a:pt x="9" y="35"/>
                    </a:lnTo>
                    <a:lnTo>
                      <a:pt x="17" y="34"/>
                    </a:lnTo>
                    <a:lnTo>
                      <a:pt x="24" y="33"/>
                    </a:lnTo>
                    <a:lnTo>
                      <a:pt x="33" y="30"/>
                    </a:lnTo>
                    <a:lnTo>
                      <a:pt x="39" y="27"/>
                    </a:lnTo>
                    <a:lnTo>
                      <a:pt x="45" y="25"/>
                    </a:lnTo>
                    <a:lnTo>
                      <a:pt x="51" y="21"/>
                    </a:lnTo>
                    <a:lnTo>
                      <a:pt x="57" y="14"/>
                    </a:lnTo>
                    <a:lnTo>
                      <a:pt x="50" y="12"/>
                    </a:lnTo>
                    <a:lnTo>
                      <a:pt x="60" y="12"/>
                    </a:lnTo>
                    <a:lnTo>
                      <a:pt x="60" y="0"/>
                    </a:lnTo>
                    <a:lnTo>
                      <a:pt x="52" y="9"/>
                    </a:lnTo>
                    <a:lnTo>
                      <a:pt x="6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99" name="Freeform 98"/>
              <p:cNvSpPr>
                <a:spLocks/>
              </p:cNvSpPr>
              <p:nvPr/>
            </p:nvSpPr>
            <p:spPr bwMode="auto">
              <a:xfrm>
                <a:off x="490" y="1529"/>
                <a:ext cx="10" cy="317"/>
              </a:xfrm>
              <a:custGeom>
                <a:avLst/>
                <a:gdLst>
                  <a:gd name="T0" fmla="*/ 2 w 10"/>
                  <a:gd name="T1" fmla="*/ 308 h 317"/>
                  <a:gd name="T2" fmla="*/ 10 w 10"/>
                  <a:gd name="T3" fmla="*/ 305 h 317"/>
                  <a:gd name="T4" fmla="*/ 10 w 10"/>
                  <a:gd name="T5" fmla="*/ 0 h 317"/>
                  <a:gd name="T6" fmla="*/ 0 w 10"/>
                  <a:gd name="T7" fmla="*/ 0 h 317"/>
                  <a:gd name="T8" fmla="*/ 0 w 10"/>
                  <a:gd name="T9" fmla="*/ 305 h 317"/>
                  <a:gd name="T10" fmla="*/ 7 w 10"/>
                  <a:gd name="T11" fmla="*/ 303 h 317"/>
                  <a:gd name="T12" fmla="*/ 2 w 10"/>
                  <a:gd name="T13" fmla="*/ 308 h 317"/>
                  <a:gd name="T14" fmla="*/ 10 w 10"/>
                  <a:gd name="T15" fmla="*/ 317 h 317"/>
                  <a:gd name="T16" fmla="*/ 10 w 10"/>
                  <a:gd name="T17" fmla="*/ 305 h 317"/>
                  <a:gd name="T18" fmla="*/ 2 w 10"/>
                  <a:gd name="T19" fmla="*/ 308 h 3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317"/>
                  <a:gd name="T32" fmla="*/ 10 w 10"/>
                  <a:gd name="T33" fmla="*/ 317 h 3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317">
                    <a:moveTo>
                      <a:pt x="2" y="308"/>
                    </a:moveTo>
                    <a:lnTo>
                      <a:pt x="10" y="305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305"/>
                    </a:lnTo>
                    <a:lnTo>
                      <a:pt x="7" y="303"/>
                    </a:lnTo>
                    <a:lnTo>
                      <a:pt x="2" y="308"/>
                    </a:lnTo>
                    <a:lnTo>
                      <a:pt x="10" y="317"/>
                    </a:lnTo>
                    <a:lnTo>
                      <a:pt x="10" y="305"/>
                    </a:lnTo>
                    <a:lnTo>
                      <a:pt x="2" y="30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00" name="Freeform 99"/>
              <p:cNvSpPr>
                <a:spLocks/>
              </p:cNvSpPr>
              <p:nvPr/>
            </p:nvSpPr>
            <p:spPr bwMode="auto">
              <a:xfrm>
                <a:off x="382" y="1249"/>
                <a:ext cx="113" cy="306"/>
              </a:xfrm>
              <a:custGeom>
                <a:avLst/>
                <a:gdLst>
                  <a:gd name="T0" fmla="*/ 113 w 113"/>
                  <a:gd name="T1" fmla="*/ 306 h 306"/>
                  <a:gd name="T2" fmla="*/ 107 w 113"/>
                  <a:gd name="T3" fmla="*/ 301 h 306"/>
                  <a:gd name="T4" fmla="*/ 102 w 113"/>
                  <a:gd name="T5" fmla="*/ 297 h 306"/>
                  <a:gd name="T6" fmla="*/ 96 w 113"/>
                  <a:gd name="T7" fmla="*/ 294 h 306"/>
                  <a:gd name="T8" fmla="*/ 90 w 113"/>
                  <a:gd name="T9" fmla="*/ 292 h 306"/>
                  <a:gd name="T10" fmla="*/ 82 w 113"/>
                  <a:gd name="T11" fmla="*/ 289 h 306"/>
                  <a:gd name="T12" fmla="*/ 75 w 113"/>
                  <a:gd name="T13" fmla="*/ 288 h 306"/>
                  <a:gd name="T14" fmla="*/ 67 w 113"/>
                  <a:gd name="T15" fmla="*/ 285 h 306"/>
                  <a:gd name="T16" fmla="*/ 58 w 113"/>
                  <a:gd name="T17" fmla="*/ 284 h 306"/>
                  <a:gd name="T18" fmla="*/ 48 w 113"/>
                  <a:gd name="T19" fmla="*/ 282 h 306"/>
                  <a:gd name="T20" fmla="*/ 39 w 113"/>
                  <a:gd name="T21" fmla="*/ 281 h 306"/>
                  <a:gd name="T22" fmla="*/ 29 w 113"/>
                  <a:gd name="T23" fmla="*/ 280 h 306"/>
                  <a:gd name="T24" fmla="*/ 21 w 113"/>
                  <a:gd name="T25" fmla="*/ 277 h 306"/>
                  <a:gd name="T26" fmla="*/ 12 w 113"/>
                  <a:gd name="T27" fmla="*/ 275 h 306"/>
                  <a:gd name="T28" fmla="*/ 6 w 113"/>
                  <a:gd name="T29" fmla="*/ 270 h 306"/>
                  <a:gd name="T30" fmla="*/ 1 w 113"/>
                  <a:gd name="T31" fmla="*/ 263 h 306"/>
                  <a:gd name="T32" fmla="*/ 0 w 113"/>
                  <a:gd name="T33" fmla="*/ 255 h 306"/>
                  <a:gd name="T34" fmla="*/ 0 w 113"/>
                  <a:gd name="T35" fmla="*/ 51 h 306"/>
                  <a:gd name="T36" fmla="*/ 1 w 113"/>
                  <a:gd name="T37" fmla="*/ 43 h 306"/>
                  <a:gd name="T38" fmla="*/ 6 w 113"/>
                  <a:gd name="T39" fmla="*/ 37 h 306"/>
                  <a:gd name="T40" fmla="*/ 12 w 113"/>
                  <a:gd name="T41" fmla="*/ 31 h 306"/>
                  <a:gd name="T42" fmla="*/ 21 w 113"/>
                  <a:gd name="T43" fmla="*/ 29 h 306"/>
                  <a:gd name="T44" fmla="*/ 29 w 113"/>
                  <a:gd name="T45" fmla="*/ 26 h 306"/>
                  <a:gd name="T46" fmla="*/ 39 w 113"/>
                  <a:gd name="T47" fmla="*/ 25 h 306"/>
                  <a:gd name="T48" fmla="*/ 48 w 113"/>
                  <a:gd name="T49" fmla="*/ 24 h 306"/>
                  <a:gd name="T50" fmla="*/ 58 w 113"/>
                  <a:gd name="T51" fmla="*/ 22 h 306"/>
                  <a:gd name="T52" fmla="*/ 67 w 113"/>
                  <a:gd name="T53" fmla="*/ 21 h 306"/>
                  <a:gd name="T54" fmla="*/ 75 w 113"/>
                  <a:gd name="T55" fmla="*/ 19 h 306"/>
                  <a:gd name="T56" fmla="*/ 82 w 113"/>
                  <a:gd name="T57" fmla="*/ 17 h 306"/>
                  <a:gd name="T58" fmla="*/ 90 w 113"/>
                  <a:gd name="T59" fmla="*/ 15 h 306"/>
                  <a:gd name="T60" fmla="*/ 96 w 113"/>
                  <a:gd name="T61" fmla="*/ 12 h 306"/>
                  <a:gd name="T62" fmla="*/ 102 w 113"/>
                  <a:gd name="T63" fmla="*/ 9 h 306"/>
                  <a:gd name="T64" fmla="*/ 107 w 113"/>
                  <a:gd name="T65" fmla="*/ 6 h 306"/>
                  <a:gd name="T66" fmla="*/ 113 w 113"/>
                  <a:gd name="T67" fmla="*/ 0 h 306"/>
                  <a:gd name="T68" fmla="*/ 113 w 113"/>
                  <a:gd name="T69" fmla="*/ 306 h 30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3"/>
                  <a:gd name="T106" fmla="*/ 0 h 306"/>
                  <a:gd name="T107" fmla="*/ 113 w 113"/>
                  <a:gd name="T108" fmla="*/ 306 h 30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3" h="306">
                    <a:moveTo>
                      <a:pt x="113" y="306"/>
                    </a:moveTo>
                    <a:lnTo>
                      <a:pt x="107" y="301"/>
                    </a:lnTo>
                    <a:lnTo>
                      <a:pt x="102" y="297"/>
                    </a:lnTo>
                    <a:lnTo>
                      <a:pt x="96" y="294"/>
                    </a:lnTo>
                    <a:lnTo>
                      <a:pt x="90" y="292"/>
                    </a:lnTo>
                    <a:lnTo>
                      <a:pt x="82" y="289"/>
                    </a:lnTo>
                    <a:lnTo>
                      <a:pt x="75" y="288"/>
                    </a:lnTo>
                    <a:lnTo>
                      <a:pt x="67" y="285"/>
                    </a:lnTo>
                    <a:lnTo>
                      <a:pt x="58" y="284"/>
                    </a:lnTo>
                    <a:lnTo>
                      <a:pt x="48" y="282"/>
                    </a:lnTo>
                    <a:lnTo>
                      <a:pt x="39" y="281"/>
                    </a:lnTo>
                    <a:lnTo>
                      <a:pt x="29" y="280"/>
                    </a:lnTo>
                    <a:lnTo>
                      <a:pt x="21" y="277"/>
                    </a:lnTo>
                    <a:lnTo>
                      <a:pt x="12" y="275"/>
                    </a:lnTo>
                    <a:lnTo>
                      <a:pt x="6" y="270"/>
                    </a:lnTo>
                    <a:lnTo>
                      <a:pt x="1" y="263"/>
                    </a:lnTo>
                    <a:lnTo>
                      <a:pt x="0" y="255"/>
                    </a:lnTo>
                    <a:lnTo>
                      <a:pt x="0" y="51"/>
                    </a:lnTo>
                    <a:lnTo>
                      <a:pt x="1" y="43"/>
                    </a:lnTo>
                    <a:lnTo>
                      <a:pt x="6" y="37"/>
                    </a:lnTo>
                    <a:lnTo>
                      <a:pt x="12" y="31"/>
                    </a:lnTo>
                    <a:lnTo>
                      <a:pt x="21" y="29"/>
                    </a:lnTo>
                    <a:lnTo>
                      <a:pt x="29" y="26"/>
                    </a:lnTo>
                    <a:lnTo>
                      <a:pt x="39" y="25"/>
                    </a:lnTo>
                    <a:lnTo>
                      <a:pt x="48" y="24"/>
                    </a:lnTo>
                    <a:lnTo>
                      <a:pt x="58" y="22"/>
                    </a:lnTo>
                    <a:lnTo>
                      <a:pt x="67" y="21"/>
                    </a:lnTo>
                    <a:lnTo>
                      <a:pt x="75" y="19"/>
                    </a:lnTo>
                    <a:lnTo>
                      <a:pt x="82" y="17"/>
                    </a:lnTo>
                    <a:lnTo>
                      <a:pt x="90" y="15"/>
                    </a:lnTo>
                    <a:lnTo>
                      <a:pt x="96" y="12"/>
                    </a:lnTo>
                    <a:lnTo>
                      <a:pt x="102" y="9"/>
                    </a:lnTo>
                    <a:lnTo>
                      <a:pt x="107" y="6"/>
                    </a:lnTo>
                    <a:lnTo>
                      <a:pt x="113" y="0"/>
                    </a:lnTo>
                    <a:lnTo>
                      <a:pt x="113" y="306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01" name="Freeform 100"/>
              <p:cNvSpPr>
                <a:spLocks/>
              </p:cNvSpPr>
              <p:nvPr/>
            </p:nvSpPr>
            <p:spPr bwMode="auto">
              <a:xfrm>
                <a:off x="440" y="1529"/>
                <a:ext cx="57" cy="28"/>
              </a:xfrm>
              <a:custGeom>
                <a:avLst/>
                <a:gdLst>
                  <a:gd name="T0" fmla="*/ 0 w 57"/>
                  <a:gd name="T1" fmla="*/ 8 h 28"/>
                  <a:gd name="T2" fmla="*/ 0 w 57"/>
                  <a:gd name="T3" fmla="*/ 8 h 28"/>
                  <a:gd name="T4" fmla="*/ 9 w 57"/>
                  <a:gd name="T5" fmla="*/ 9 h 28"/>
                  <a:gd name="T6" fmla="*/ 17 w 57"/>
                  <a:gd name="T7" fmla="*/ 12 h 28"/>
                  <a:gd name="T8" fmla="*/ 24 w 57"/>
                  <a:gd name="T9" fmla="*/ 13 h 28"/>
                  <a:gd name="T10" fmla="*/ 30 w 57"/>
                  <a:gd name="T11" fmla="*/ 15 h 28"/>
                  <a:gd name="T12" fmla="*/ 37 w 57"/>
                  <a:gd name="T13" fmla="*/ 18 h 28"/>
                  <a:gd name="T14" fmla="*/ 43 w 57"/>
                  <a:gd name="T15" fmla="*/ 21 h 28"/>
                  <a:gd name="T16" fmla="*/ 46 w 57"/>
                  <a:gd name="T17" fmla="*/ 24 h 28"/>
                  <a:gd name="T18" fmla="*/ 52 w 57"/>
                  <a:gd name="T19" fmla="*/ 28 h 28"/>
                  <a:gd name="T20" fmla="*/ 57 w 57"/>
                  <a:gd name="T21" fmla="*/ 23 h 28"/>
                  <a:gd name="T22" fmla="*/ 51 w 57"/>
                  <a:gd name="T23" fmla="*/ 17 h 28"/>
                  <a:gd name="T24" fmla="*/ 45 w 57"/>
                  <a:gd name="T25" fmla="*/ 13 h 28"/>
                  <a:gd name="T26" fmla="*/ 39 w 57"/>
                  <a:gd name="T27" fmla="*/ 10 h 28"/>
                  <a:gd name="T28" fmla="*/ 33 w 57"/>
                  <a:gd name="T29" fmla="*/ 8 h 28"/>
                  <a:gd name="T30" fmla="*/ 24 w 57"/>
                  <a:gd name="T31" fmla="*/ 5 h 28"/>
                  <a:gd name="T32" fmla="*/ 17 w 57"/>
                  <a:gd name="T33" fmla="*/ 4 h 28"/>
                  <a:gd name="T34" fmla="*/ 9 w 57"/>
                  <a:gd name="T35" fmla="*/ 1 h 28"/>
                  <a:gd name="T36" fmla="*/ 0 w 57"/>
                  <a:gd name="T37" fmla="*/ 0 h 28"/>
                  <a:gd name="T38" fmla="*/ 0 w 57"/>
                  <a:gd name="T39" fmla="*/ 0 h 28"/>
                  <a:gd name="T40" fmla="*/ 0 w 57"/>
                  <a:gd name="T41" fmla="*/ 8 h 2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7"/>
                  <a:gd name="T64" fmla="*/ 0 h 28"/>
                  <a:gd name="T65" fmla="*/ 57 w 57"/>
                  <a:gd name="T66" fmla="*/ 28 h 2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7" h="28">
                    <a:moveTo>
                      <a:pt x="0" y="8"/>
                    </a:moveTo>
                    <a:lnTo>
                      <a:pt x="0" y="8"/>
                    </a:lnTo>
                    <a:lnTo>
                      <a:pt x="9" y="9"/>
                    </a:lnTo>
                    <a:lnTo>
                      <a:pt x="17" y="12"/>
                    </a:lnTo>
                    <a:lnTo>
                      <a:pt x="24" y="13"/>
                    </a:lnTo>
                    <a:lnTo>
                      <a:pt x="30" y="15"/>
                    </a:lnTo>
                    <a:lnTo>
                      <a:pt x="37" y="18"/>
                    </a:lnTo>
                    <a:lnTo>
                      <a:pt x="43" y="21"/>
                    </a:lnTo>
                    <a:lnTo>
                      <a:pt x="46" y="24"/>
                    </a:lnTo>
                    <a:lnTo>
                      <a:pt x="52" y="28"/>
                    </a:lnTo>
                    <a:lnTo>
                      <a:pt x="57" y="23"/>
                    </a:lnTo>
                    <a:lnTo>
                      <a:pt x="51" y="17"/>
                    </a:lnTo>
                    <a:lnTo>
                      <a:pt x="45" y="13"/>
                    </a:lnTo>
                    <a:lnTo>
                      <a:pt x="39" y="10"/>
                    </a:lnTo>
                    <a:lnTo>
                      <a:pt x="33" y="8"/>
                    </a:lnTo>
                    <a:lnTo>
                      <a:pt x="24" y="5"/>
                    </a:lnTo>
                    <a:lnTo>
                      <a:pt x="17" y="4"/>
                    </a:lnTo>
                    <a:lnTo>
                      <a:pt x="9" y="1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02" name="Freeform 101"/>
              <p:cNvSpPr>
                <a:spLocks/>
              </p:cNvSpPr>
              <p:nvPr/>
            </p:nvSpPr>
            <p:spPr bwMode="auto">
              <a:xfrm>
                <a:off x="377" y="1504"/>
                <a:ext cx="63" cy="33"/>
              </a:xfrm>
              <a:custGeom>
                <a:avLst/>
                <a:gdLst>
                  <a:gd name="T0" fmla="*/ 0 w 63"/>
                  <a:gd name="T1" fmla="*/ 0 h 33"/>
                  <a:gd name="T2" fmla="*/ 0 w 63"/>
                  <a:gd name="T3" fmla="*/ 0 h 33"/>
                  <a:gd name="T4" fmla="*/ 3 w 63"/>
                  <a:gd name="T5" fmla="*/ 9 h 33"/>
                  <a:gd name="T6" fmla="*/ 9 w 63"/>
                  <a:gd name="T7" fmla="*/ 17 h 33"/>
                  <a:gd name="T8" fmla="*/ 16 w 63"/>
                  <a:gd name="T9" fmla="*/ 24 h 33"/>
                  <a:gd name="T10" fmla="*/ 24 w 63"/>
                  <a:gd name="T11" fmla="*/ 26 h 33"/>
                  <a:gd name="T12" fmla="*/ 34 w 63"/>
                  <a:gd name="T13" fmla="*/ 29 h 33"/>
                  <a:gd name="T14" fmla="*/ 44 w 63"/>
                  <a:gd name="T15" fmla="*/ 30 h 33"/>
                  <a:gd name="T16" fmla="*/ 53 w 63"/>
                  <a:gd name="T17" fmla="*/ 31 h 33"/>
                  <a:gd name="T18" fmla="*/ 63 w 63"/>
                  <a:gd name="T19" fmla="*/ 33 h 33"/>
                  <a:gd name="T20" fmla="*/ 63 w 63"/>
                  <a:gd name="T21" fmla="*/ 25 h 33"/>
                  <a:gd name="T22" fmla="*/ 53 w 63"/>
                  <a:gd name="T23" fmla="*/ 24 h 33"/>
                  <a:gd name="T24" fmla="*/ 44 w 63"/>
                  <a:gd name="T25" fmla="*/ 22 h 33"/>
                  <a:gd name="T26" fmla="*/ 34 w 63"/>
                  <a:gd name="T27" fmla="*/ 21 h 33"/>
                  <a:gd name="T28" fmla="*/ 27 w 63"/>
                  <a:gd name="T29" fmla="*/ 18 h 33"/>
                  <a:gd name="T30" fmla="*/ 18 w 63"/>
                  <a:gd name="T31" fmla="*/ 16 h 33"/>
                  <a:gd name="T32" fmla="*/ 13 w 63"/>
                  <a:gd name="T33" fmla="*/ 12 h 33"/>
                  <a:gd name="T34" fmla="*/ 10 w 63"/>
                  <a:gd name="T35" fmla="*/ 7 h 33"/>
                  <a:gd name="T36" fmla="*/ 10 w 63"/>
                  <a:gd name="T37" fmla="*/ 0 h 33"/>
                  <a:gd name="T38" fmla="*/ 10 w 63"/>
                  <a:gd name="T39" fmla="*/ 0 h 33"/>
                  <a:gd name="T40" fmla="*/ 0 w 63"/>
                  <a:gd name="T41" fmla="*/ 0 h 3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3"/>
                  <a:gd name="T64" fmla="*/ 0 h 33"/>
                  <a:gd name="T65" fmla="*/ 63 w 63"/>
                  <a:gd name="T66" fmla="*/ 33 h 3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3" h="33">
                    <a:moveTo>
                      <a:pt x="0" y="0"/>
                    </a:moveTo>
                    <a:lnTo>
                      <a:pt x="0" y="0"/>
                    </a:lnTo>
                    <a:lnTo>
                      <a:pt x="3" y="9"/>
                    </a:lnTo>
                    <a:lnTo>
                      <a:pt x="9" y="17"/>
                    </a:lnTo>
                    <a:lnTo>
                      <a:pt x="16" y="24"/>
                    </a:lnTo>
                    <a:lnTo>
                      <a:pt x="24" y="26"/>
                    </a:lnTo>
                    <a:lnTo>
                      <a:pt x="34" y="29"/>
                    </a:lnTo>
                    <a:lnTo>
                      <a:pt x="44" y="30"/>
                    </a:lnTo>
                    <a:lnTo>
                      <a:pt x="53" y="31"/>
                    </a:lnTo>
                    <a:lnTo>
                      <a:pt x="63" y="33"/>
                    </a:lnTo>
                    <a:lnTo>
                      <a:pt x="63" y="25"/>
                    </a:lnTo>
                    <a:lnTo>
                      <a:pt x="53" y="24"/>
                    </a:lnTo>
                    <a:lnTo>
                      <a:pt x="44" y="22"/>
                    </a:lnTo>
                    <a:lnTo>
                      <a:pt x="34" y="21"/>
                    </a:lnTo>
                    <a:lnTo>
                      <a:pt x="27" y="18"/>
                    </a:lnTo>
                    <a:lnTo>
                      <a:pt x="18" y="16"/>
                    </a:lnTo>
                    <a:lnTo>
                      <a:pt x="13" y="12"/>
                    </a:lnTo>
                    <a:lnTo>
                      <a:pt x="10" y="7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03" name="Freeform 102"/>
              <p:cNvSpPr>
                <a:spLocks/>
              </p:cNvSpPr>
              <p:nvPr/>
            </p:nvSpPr>
            <p:spPr bwMode="auto">
              <a:xfrm>
                <a:off x="377" y="1300"/>
                <a:ext cx="10" cy="204"/>
              </a:xfrm>
              <a:custGeom>
                <a:avLst/>
                <a:gdLst>
                  <a:gd name="T0" fmla="*/ 0 w 10"/>
                  <a:gd name="T1" fmla="*/ 0 h 204"/>
                  <a:gd name="T2" fmla="*/ 0 w 10"/>
                  <a:gd name="T3" fmla="*/ 0 h 204"/>
                  <a:gd name="T4" fmla="*/ 0 w 10"/>
                  <a:gd name="T5" fmla="*/ 204 h 204"/>
                  <a:gd name="T6" fmla="*/ 10 w 10"/>
                  <a:gd name="T7" fmla="*/ 204 h 204"/>
                  <a:gd name="T8" fmla="*/ 10 w 10"/>
                  <a:gd name="T9" fmla="*/ 0 h 204"/>
                  <a:gd name="T10" fmla="*/ 10 w 10"/>
                  <a:gd name="T11" fmla="*/ 0 h 204"/>
                  <a:gd name="T12" fmla="*/ 0 w 10"/>
                  <a:gd name="T13" fmla="*/ 0 h 2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204"/>
                  <a:gd name="T23" fmla="*/ 10 w 10"/>
                  <a:gd name="T24" fmla="*/ 204 h 2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204">
                    <a:moveTo>
                      <a:pt x="0" y="0"/>
                    </a:moveTo>
                    <a:lnTo>
                      <a:pt x="0" y="0"/>
                    </a:lnTo>
                    <a:lnTo>
                      <a:pt x="0" y="204"/>
                    </a:lnTo>
                    <a:lnTo>
                      <a:pt x="10" y="204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04" name="Freeform 103"/>
              <p:cNvSpPr>
                <a:spLocks/>
              </p:cNvSpPr>
              <p:nvPr/>
            </p:nvSpPr>
            <p:spPr bwMode="auto">
              <a:xfrm>
                <a:off x="377" y="1268"/>
                <a:ext cx="63" cy="32"/>
              </a:xfrm>
              <a:custGeom>
                <a:avLst/>
                <a:gdLst>
                  <a:gd name="T0" fmla="*/ 63 w 63"/>
                  <a:gd name="T1" fmla="*/ 0 h 32"/>
                  <a:gd name="T2" fmla="*/ 63 w 63"/>
                  <a:gd name="T3" fmla="*/ 0 h 32"/>
                  <a:gd name="T4" fmla="*/ 53 w 63"/>
                  <a:gd name="T5" fmla="*/ 1 h 32"/>
                  <a:gd name="T6" fmla="*/ 44 w 63"/>
                  <a:gd name="T7" fmla="*/ 2 h 32"/>
                  <a:gd name="T8" fmla="*/ 34 w 63"/>
                  <a:gd name="T9" fmla="*/ 3 h 32"/>
                  <a:gd name="T10" fmla="*/ 24 w 63"/>
                  <a:gd name="T11" fmla="*/ 6 h 32"/>
                  <a:gd name="T12" fmla="*/ 16 w 63"/>
                  <a:gd name="T13" fmla="*/ 9 h 32"/>
                  <a:gd name="T14" fmla="*/ 9 w 63"/>
                  <a:gd name="T15" fmla="*/ 15 h 32"/>
                  <a:gd name="T16" fmla="*/ 3 w 63"/>
                  <a:gd name="T17" fmla="*/ 23 h 32"/>
                  <a:gd name="T18" fmla="*/ 0 w 63"/>
                  <a:gd name="T19" fmla="*/ 32 h 32"/>
                  <a:gd name="T20" fmla="*/ 10 w 63"/>
                  <a:gd name="T21" fmla="*/ 32 h 32"/>
                  <a:gd name="T22" fmla="*/ 10 w 63"/>
                  <a:gd name="T23" fmla="*/ 25 h 32"/>
                  <a:gd name="T24" fmla="*/ 13 w 63"/>
                  <a:gd name="T25" fmla="*/ 20 h 32"/>
                  <a:gd name="T26" fmla="*/ 18 w 63"/>
                  <a:gd name="T27" fmla="*/ 16 h 32"/>
                  <a:gd name="T28" fmla="*/ 27 w 63"/>
                  <a:gd name="T29" fmla="*/ 14 h 32"/>
                  <a:gd name="T30" fmla="*/ 34 w 63"/>
                  <a:gd name="T31" fmla="*/ 11 h 32"/>
                  <a:gd name="T32" fmla="*/ 44 w 63"/>
                  <a:gd name="T33" fmla="*/ 10 h 32"/>
                  <a:gd name="T34" fmla="*/ 53 w 63"/>
                  <a:gd name="T35" fmla="*/ 9 h 32"/>
                  <a:gd name="T36" fmla="*/ 63 w 63"/>
                  <a:gd name="T37" fmla="*/ 7 h 32"/>
                  <a:gd name="T38" fmla="*/ 63 w 63"/>
                  <a:gd name="T39" fmla="*/ 7 h 32"/>
                  <a:gd name="T40" fmla="*/ 63 w 63"/>
                  <a:gd name="T41" fmla="*/ 0 h 3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3"/>
                  <a:gd name="T64" fmla="*/ 0 h 32"/>
                  <a:gd name="T65" fmla="*/ 63 w 63"/>
                  <a:gd name="T66" fmla="*/ 32 h 3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3" h="32">
                    <a:moveTo>
                      <a:pt x="63" y="0"/>
                    </a:moveTo>
                    <a:lnTo>
                      <a:pt x="63" y="0"/>
                    </a:lnTo>
                    <a:lnTo>
                      <a:pt x="53" y="1"/>
                    </a:lnTo>
                    <a:lnTo>
                      <a:pt x="44" y="2"/>
                    </a:lnTo>
                    <a:lnTo>
                      <a:pt x="34" y="3"/>
                    </a:lnTo>
                    <a:lnTo>
                      <a:pt x="24" y="6"/>
                    </a:lnTo>
                    <a:lnTo>
                      <a:pt x="16" y="9"/>
                    </a:lnTo>
                    <a:lnTo>
                      <a:pt x="9" y="15"/>
                    </a:lnTo>
                    <a:lnTo>
                      <a:pt x="3" y="23"/>
                    </a:lnTo>
                    <a:lnTo>
                      <a:pt x="0" y="32"/>
                    </a:lnTo>
                    <a:lnTo>
                      <a:pt x="10" y="32"/>
                    </a:lnTo>
                    <a:lnTo>
                      <a:pt x="10" y="25"/>
                    </a:lnTo>
                    <a:lnTo>
                      <a:pt x="13" y="20"/>
                    </a:lnTo>
                    <a:lnTo>
                      <a:pt x="18" y="16"/>
                    </a:lnTo>
                    <a:lnTo>
                      <a:pt x="27" y="14"/>
                    </a:lnTo>
                    <a:lnTo>
                      <a:pt x="34" y="11"/>
                    </a:lnTo>
                    <a:lnTo>
                      <a:pt x="44" y="10"/>
                    </a:lnTo>
                    <a:lnTo>
                      <a:pt x="53" y="9"/>
                    </a:lnTo>
                    <a:lnTo>
                      <a:pt x="63" y="7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05" name="Freeform 104"/>
              <p:cNvSpPr>
                <a:spLocks/>
              </p:cNvSpPr>
              <p:nvPr/>
            </p:nvSpPr>
            <p:spPr bwMode="auto">
              <a:xfrm>
                <a:off x="440" y="1238"/>
                <a:ext cx="60" cy="37"/>
              </a:xfrm>
              <a:custGeom>
                <a:avLst/>
                <a:gdLst>
                  <a:gd name="T0" fmla="*/ 60 w 60"/>
                  <a:gd name="T1" fmla="*/ 11 h 37"/>
                  <a:gd name="T2" fmla="*/ 52 w 60"/>
                  <a:gd name="T3" fmla="*/ 9 h 37"/>
                  <a:gd name="T4" fmla="*/ 46 w 60"/>
                  <a:gd name="T5" fmla="*/ 13 h 37"/>
                  <a:gd name="T6" fmla="*/ 43 w 60"/>
                  <a:gd name="T7" fmla="*/ 17 h 37"/>
                  <a:gd name="T8" fmla="*/ 37 w 60"/>
                  <a:gd name="T9" fmla="*/ 19 h 37"/>
                  <a:gd name="T10" fmla="*/ 30 w 60"/>
                  <a:gd name="T11" fmla="*/ 22 h 37"/>
                  <a:gd name="T12" fmla="*/ 24 w 60"/>
                  <a:gd name="T13" fmla="*/ 24 h 37"/>
                  <a:gd name="T14" fmla="*/ 17 w 60"/>
                  <a:gd name="T15" fmla="*/ 26 h 37"/>
                  <a:gd name="T16" fmla="*/ 9 w 60"/>
                  <a:gd name="T17" fmla="*/ 28 h 37"/>
                  <a:gd name="T18" fmla="*/ 0 w 60"/>
                  <a:gd name="T19" fmla="*/ 30 h 37"/>
                  <a:gd name="T20" fmla="*/ 0 w 60"/>
                  <a:gd name="T21" fmla="*/ 37 h 37"/>
                  <a:gd name="T22" fmla="*/ 9 w 60"/>
                  <a:gd name="T23" fmla="*/ 36 h 37"/>
                  <a:gd name="T24" fmla="*/ 17 w 60"/>
                  <a:gd name="T25" fmla="*/ 33 h 37"/>
                  <a:gd name="T26" fmla="*/ 24 w 60"/>
                  <a:gd name="T27" fmla="*/ 32 h 37"/>
                  <a:gd name="T28" fmla="*/ 33 w 60"/>
                  <a:gd name="T29" fmla="*/ 30 h 37"/>
                  <a:gd name="T30" fmla="*/ 39 w 60"/>
                  <a:gd name="T31" fmla="*/ 27 h 37"/>
                  <a:gd name="T32" fmla="*/ 45 w 60"/>
                  <a:gd name="T33" fmla="*/ 24 h 37"/>
                  <a:gd name="T34" fmla="*/ 51 w 60"/>
                  <a:gd name="T35" fmla="*/ 20 h 37"/>
                  <a:gd name="T36" fmla="*/ 57 w 60"/>
                  <a:gd name="T37" fmla="*/ 14 h 37"/>
                  <a:gd name="T38" fmla="*/ 50 w 60"/>
                  <a:gd name="T39" fmla="*/ 11 h 37"/>
                  <a:gd name="T40" fmla="*/ 60 w 60"/>
                  <a:gd name="T41" fmla="*/ 11 h 37"/>
                  <a:gd name="T42" fmla="*/ 60 w 60"/>
                  <a:gd name="T43" fmla="*/ 0 h 37"/>
                  <a:gd name="T44" fmla="*/ 52 w 60"/>
                  <a:gd name="T45" fmla="*/ 9 h 37"/>
                  <a:gd name="T46" fmla="*/ 60 w 60"/>
                  <a:gd name="T47" fmla="*/ 11 h 3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7"/>
                  <a:gd name="T74" fmla="*/ 60 w 60"/>
                  <a:gd name="T75" fmla="*/ 37 h 3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7">
                    <a:moveTo>
                      <a:pt x="60" y="11"/>
                    </a:moveTo>
                    <a:lnTo>
                      <a:pt x="52" y="9"/>
                    </a:lnTo>
                    <a:lnTo>
                      <a:pt x="46" y="13"/>
                    </a:lnTo>
                    <a:lnTo>
                      <a:pt x="43" y="17"/>
                    </a:lnTo>
                    <a:lnTo>
                      <a:pt x="37" y="19"/>
                    </a:lnTo>
                    <a:lnTo>
                      <a:pt x="30" y="22"/>
                    </a:lnTo>
                    <a:lnTo>
                      <a:pt x="24" y="24"/>
                    </a:lnTo>
                    <a:lnTo>
                      <a:pt x="17" y="26"/>
                    </a:lnTo>
                    <a:lnTo>
                      <a:pt x="9" y="28"/>
                    </a:lnTo>
                    <a:lnTo>
                      <a:pt x="0" y="30"/>
                    </a:lnTo>
                    <a:lnTo>
                      <a:pt x="0" y="37"/>
                    </a:lnTo>
                    <a:lnTo>
                      <a:pt x="9" y="36"/>
                    </a:lnTo>
                    <a:lnTo>
                      <a:pt x="17" y="33"/>
                    </a:lnTo>
                    <a:lnTo>
                      <a:pt x="24" y="32"/>
                    </a:lnTo>
                    <a:lnTo>
                      <a:pt x="33" y="30"/>
                    </a:lnTo>
                    <a:lnTo>
                      <a:pt x="39" y="27"/>
                    </a:lnTo>
                    <a:lnTo>
                      <a:pt x="45" y="24"/>
                    </a:lnTo>
                    <a:lnTo>
                      <a:pt x="51" y="20"/>
                    </a:lnTo>
                    <a:lnTo>
                      <a:pt x="57" y="14"/>
                    </a:lnTo>
                    <a:lnTo>
                      <a:pt x="50" y="11"/>
                    </a:lnTo>
                    <a:lnTo>
                      <a:pt x="60" y="11"/>
                    </a:lnTo>
                    <a:lnTo>
                      <a:pt x="60" y="0"/>
                    </a:lnTo>
                    <a:lnTo>
                      <a:pt x="52" y="9"/>
                    </a:lnTo>
                    <a:lnTo>
                      <a:pt x="6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06" name="Freeform 105"/>
              <p:cNvSpPr>
                <a:spLocks/>
              </p:cNvSpPr>
              <p:nvPr/>
            </p:nvSpPr>
            <p:spPr bwMode="auto">
              <a:xfrm>
                <a:off x="490" y="1249"/>
                <a:ext cx="10" cy="317"/>
              </a:xfrm>
              <a:custGeom>
                <a:avLst/>
                <a:gdLst>
                  <a:gd name="T0" fmla="*/ 2 w 10"/>
                  <a:gd name="T1" fmla="*/ 308 h 317"/>
                  <a:gd name="T2" fmla="*/ 10 w 10"/>
                  <a:gd name="T3" fmla="*/ 306 h 317"/>
                  <a:gd name="T4" fmla="*/ 10 w 10"/>
                  <a:gd name="T5" fmla="*/ 0 h 317"/>
                  <a:gd name="T6" fmla="*/ 0 w 10"/>
                  <a:gd name="T7" fmla="*/ 0 h 317"/>
                  <a:gd name="T8" fmla="*/ 0 w 10"/>
                  <a:gd name="T9" fmla="*/ 306 h 317"/>
                  <a:gd name="T10" fmla="*/ 7 w 10"/>
                  <a:gd name="T11" fmla="*/ 303 h 317"/>
                  <a:gd name="T12" fmla="*/ 2 w 10"/>
                  <a:gd name="T13" fmla="*/ 308 h 317"/>
                  <a:gd name="T14" fmla="*/ 10 w 10"/>
                  <a:gd name="T15" fmla="*/ 317 h 317"/>
                  <a:gd name="T16" fmla="*/ 10 w 10"/>
                  <a:gd name="T17" fmla="*/ 306 h 317"/>
                  <a:gd name="T18" fmla="*/ 2 w 10"/>
                  <a:gd name="T19" fmla="*/ 308 h 3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317"/>
                  <a:gd name="T32" fmla="*/ 10 w 10"/>
                  <a:gd name="T33" fmla="*/ 317 h 3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317">
                    <a:moveTo>
                      <a:pt x="2" y="308"/>
                    </a:moveTo>
                    <a:lnTo>
                      <a:pt x="10" y="306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306"/>
                    </a:lnTo>
                    <a:lnTo>
                      <a:pt x="7" y="303"/>
                    </a:lnTo>
                    <a:lnTo>
                      <a:pt x="2" y="308"/>
                    </a:lnTo>
                    <a:lnTo>
                      <a:pt x="10" y="317"/>
                    </a:lnTo>
                    <a:lnTo>
                      <a:pt x="10" y="306"/>
                    </a:lnTo>
                    <a:lnTo>
                      <a:pt x="2" y="30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07" name="Freeform 106"/>
              <p:cNvSpPr>
                <a:spLocks/>
              </p:cNvSpPr>
              <p:nvPr/>
            </p:nvSpPr>
            <p:spPr bwMode="auto">
              <a:xfrm>
                <a:off x="382" y="967"/>
                <a:ext cx="113" cy="306"/>
              </a:xfrm>
              <a:custGeom>
                <a:avLst/>
                <a:gdLst>
                  <a:gd name="T0" fmla="*/ 113 w 113"/>
                  <a:gd name="T1" fmla="*/ 306 h 306"/>
                  <a:gd name="T2" fmla="*/ 107 w 113"/>
                  <a:gd name="T3" fmla="*/ 301 h 306"/>
                  <a:gd name="T4" fmla="*/ 102 w 113"/>
                  <a:gd name="T5" fmla="*/ 297 h 306"/>
                  <a:gd name="T6" fmla="*/ 96 w 113"/>
                  <a:gd name="T7" fmla="*/ 294 h 306"/>
                  <a:gd name="T8" fmla="*/ 90 w 113"/>
                  <a:gd name="T9" fmla="*/ 291 h 306"/>
                  <a:gd name="T10" fmla="*/ 82 w 113"/>
                  <a:gd name="T11" fmla="*/ 289 h 306"/>
                  <a:gd name="T12" fmla="*/ 75 w 113"/>
                  <a:gd name="T13" fmla="*/ 288 h 306"/>
                  <a:gd name="T14" fmla="*/ 67 w 113"/>
                  <a:gd name="T15" fmla="*/ 286 h 306"/>
                  <a:gd name="T16" fmla="*/ 58 w 113"/>
                  <a:gd name="T17" fmla="*/ 285 h 306"/>
                  <a:gd name="T18" fmla="*/ 48 w 113"/>
                  <a:gd name="T19" fmla="*/ 284 h 306"/>
                  <a:gd name="T20" fmla="*/ 39 w 113"/>
                  <a:gd name="T21" fmla="*/ 281 h 306"/>
                  <a:gd name="T22" fmla="*/ 29 w 113"/>
                  <a:gd name="T23" fmla="*/ 280 h 306"/>
                  <a:gd name="T24" fmla="*/ 21 w 113"/>
                  <a:gd name="T25" fmla="*/ 277 h 306"/>
                  <a:gd name="T26" fmla="*/ 12 w 113"/>
                  <a:gd name="T27" fmla="*/ 275 h 306"/>
                  <a:gd name="T28" fmla="*/ 6 w 113"/>
                  <a:gd name="T29" fmla="*/ 269 h 306"/>
                  <a:gd name="T30" fmla="*/ 1 w 113"/>
                  <a:gd name="T31" fmla="*/ 264 h 306"/>
                  <a:gd name="T32" fmla="*/ 0 w 113"/>
                  <a:gd name="T33" fmla="*/ 257 h 306"/>
                  <a:gd name="T34" fmla="*/ 0 w 113"/>
                  <a:gd name="T35" fmla="*/ 51 h 306"/>
                  <a:gd name="T36" fmla="*/ 1 w 113"/>
                  <a:gd name="T37" fmla="*/ 43 h 306"/>
                  <a:gd name="T38" fmla="*/ 6 w 113"/>
                  <a:gd name="T39" fmla="*/ 38 h 306"/>
                  <a:gd name="T40" fmla="*/ 12 w 113"/>
                  <a:gd name="T41" fmla="*/ 33 h 306"/>
                  <a:gd name="T42" fmla="*/ 21 w 113"/>
                  <a:gd name="T43" fmla="*/ 30 h 306"/>
                  <a:gd name="T44" fmla="*/ 29 w 113"/>
                  <a:gd name="T45" fmla="*/ 28 h 306"/>
                  <a:gd name="T46" fmla="*/ 39 w 113"/>
                  <a:gd name="T47" fmla="*/ 26 h 306"/>
                  <a:gd name="T48" fmla="*/ 48 w 113"/>
                  <a:gd name="T49" fmla="*/ 24 h 306"/>
                  <a:gd name="T50" fmla="*/ 58 w 113"/>
                  <a:gd name="T51" fmla="*/ 22 h 306"/>
                  <a:gd name="T52" fmla="*/ 67 w 113"/>
                  <a:gd name="T53" fmla="*/ 21 h 306"/>
                  <a:gd name="T54" fmla="*/ 75 w 113"/>
                  <a:gd name="T55" fmla="*/ 18 h 306"/>
                  <a:gd name="T56" fmla="*/ 82 w 113"/>
                  <a:gd name="T57" fmla="*/ 17 h 306"/>
                  <a:gd name="T58" fmla="*/ 90 w 113"/>
                  <a:gd name="T59" fmla="*/ 15 h 306"/>
                  <a:gd name="T60" fmla="*/ 96 w 113"/>
                  <a:gd name="T61" fmla="*/ 12 h 306"/>
                  <a:gd name="T62" fmla="*/ 102 w 113"/>
                  <a:gd name="T63" fmla="*/ 9 h 306"/>
                  <a:gd name="T64" fmla="*/ 107 w 113"/>
                  <a:gd name="T65" fmla="*/ 6 h 306"/>
                  <a:gd name="T66" fmla="*/ 113 w 113"/>
                  <a:gd name="T67" fmla="*/ 0 h 306"/>
                  <a:gd name="T68" fmla="*/ 113 w 113"/>
                  <a:gd name="T69" fmla="*/ 306 h 30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3"/>
                  <a:gd name="T106" fmla="*/ 0 h 306"/>
                  <a:gd name="T107" fmla="*/ 113 w 113"/>
                  <a:gd name="T108" fmla="*/ 306 h 30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3" h="306">
                    <a:moveTo>
                      <a:pt x="113" y="306"/>
                    </a:moveTo>
                    <a:lnTo>
                      <a:pt x="107" y="301"/>
                    </a:lnTo>
                    <a:lnTo>
                      <a:pt x="102" y="297"/>
                    </a:lnTo>
                    <a:lnTo>
                      <a:pt x="96" y="294"/>
                    </a:lnTo>
                    <a:lnTo>
                      <a:pt x="90" y="291"/>
                    </a:lnTo>
                    <a:lnTo>
                      <a:pt x="82" y="289"/>
                    </a:lnTo>
                    <a:lnTo>
                      <a:pt x="75" y="288"/>
                    </a:lnTo>
                    <a:lnTo>
                      <a:pt x="67" y="286"/>
                    </a:lnTo>
                    <a:lnTo>
                      <a:pt x="58" y="285"/>
                    </a:lnTo>
                    <a:lnTo>
                      <a:pt x="48" y="284"/>
                    </a:lnTo>
                    <a:lnTo>
                      <a:pt x="39" y="281"/>
                    </a:lnTo>
                    <a:lnTo>
                      <a:pt x="29" y="280"/>
                    </a:lnTo>
                    <a:lnTo>
                      <a:pt x="21" y="277"/>
                    </a:lnTo>
                    <a:lnTo>
                      <a:pt x="12" y="275"/>
                    </a:lnTo>
                    <a:lnTo>
                      <a:pt x="6" y="269"/>
                    </a:lnTo>
                    <a:lnTo>
                      <a:pt x="1" y="264"/>
                    </a:lnTo>
                    <a:lnTo>
                      <a:pt x="0" y="257"/>
                    </a:lnTo>
                    <a:lnTo>
                      <a:pt x="0" y="51"/>
                    </a:lnTo>
                    <a:lnTo>
                      <a:pt x="1" y="43"/>
                    </a:lnTo>
                    <a:lnTo>
                      <a:pt x="6" y="38"/>
                    </a:lnTo>
                    <a:lnTo>
                      <a:pt x="12" y="33"/>
                    </a:lnTo>
                    <a:lnTo>
                      <a:pt x="21" y="30"/>
                    </a:lnTo>
                    <a:lnTo>
                      <a:pt x="29" y="28"/>
                    </a:lnTo>
                    <a:lnTo>
                      <a:pt x="39" y="26"/>
                    </a:lnTo>
                    <a:lnTo>
                      <a:pt x="48" y="24"/>
                    </a:lnTo>
                    <a:lnTo>
                      <a:pt x="58" y="22"/>
                    </a:lnTo>
                    <a:lnTo>
                      <a:pt x="67" y="21"/>
                    </a:lnTo>
                    <a:lnTo>
                      <a:pt x="75" y="18"/>
                    </a:lnTo>
                    <a:lnTo>
                      <a:pt x="82" y="17"/>
                    </a:lnTo>
                    <a:lnTo>
                      <a:pt x="90" y="15"/>
                    </a:lnTo>
                    <a:lnTo>
                      <a:pt x="96" y="12"/>
                    </a:lnTo>
                    <a:lnTo>
                      <a:pt x="102" y="9"/>
                    </a:lnTo>
                    <a:lnTo>
                      <a:pt x="107" y="6"/>
                    </a:lnTo>
                    <a:lnTo>
                      <a:pt x="113" y="0"/>
                    </a:lnTo>
                    <a:lnTo>
                      <a:pt x="113" y="306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08" name="Freeform 107"/>
              <p:cNvSpPr>
                <a:spLocks/>
              </p:cNvSpPr>
              <p:nvPr/>
            </p:nvSpPr>
            <p:spPr bwMode="auto">
              <a:xfrm>
                <a:off x="440" y="1248"/>
                <a:ext cx="57" cy="27"/>
              </a:xfrm>
              <a:custGeom>
                <a:avLst/>
                <a:gdLst>
                  <a:gd name="T0" fmla="*/ 0 w 57"/>
                  <a:gd name="T1" fmla="*/ 8 h 27"/>
                  <a:gd name="T2" fmla="*/ 0 w 57"/>
                  <a:gd name="T3" fmla="*/ 8 h 27"/>
                  <a:gd name="T4" fmla="*/ 9 w 57"/>
                  <a:gd name="T5" fmla="*/ 9 h 27"/>
                  <a:gd name="T6" fmla="*/ 17 w 57"/>
                  <a:gd name="T7" fmla="*/ 10 h 27"/>
                  <a:gd name="T8" fmla="*/ 24 w 57"/>
                  <a:gd name="T9" fmla="*/ 12 h 27"/>
                  <a:gd name="T10" fmla="*/ 30 w 57"/>
                  <a:gd name="T11" fmla="*/ 14 h 27"/>
                  <a:gd name="T12" fmla="*/ 37 w 57"/>
                  <a:gd name="T13" fmla="*/ 17 h 27"/>
                  <a:gd name="T14" fmla="*/ 43 w 57"/>
                  <a:gd name="T15" fmla="*/ 20 h 27"/>
                  <a:gd name="T16" fmla="*/ 46 w 57"/>
                  <a:gd name="T17" fmla="*/ 23 h 27"/>
                  <a:gd name="T18" fmla="*/ 52 w 57"/>
                  <a:gd name="T19" fmla="*/ 27 h 27"/>
                  <a:gd name="T20" fmla="*/ 57 w 57"/>
                  <a:gd name="T21" fmla="*/ 22 h 27"/>
                  <a:gd name="T22" fmla="*/ 51 w 57"/>
                  <a:gd name="T23" fmla="*/ 16 h 27"/>
                  <a:gd name="T24" fmla="*/ 45 w 57"/>
                  <a:gd name="T25" fmla="*/ 12 h 27"/>
                  <a:gd name="T26" fmla="*/ 39 w 57"/>
                  <a:gd name="T27" fmla="*/ 9 h 27"/>
                  <a:gd name="T28" fmla="*/ 33 w 57"/>
                  <a:gd name="T29" fmla="*/ 7 h 27"/>
                  <a:gd name="T30" fmla="*/ 24 w 57"/>
                  <a:gd name="T31" fmla="*/ 4 h 27"/>
                  <a:gd name="T32" fmla="*/ 17 w 57"/>
                  <a:gd name="T33" fmla="*/ 3 h 27"/>
                  <a:gd name="T34" fmla="*/ 9 w 57"/>
                  <a:gd name="T35" fmla="*/ 1 h 27"/>
                  <a:gd name="T36" fmla="*/ 0 w 57"/>
                  <a:gd name="T37" fmla="*/ 0 h 27"/>
                  <a:gd name="T38" fmla="*/ 0 w 57"/>
                  <a:gd name="T39" fmla="*/ 0 h 27"/>
                  <a:gd name="T40" fmla="*/ 0 w 57"/>
                  <a:gd name="T41" fmla="*/ 8 h 2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7"/>
                  <a:gd name="T64" fmla="*/ 0 h 27"/>
                  <a:gd name="T65" fmla="*/ 57 w 57"/>
                  <a:gd name="T66" fmla="*/ 27 h 2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7" h="27">
                    <a:moveTo>
                      <a:pt x="0" y="8"/>
                    </a:moveTo>
                    <a:lnTo>
                      <a:pt x="0" y="8"/>
                    </a:lnTo>
                    <a:lnTo>
                      <a:pt x="9" y="9"/>
                    </a:lnTo>
                    <a:lnTo>
                      <a:pt x="17" y="10"/>
                    </a:lnTo>
                    <a:lnTo>
                      <a:pt x="24" y="12"/>
                    </a:lnTo>
                    <a:lnTo>
                      <a:pt x="30" y="14"/>
                    </a:lnTo>
                    <a:lnTo>
                      <a:pt x="37" y="17"/>
                    </a:lnTo>
                    <a:lnTo>
                      <a:pt x="43" y="20"/>
                    </a:lnTo>
                    <a:lnTo>
                      <a:pt x="46" y="23"/>
                    </a:lnTo>
                    <a:lnTo>
                      <a:pt x="52" y="27"/>
                    </a:lnTo>
                    <a:lnTo>
                      <a:pt x="57" y="22"/>
                    </a:lnTo>
                    <a:lnTo>
                      <a:pt x="51" y="16"/>
                    </a:lnTo>
                    <a:lnTo>
                      <a:pt x="45" y="12"/>
                    </a:lnTo>
                    <a:lnTo>
                      <a:pt x="39" y="9"/>
                    </a:lnTo>
                    <a:lnTo>
                      <a:pt x="33" y="7"/>
                    </a:lnTo>
                    <a:lnTo>
                      <a:pt x="24" y="4"/>
                    </a:lnTo>
                    <a:lnTo>
                      <a:pt x="17" y="3"/>
                    </a:lnTo>
                    <a:lnTo>
                      <a:pt x="9" y="1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09" name="Freeform 108"/>
              <p:cNvSpPr>
                <a:spLocks/>
              </p:cNvSpPr>
              <p:nvPr/>
            </p:nvSpPr>
            <p:spPr bwMode="auto">
              <a:xfrm>
                <a:off x="377" y="1224"/>
                <a:ext cx="63" cy="32"/>
              </a:xfrm>
              <a:custGeom>
                <a:avLst/>
                <a:gdLst>
                  <a:gd name="T0" fmla="*/ 0 w 63"/>
                  <a:gd name="T1" fmla="*/ 0 h 32"/>
                  <a:gd name="T2" fmla="*/ 0 w 63"/>
                  <a:gd name="T3" fmla="*/ 0 h 32"/>
                  <a:gd name="T4" fmla="*/ 3 w 63"/>
                  <a:gd name="T5" fmla="*/ 9 h 32"/>
                  <a:gd name="T6" fmla="*/ 9 w 63"/>
                  <a:gd name="T7" fmla="*/ 15 h 32"/>
                  <a:gd name="T8" fmla="*/ 16 w 63"/>
                  <a:gd name="T9" fmla="*/ 22 h 32"/>
                  <a:gd name="T10" fmla="*/ 24 w 63"/>
                  <a:gd name="T11" fmla="*/ 24 h 32"/>
                  <a:gd name="T12" fmla="*/ 34 w 63"/>
                  <a:gd name="T13" fmla="*/ 27 h 32"/>
                  <a:gd name="T14" fmla="*/ 44 w 63"/>
                  <a:gd name="T15" fmla="*/ 28 h 32"/>
                  <a:gd name="T16" fmla="*/ 53 w 63"/>
                  <a:gd name="T17" fmla="*/ 31 h 32"/>
                  <a:gd name="T18" fmla="*/ 63 w 63"/>
                  <a:gd name="T19" fmla="*/ 32 h 32"/>
                  <a:gd name="T20" fmla="*/ 63 w 63"/>
                  <a:gd name="T21" fmla="*/ 24 h 32"/>
                  <a:gd name="T22" fmla="*/ 53 w 63"/>
                  <a:gd name="T23" fmla="*/ 23 h 32"/>
                  <a:gd name="T24" fmla="*/ 44 w 63"/>
                  <a:gd name="T25" fmla="*/ 20 h 32"/>
                  <a:gd name="T26" fmla="*/ 34 w 63"/>
                  <a:gd name="T27" fmla="*/ 19 h 32"/>
                  <a:gd name="T28" fmla="*/ 27 w 63"/>
                  <a:gd name="T29" fmla="*/ 16 h 32"/>
                  <a:gd name="T30" fmla="*/ 18 w 63"/>
                  <a:gd name="T31" fmla="*/ 14 h 32"/>
                  <a:gd name="T32" fmla="*/ 13 w 63"/>
                  <a:gd name="T33" fmla="*/ 10 h 32"/>
                  <a:gd name="T34" fmla="*/ 10 w 63"/>
                  <a:gd name="T35" fmla="*/ 6 h 32"/>
                  <a:gd name="T36" fmla="*/ 10 w 63"/>
                  <a:gd name="T37" fmla="*/ 0 h 32"/>
                  <a:gd name="T38" fmla="*/ 10 w 63"/>
                  <a:gd name="T39" fmla="*/ 0 h 32"/>
                  <a:gd name="T40" fmla="*/ 0 w 63"/>
                  <a:gd name="T41" fmla="*/ 0 h 3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3"/>
                  <a:gd name="T64" fmla="*/ 0 h 32"/>
                  <a:gd name="T65" fmla="*/ 63 w 63"/>
                  <a:gd name="T66" fmla="*/ 32 h 3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3" h="32">
                    <a:moveTo>
                      <a:pt x="0" y="0"/>
                    </a:moveTo>
                    <a:lnTo>
                      <a:pt x="0" y="0"/>
                    </a:lnTo>
                    <a:lnTo>
                      <a:pt x="3" y="9"/>
                    </a:lnTo>
                    <a:lnTo>
                      <a:pt x="9" y="15"/>
                    </a:lnTo>
                    <a:lnTo>
                      <a:pt x="16" y="22"/>
                    </a:lnTo>
                    <a:lnTo>
                      <a:pt x="24" y="24"/>
                    </a:lnTo>
                    <a:lnTo>
                      <a:pt x="34" y="27"/>
                    </a:lnTo>
                    <a:lnTo>
                      <a:pt x="44" y="28"/>
                    </a:lnTo>
                    <a:lnTo>
                      <a:pt x="53" y="31"/>
                    </a:lnTo>
                    <a:lnTo>
                      <a:pt x="63" y="32"/>
                    </a:lnTo>
                    <a:lnTo>
                      <a:pt x="63" y="24"/>
                    </a:lnTo>
                    <a:lnTo>
                      <a:pt x="53" y="23"/>
                    </a:lnTo>
                    <a:lnTo>
                      <a:pt x="44" y="20"/>
                    </a:lnTo>
                    <a:lnTo>
                      <a:pt x="34" y="19"/>
                    </a:lnTo>
                    <a:lnTo>
                      <a:pt x="27" y="16"/>
                    </a:lnTo>
                    <a:lnTo>
                      <a:pt x="18" y="14"/>
                    </a:lnTo>
                    <a:lnTo>
                      <a:pt x="13" y="10"/>
                    </a:lnTo>
                    <a:lnTo>
                      <a:pt x="10" y="6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10" name="Freeform 109"/>
              <p:cNvSpPr>
                <a:spLocks/>
              </p:cNvSpPr>
              <p:nvPr/>
            </p:nvSpPr>
            <p:spPr bwMode="auto">
              <a:xfrm>
                <a:off x="377" y="1018"/>
                <a:ext cx="10" cy="206"/>
              </a:xfrm>
              <a:custGeom>
                <a:avLst/>
                <a:gdLst>
                  <a:gd name="T0" fmla="*/ 0 w 10"/>
                  <a:gd name="T1" fmla="*/ 0 h 206"/>
                  <a:gd name="T2" fmla="*/ 0 w 10"/>
                  <a:gd name="T3" fmla="*/ 0 h 206"/>
                  <a:gd name="T4" fmla="*/ 0 w 10"/>
                  <a:gd name="T5" fmla="*/ 206 h 206"/>
                  <a:gd name="T6" fmla="*/ 10 w 10"/>
                  <a:gd name="T7" fmla="*/ 206 h 206"/>
                  <a:gd name="T8" fmla="*/ 10 w 10"/>
                  <a:gd name="T9" fmla="*/ 0 h 206"/>
                  <a:gd name="T10" fmla="*/ 10 w 10"/>
                  <a:gd name="T11" fmla="*/ 0 h 206"/>
                  <a:gd name="T12" fmla="*/ 0 w 10"/>
                  <a:gd name="T13" fmla="*/ 0 h 2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206"/>
                  <a:gd name="T23" fmla="*/ 10 w 10"/>
                  <a:gd name="T24" fmla="*/ 206 h 20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206">
                    <a:moveTo>
                      <a:pt x="0" y="0"/>
                    </a:moveTo>
                    <a:lnTo>
                      <a:pt x="0" y="0"/>
                    </a:lnTo>
                    <a:lnTo>
                      <a:pt x="0" y="206"/>
                    </a:lnTo>
                    <a:lnTo>
                      <a:pt x="10" y="206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11" name="Freeform 110"/>
              <p:cNvSpPr>
                <a:spLocks/>
              </p:cNvSpPr>
              <p:nvPr/>
            </p:nvSpPr>
            <p:spPr bwMode="auto">
              <a:xfrm>
                <a:off x="377" y="985"/>
                <a:ext cx="63" cy="33"/>
              </a:xfrm>
              <a:custGeom>
                <a:avLst/>
                <a:gdLst>
                  <a:gd name="T0" fmla="*/ 63 w 63"/>
                  <a:gd name="T1" fmla="*/ 0 h 33"/>
                  <a:gd name="T2" fmla="*/ 63 w 63"/>
                  <a:gd name="T3" fmla="*/ 0 h 33"/>
                  <a:gd name="T4" fmla="*/ 53 w 63"/>
                  <a:gd name="T5" fmla="*/ 2 h 33"/>
                  <a:gd name="T6" fmla="*/ 44 w 63"/>
                  <a:gd name="T7" fmla="*/ 4 h 33"/>
                  <a:gd name="T8" fmla="*/ 34 w 63"/>
                  <a:gd name="T9" fmla="*/ 6 h 33"/>
                  <a:gd name="T10" fmla="*/ 24 w 63"/>
                  <a:gd name="T11" fmla="*/ 8 h 33"/>
                  <a:gd name="T12" fmla="*/ 16 w 63"/>
                  <a:gd name="T13" fmla="*/ 11 h 33"/>
                  <a:gd name="T14" fmla="*/ 9 w 63"/>
                  <a:gd name="T15" fmla="*/ 17 h 33"/>
                  <a:gd name="T16" fmla="*/ 3 w 63"/>
                  <a:gd name="T17" fmla="*/ 24 h 33"/>
                  <a:gd name="T18" fmla="*/ 0 w 63"/>
                  <a:gd name="T19" fmla="*/ 33 h 33"/>
                  <a:gd name="T20" fmla="*/ 10 w 63"/>
                  <a:gd name="T21" fmla="*/ 33 h 33"/>
                  <a:gd name="T22" fmla="*/ 10 w 63"/>
                  <a:gd name="T23" fmla="*/ 26 h 33"/>
                  <a:gd name="T24" fmla="*/ 13 w 63"/>
                  <a:gd name="T25" fmla="*/ 22 h 33"/>
                  <a:gd name="T26" fmla="*/ 18 w 63"/>
                  <a:gd name="T27" fmla="*/ 19 h 33"/>
                  <a:gd name="T28" fmla="*/ 27 w 63"/>
                  <a:gd name="T29" fmla="*/ 16 h 33"/>
                  <a:gd name="T30" fmla="*/ 34 w 63"/>
                  <a:gd name="T31" fmla="*/ 13 h 33"/>
                  <a:gd name="T32" fmla="*/ 44 w 63"/>
                  <a:gd name="T33" fmla="*/ 12 h 33"/>
                  <a:gd name="T34" fmla="*/ 53 w 63"/>
                  <a:gd name="T35" fmla="*/ 10 h 33"/>
                  <a:gd name="T36" fmla="*/ 63 w 63"/>
                  <a:gd name="T37" fmla="*/ 8 h 33"/>
                  <a:gd name="T38" fmla="*/ 63 w 63"/>
                  <a:gd name="T39" fmla="*/ 8 h 33"/>
                  <a:gd name="T40" fmla="*/ 63 w 63"/>
                  <a:gd name="T41" fmla="*/ 0 h 3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3"/>
                  <a:gd name="T64" fmla="*/ 0 h 33"/>
                  <a:gd name="T65" fmla="*/ 63 w 63"/>
                  <a:gd name="T66" fmla="*/ 33 h 3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3" h="33">
                    <a:moveTo>
                      <a:pt x="63" y="0"/>
                    </a:moveTo>
                    <a:lnTo>
                      <a:pt x="63" y="0"/>
                    </a:lnTo>
                    <a:lnTo>
                      <a:pt x="53" y="2"/>
                    </a:lnTo>
                    <a:lnTo>
                      <a:pt x="44" y="4"/>
                    </a:lnTo>
                    <a:lnTo>
                      <a:pt x="34" y="6"/>
                    </a:lnTo>
                    <a:lnTo>
                      <a:pt x="24" y="8"/>
                    </a:lnTo>
                    <a:lnTo>
                      <a:pt x="16" y="11"/>
                    </a:lnTo>
                    <a:lnTo>
                      <a:pt x="9" y="17"/>
                    </a:lnTo>
                    <a:lnTo>
                      <a:pt x="3" y="24"/>
                    </a:lnTo>
                    <a:lnTo>
                      <a:pt x="0" y="33"/>
                    </a:lnTo>
                    <a:lnTo>
                      <a:pt x="10" y="33"/>
                    </a:lnTo>
                    <a:lnTo>
                      <a:pt x="10" y="26"/>
                    </a:lnTo>
                    <a:lnTo>
                      <a:pt x="13" y="22"/>
                    </a:lnTo>
                    <a:lnTo>
                      <a:pt x="18" y="19"/>
                    </a:lnTo>
                    <a:lnTo>
                      <a:pt x="27" y="16"/>
                    </a:lnTo>
                    <a:lnTo>
                      <a:pt x="34" y="13"/>
                    </a:lnTo>
                    <a:lnTo>
                      <a:pt x="44" y="12"/>
                    </a:lnTo>
                    <a:lnTo>
                      <a:pt x="53" y="10"/>
                    </a:lnTo>
                    <a:lnTo>
                      <a:pt x="63" y="8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12" name="Freeform 111"/>
              <p:cNvSpPr>
                <a:spLocks/>
              </p:cNvSpPr>
              <p:nvPr/>
            </p:nvSpPr>
            <p:spPr bwMode="auto">
              <a:xfrm>
                <a:off x="440" y="956"/>
                <a:ext cx="60" cy="37"/>
              </a:xfrm>
              <a:custGeom>
                <a:avLst/>
                <a:gdLst>
                  <a:gd name="T0" fmla="*/ 60 w 60"/>
                  <a:gd name="T1" fmla="*/ 11 h 37"/>
                  <a:gd name="T2" fmla="*/ 52 w 60"/>
                  <a:gd name="T3" fmla="*/ 9 h 37"/>
                  <a:gd name="T4" fmla="*/ 46 w 60"/>
                  <a:gd name="T5" fmla="*/ 13 h 37"/>
                  <a:gd name="T6" fmla="*/ 43 w 60"/>
                  <a:gd name="T7" fmla="*/ 17 h 37"/>
                  <a:gd name="T8" fmla="*/ 37 w 60"/>
                  <a:gd name="T9" fmla="*/ 19 h 37"/>
                  <a:gd name="T10" fmla="*/ 30 w 60"/>
                  <a:gd name="T11" fmla="*/ 22 h 37"/>
                  <a:gd name="T12" fmla="*/ 24 w 60"/>
                  <a:gd name="T13" fmla="*/ 24 h 37"/>
                  <a:gd name="T14" fmla="*/ 17 w 60"/>
                  <a:gd name="T15" fmla="*/ 26 h 37"/>
                  <a:gd name="T16" fmla="*/ 9 w 60"/>
                  <a:gd name="T17" fmla="*/ 28 h 37"/>
                  <a:gd name="T18" fmla="*/ 0 w 60"/>
                  <a:gd name="T19" fmla="*/ 29 h 37"/>
                  <a:gd name="T20" fmla="*/ 0 w 60"/>
                  <a:gd name="T21" fmla="*/ 37 h 37"/>
                  <a:gd name="T22" fmla="*/ 9 w 60"/>
                  <a:gd name="T23" fmla="*/ 36 h 37"/>
                  <a:gd name="T24" fmla="*/ 17 w 60"/>
                  <a:gd name="T25" fmla="*/ 33 h 37"/>
                  <a:gd name="T26" fmla="*/ 24 w 60"/>
                  <a:gd name="T27" fmla="*/ 32 h 37"/>
                  <a:gd name="T28" fmla="*/ 33 w 60"/>
                  <a:gd name="T29" fmla="*/ 29 h 37"/>
                  <a:gd name="T30" fmla="*/ 39 w 60"/>
                  <a:gd name="T31" fmla="*/ 27 h 37"/>
                  <a:gd name="T32" fmla="*/ 45 w 60"/>
                  <a:gd name="T33" fmla="*/ 24 h 37"/>
                  <a:gd name="T34" fmla="*/ 51 w 60"/>
                  <a:gd name="T35" fmla="*/ 20 h 37"/>
                  <a:gd name="T36" fmla="*/ 57 w 60"/>
                  <a:gd name="T37" fmla="*/ 14 h 37"/>
                  <a:gd name="T38" fmla="*/ 50 w 60"/>
                  <a:gd name="T39" fmla="*/ 11 h 37"/>
                  <a:gd name="T40" fmla="*/ 60 w 60"/>
                  <a:gd name="T41" fmla="*/ 11 h 37"/>
                  <a:gd name="T42" fmla="*/ 60 w 60"/>
                  <a:gd name="T43" fmla="*/ 0 h 37"/>
                  <a:gd name="T44" fmla="*/ 52 w 60"/>
                  <a:gd name="T45" fmla="*/ 9 h 37"/>
                  <a:gd name="T46" fmla="*/ 60 w 60"/>
                  <a:gd name="T47" fmla="*/ 11 h 3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7"/>
                  <a:gd name="T74" fmla="*/ 60 w 60"/>
                  <a:gd name="T75" fmla="*/ 37 h 3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7">
                    <a:moveTo>
                      <a:pt x="60" y="11"/>
                    </a:moveTo>
                    <a:lnTo>
                      <a:pt x="52" y="9"/>
                    </a:lnTo>
                    <a:lnTo>
                      <a:pt x="46" y="13"/>
                    </a:lnTo>
                    <a:lnTo>
                      <a:pt x="43" y="17"/>
                    </a:lnTo>
                    <a:lnTo>
                      <a:pt x="37" y="19"/>
                    </a:lnTo>
                    <a:lnTo>
                      <a:pt x="30" y="22"/>
                    </a:lnTo>
                    <a:lnTo>
                      <a:pt x="24" y="24"/>
                    </a:lnTo>
                    <a:lnTo>
                      <a:pt x="17" y="26"/>
                    </a:lnTo>
                    <a:lnTo>
                      <a:pt x="9" y="28"/>
                    </a:lnTo>
                    <a:lnTo>
                      <a:pt x="0" y="29"/>
                    </a:lnTo>
                    <a:lnTo>
                      <a:pt x="0" y="37"/>
                    </a:lnTo>
                    <a:lnTo>
                      <a:pt x="9" y="36"/>
                    </a:lnTo>
                    <a:lnTo>
                      <a:pt x="17" y="33"/>
                    </a:lnTo>
                    <a:lnTo>
                      <a:pt x="24" y="32"/>
                    </a:lnTo>
                    <a:lnTo>
                      <a:pt x="33" y="29"/>
                    </a:lnTo>
                    <a:lnTo>
                      <a:pt x="39" y="27"/>
                    </a:lnTo>
                    <a:lnTo>
                      <a:pt x="45" y="24"/>
                    </a:lnTo>
                    <a:lnTo>
                      <a:pt x="51" y="20"/>
                    </a:lnTo>
                    <a:lnTo>
                      <a:pt x="57" y="14"/>
                    </a:lnTo>
                    <a:lnTo>
                      <a:pt x="50" y="11"/>
                    </a:lnTo>
                    <a:lnTo>
                      <a:pt x="60" y="11"/>
                    </a:lnTo>
                    <a:lnTo>
                      <a:pt x="60" y="0"/>
                    </a:lnTo>
                    <a:lnTo>
                      <a:pt x="52" y="9"/>
                    </a:lnTo>
                    <a:lnTo>
                      <a:pt x="6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13" name="Freeform 112"/>
              <p:cNvSpPr>
                <a:spLocks/>
              </p:cNvSpPr>
              <p:nvPr/>
            </p:nvSpPr>
            <p:spPr bwMode="auto">
              <a:xfrm>
                <a:off x="490" y="967"/>
                <a:ext cx="10" cy="317"/>
              </a:xfrm>
              <a:custGeom>
                <a:avLst/>
                <a:gdLst>
                  <a:gd name="T0" fmla="*/ 2 w 10"/>
                  <a:gd name="T1" fmla="*/ 308 h 317"/>
                  <a:gd name="T2" fmla="*/ 10 w 10"/>
                  <a:gd name="T3" fmla="*/ 306 h 317"/>
                  <a:gd name="T4" fmla="*/ 10 w 10"/>
                  <a:gd name="T5" fmla="*/ 0 h 317"/>
                  <a:gd name="T6" fmla="*/ 0 w 10"/>
                  <a:gd name="T7" fmla="*/ 0 h 317"/>
                  <a:gd name="T8" fmla="*/ 0 w 10"/>
                  <a:gd name="T9" fmla="*/ 306 h 317"/>
                  <a:gd name="T10" fmla="*/ 7 w 10"/>
                  <a:gd name="T11" fmla="*/ 303 h 317"/>
                  <a:gd name="T12" fmla="*/ 2 w 10"/>
                  <a:gd name="T13" fmla="*/ 308 h 317"/>
                  <a:gd name="T14" fmla="*/ 10 w 10"/>
                  <a:gd name="T15" fmla="*/ 317 h 317"/>
                  <a:gd name="T16" fmla="*/ 10 w 10"/>
                  <a:gd name="T17" fmla="*/ 306 h 317"/>
                  <a:gd name="T18" fmla="*/ 2 w 10"/>
                  <a:gd name="T19" fmla="*/ 308 h 3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317"/>
                  <a:gd name="T32" fmla="*/ 10 w 10"/>
                  <a:gd name="T33" fmla="*/ 317 h 3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317">
                    <a:moveTo>
                      <a:pt x="2" y="308"/>
                    </a:moveTo>
                    <a:lnTo>
                      <a:pt x="10" y="306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306"/>
                    </a:lnTo>
                    <a:lnTo>
                      <a:pt x="7" y="303"/>
                    </a:lnTo>
                    <a:lnTo>
                      <a:pt x="2" y="308"/>
                    </a:lnTo>
                    <a:lnTo>
                      <a:pt x="10" y="317"/>
                    </a:lnTo>
                    <a:lnTo>
                      <a:pt x="10" y="306"/>
                    </a:lnTo>
                    <a:lnTo>
                      <a:pt x="2" y="30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14" name="Freeform 113"/>
              <p:cNvSpPr>
                <a:spLocks/>
              </p:cNvSpPr>
              <p:nvPr/>
            </p:nvSpPr>
            <p:spPr bwMode="auto">
              <a:xfrm>
                <a:off x="382" y="684"/>
                <a:ext cx="113" cy="305"/>
              </a:xfrm>
              <a:custGeom>
                <a:avLst/>
                <a:gdLst>
                  <a:gd name="T0" fmla="*/ 113 w 113"/>
                  <a:gd name="T1" fmla="*/ 305 h 305"/>
                  <a:gd name="T2" fmla="*/ 107 w 113"/>
                  <a:gd name="T3" fmla="*/ 300 h 305"/>
                  <a:gd name="T4" fmla="*/ 102 w 113"/>
                  <a:gd name="T5" fmla="*/ 296 h 305"/>
                  <a:gd name="T6" fmla="*/ 96 w 113"/>
                  <a:gd name="T7" fmla="*/ 294 h 305"/>
                  <a:gd name="T8" fmla="*/ 90 w 113"/>
                  <a:gd name="T9" fmla="*/ 291 h 305"/>
                  <a:gd name="T10" fmla="*/ 82 w 113"/>
                  <a:gd name="T11" fmla="*/ 289 h 305"/>
                  <a:gd name="T12" fmla="*/ 75 w 113"/>
                  <a:gd name="T13" fmla="*/ 287 h 305"/>
                  <a:gd name="T14" fmla="*/ 67 w 113"/>
                  <a:gd name="T15" fmla="*/ 285 h 305"/>
                  <a:gd name="T16" fmla="*/ 58 w 113"/>
                  <a:gd name="T17" fmla="*/ 283 h 305"/>
                  <a:gd name="T18" fmla="*/ 48 w 113"/>
                  <a:gd name="T19" fmla="*/ 282 h 305"/>
                  <a:gd name="T20" fmla="*/ 39 w 113"/>
                  <a:gd name="T21" fmla="*/ 281 h 305"/>
                  <a:gd name="T22" fmla="*/ 29 w 113"/>
                  <a:gd name="T23" fmla="*/ 279 h 305"/>
                  <a:gd name="T24" fmla="*/ 21 w 113"/>
                  <a:gd name="T25" fmla="*/ 277 h 305"/>
                  <a:gd name="T26" fmla="*/ 12 w 113"/>
                  <a:gd name="T27" fmla="*/ 274 h 305"/>
                  <a:gd name="T28" fmla="*/ 6 w 113"/>
                  <a:gd name="T29" fmla="*/ 269 h 305"/>
                  <a:gd name="T30" fmla="*/ 1 w 113"/>
                  <a:gd name="T31" fmla="*/ 263 h 305"/>
                  <a:gd name="T32" fmla="*/ 0 w 113"/>
                  <a:gd name="T33" fmla="*/ 255 h 305"/>
                  <a:gd name="T34" fmla="*/ 0 w 113"/>
                  <a:gd name="T35" fmla="*/ 50 h 305"/>
                  <a:gd name="T36" fmla="*/ 1 w 113"/>
                  <a:gd name="T37" fmla="*/ 43 h 305"/>
                  <a:gd name="T38" fmla="*/ 6 w 113"/>
                  <a:gd name="T39" fmla="*/ 36 h 305"/>
                  <a:gd name="T40" fmla="*/ 12 w 113"/>
                  <a:gd name="T41" fmla="*/ 31 h 305"/>
                  <a:gd name="T42" fmla="*/ 21 w 113"/>
                  <a:gd name="T43" fmla="*/ 28 h 305"/>
                  <a:gd name="T44" fmla="*/ 29 w 113"/>
                  <a:gd name="T45" fmla="*/ 26 h 305"/>
                  <a:gd name="T46" fmla="*/ 39 w 113"/>
                  <a:gd name="T47" fmla="*/ 25 h 305"/>
                  <a:gd name="T48" fmla="*/ 48 w 113"/>
                  <a:gd name="T49" fmla="*/ 22 h 305"/>
                  <a:gd name="T50" fmla="*/ 58 w 113"/>
                  <a:gd name="T51" fmla="*/ 21 h 305"/>
                  <a:gd name="T52" fmla="*/ 67 w 113"/>
                  <a:gd name="T53" fmla="*/ 19 h 305"/>
                  <a:gd name="T54" fmla="*/ 75 w 113"/>
                  <a:gd name="T55" fmla="*/ 18 h 305"/>
                  <a:gd name="T56" fmla="*/ 82 w 113"/>
                  <a:gd name="T57" fmla="*/ 17 h 305"/>
                  <a:gd name="T58" fmla="*/ 90 w 113"/>
                  <a:gd name="T59" fmla="*/ 14 h 305"/>
                  <a:gd name="T60" fmla="*/ 96 w 113"/>
                  <a:gd name="T61" fmla="*/ 12 h 305"/>
                  <a:gd name="T62" fmla="*/ 102 w 113"/>
                  <a:gd name="T63" fmla="*/ 9 h 305"/>
                  <a:gd name="T64" fmla="*/ 107 w 113"/>
                  <a:gd name="T65" fmla="*/ 5 h 305"/>
                  <a:gd name="T66" fmla="*/ 113 w 113"/>
                  <a:gd name="T67" fmla="*/ 0 h 305"/>
                  <a:gd name="T68" fmla="*/ 113 w 113"/>
                  <a:gd name="T69" fmla="*/ 305 h 30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3"/>
                  <a:gd name="T106" fmla="*/ 0 h 305"/>
                  <a:gd name="T107" fmla="*/ 113 w 113"/>
                  <a:gd name="T108" fmla="*/ 305 h 30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3" h="305">
                    <a:moveTo>
                      <a:pt x="113" y="305"/>
                    </a:moveTo>
                    <a:lnTo>
                      <a:pt x="107" y="300"/>
                    </a:lnTo>
                    <a:lnTo>
                      <a:pt x="102" y="296"/>
                    </a:lnTo>
                    <a:lnTo>
                      <a:pt x="96" y="294"/>
                    </a:lnTo>
                    <a:lnTo>
                      <a:pt x="90" y="291"/>
                    </a:lnTo>
                    <a:lnTo>
                      <a:pt x="82" y="289"/>
                    </a:lnTo>
                    <a:lnTo>
                      <a:pt x="75" y="287"/>
                    </a:lnTo>
                    <a:lnTo>
                      <a:pt x="67" y="285"/>
                    </a:lnTo>
                    <a:lnTo>
                      <a:pt x="58" y="283"/>
                    </a:lnTo>
                    <a:lnTo>
                      <a:pt x="48" y="282"/>
                    </a:lnTo>
                    <a:lnTo>
                      <a:pt x="39" y="281"/>
                    </a:lnTo>
                    <a:lnTo>
                      <a:pt x="29" y="279"/>
                    </a:lnTo>
                    <a:lnTo>
                      <a:pt x="21" y="277"/>
                    </a:lnTo>
                    <a:lnTo>
                      <a:pt x="12" y="274"/>
                    </a:lnTo>
                    <a:lnTo>
                      <a:pt x="6" y="269"/>
                    </a:lnTo>
                    <a:lnTo>
                      <a:pt x="1" y="263"/>
                    </a:lnTo>
                    <a:lnTo>
                      <a:pt x="0" y="255"/>
                    </a:lnTo>
                    <a:lnTo>
                      <a:pt x="0" y="50"/>
                    </a:lnTo>
                    <a:lnTo>
                      <a:pt x="1" y="43"/>
                    </a:lnTo>
                    <a:lnTo>
                      <a:pt x="6" y="36"/>
                    </a:lnTo>
                    <a:lnTo>
                      <a:pt x="12" y="31"/>
                    </a:lnTo>
                    <a:lnTo>
                      <a:pt x="21" y="28"/>
                    </a:lnTo>
                    <a:lnTo>
                      <a:pt x="29" y="26"/>
                    </a:lnTo>
                    <a:lnTo>
                      <a:pt x="39" y="25"/>
                    </a:lnTo>
                    <a:lnTo>
                      <a:pt x="48" y="22"/>
                    </a:lnTo>
                    <a:lnTo>
                      <a:pt x="58" y="21"/>
                    </a:lnTo>
                    <a:lnTo>
                      <a:pt x="67" y="19"/>
                    </a:lnTo>
                    <a:lnTo>
                      <a:pt x="75" y="18"/>
                    </a:lnTo>
                    <a:lnTo>
                      <a:pt x="82" y="17"/>
                    </a:lnTo>
                    <a:lnTo>
                      <a:pt x="90" y="14"/>
                    </a:lnTo>
                    <a:lnTo>
                      <a:pt x="96" y="12"/>
                    </a:lnTo>
                    <a:lnTo>
                      <a:pt x="102" y="9"/>
                    </a:lnTo>
                    <a:lnTo>
                      <a:pt x="107" y="5"/>
                    </a:lnTo>
                    <a:lnTo>
                      <a:pt x="113" y="0"/>
                    </a:lnTo>
                    <a:lnTo>
                      <a:pt x="113" y="305"/>
                    </a:lnTo>
                    <a:close/>
                  </a:path>
                </a:pathLst>
              </a:custGeom>
              <a:solidFill>
                <a:srgbClr val="6600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15" name="Freeform 114"/>
              <p:cNvSpPr>
                <a:spLocks/>
              </p:cNvSpPr>
              <p:nvPr/>
            </p:nvSpPr>
            <p:spPr bwMode="auto">
              <a:xfrm>
                <a:off x="440" y="963"/>
                <a:ext cx="57" cy="29"/>
              </a:xfrm>
              <a:custGeom>
                <a:avLst/>
                <a:gdLst>
                  <a:gd name="T0" fmla="*/ 0 w 57"/>
                  <a:gd name="T1" fmla="*/ 8 h 29"/>
                  <a:gd name="T2" fmla="*/ 0 w 57"/>
                  <a:gd name="T3" fmla="*/ 8 h 29"/>
                  <a:gd name="T4" fmla="*/ 9 w 57"/>
                  <a:gd name="T5" fmla="*/ 10 h 29"/>
                  <a:gd name="T6" fmla="*/ 17 w 57"/>
                  <a:gd name="T7" fmla="*/ 12 h 29"/>
                  <a:gd name="T8" fmla="*/ 24 w 57"/>
                  <a:gd name="T9" fmla="*/ 13 h 29"/>
                  <a:gd name="T10" fmla="*/ 30 w 57"/>
                  <a:gd name="T11" fmla="*/ 16 h 29"/>
                  <a:gd name="T12" fmla="*/ 37 w 57"/>
                  <a:gd name="T13" fmla="*/ 19 h 29"/>
                  <a:gd name="T14" fmla="*/ 43 w 57"/>
                  <a:gd name="T15" fmla="*/ 21 h 29"/>
                  <a:gd name="T16" fmla="*/ 46 w 57"/>
                  <a:gd name="T17" fmla="*/ 25 h 29"/>
                  <a:gd name="T18" fmla="*/ 52 w 57"/>
                  <a:gd name="T19" fmla="*/ 29 h 29"/>
                  <a:gd name="T20" fmla="*/ 57 w 57"/>
                  <a:gd name="T21" fmla="*/ 24 h 29"/>
                  <a:gd name="T22" fmla="*/ 51 w 57"/>
                  <a:gd name="T23" fmla="*/ 17 h 29"/>
                  <a:gd name="T24" fmla="*/ 45 w 57"/>
                  <a:gd name="T25" fmla="*/ 13 h 29"/>
                  <a:gd name="T26" fmla="*/ 39 w 57"/>
                  <a:gd name="T27" fmla="*/ 11 h 29"/>
                  <a:gd name="T28" fmla="*/ 33 w 57"/>
                  <a:gd name="T29" fmla="*/ 8 h 29"/>
                  <a:gd name="T30" fmla="*/ 24 w 57"/>
                  <a:gd name="T31" fmla="*/ 6 h 29"/>
                  <a:gd name="T32" fmla="*/ 17 w 57"/>
                  <a:gd name="T33" fmla="*/ 4 h 29"/>
                  <a:gd name="T34" fmla="*/ 9 w 57"/>
                  <a:gd name="T35" fmla="*/ 2 h 29"/>
                  <a:gd name="T36" fmla="*/ 0 w 57"/>
                  <a:gd name="T37" fmla="*/ 0 h 29"/>
                  <a:gd name="T38" fmla="*/ 0 w 57"/>
                  <a:gd name="T39" fmla="*/ 0 h 29"/>
                  <a:gd name="T40" fmla="*/ 0 w 57"/>
                  <a:gd name="T41" fmla="*/ 8 h 2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7"/>
                  <a:gd name="T64" fmla="*/ 0 h 29"/>
                  <a:gd name="T65" fmla="*/ 57 w 57"/>
                  <a:gd name="T66" fmla="*/ 29 h 2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7" h="29">
                    <a:moveTo>
                      <a:pt x="0" y="8"/>
                    </a:moveTo>
                    <a:lnTo>
                      <a:pt x="0" y="8"/>
                    </a:lnTo>
                    <a:lnTo>
                      <a:pt x="9" y="10"/>
                    </a:lnTo>
                    <a:lnTo>
                      <a:pt x="17" y="12"/>
                    </a:lnTo>
                    <a:lnTo>
                      <a:pt x="24" y="13"/>
                    </a:lnTo>
                    <a:lnTo>
                      <a:pt x="30" y="16"/>
                    </a:lnTo>
                    <a:lnTo>
                      <a:pt x="37" y="19"/>
                    </a:lnTo>
                    <a:lnTo>
                      <a:pt x="43" y="21"/>
                    </a:lnTo>
                    <a:lnTo>
                      <a:pt x="46" y="25"/>
                    </a:lnTo>
                    <a:lnTo>
                      <a:pt x="52" y="29"/>
                    </a:lnTo>
                    <a:lnTo>
                      <a:pt x="57" y="24"/>
                    </a:lnTo>
                    <a:lnTo>
                      <a:pt x="51" y="17"/>
                    </a:lnTo>
                    <a:lnTo>
                      <a:pt x="45" y="13"/>
                    </a:lnTo>
                    <a:lnTo>
                      <a:pt x="39" y="11"/>
                    </a:lnTo>
                    <a:lnTo>
                      <a:pt x="33" y="8"/>
                    </a:lnTo>
                    <a:lnTo>
                      <a:pt x="24" y="6"/>
                    </a:lnTo>
                    <a:lnTo>
                      <a:pt x="17" y="4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16" name="Freeform 115"/>
              <p:cNvSpPr>
                <a:spLocks/>
              </p:cNvSpPr>
              <p:nvPr/>
            </p:nvSpPr>
            <p:spPr bwMode="auto">
              <a:xfrm>
                <a:off x="377" y="939"/>
                <a:ext cx="63" cy="32"/>
              </a:xfrm>
              <a:custGeom>
                <a:avLst/>
                <a:gdLst>
                  <a:gd name="T0" fmla="*/ 0 w 63"/>
                  <a:gd name="T1" fmla="*/ 0 h 32"/>
                  <a:gd name="T2" fmla="*/ 0 w 63"/>
                  <a:gd name="T3" fmla="*/ 0 h 32"/>
                  <a:gd name="T4" fmla="*/ 3 w 63"/>
                  <a:gd name="T5" fmla="*/ 9 h 32"/>
                  <a:gd name="T6" fmla="*/ 9 w 63"/>
                  <a:gd name="T7" fmla="*/ 17 h 32"/>
                  <a:gd name="T8" fmla="*/ 16 w 63"/>
                  <a:gd name="T9" fmla="*/ 23 h 32"/>
                  <a:gd name="T10" fmla="*/ 24 w 63"/>
                  <a:gd name="T11" fmla="*/ 26 h 32"/>
                  <a:gd name="T12" fmla="*/ 34 w 63"/>
                  <a:gd name="T13" fmla="*/ 28 h 32"/>
                  <a:gd name="T14" fmla="*/ 44 w 63"/>
                  <a:gd name="T15" fmla="*/ 30 h 32"/>
                  <a:gd name="T16" fmla="*/ 53 w 63"/>
                  <a:gd name="T17" fmla="*/ 31 h 32"/>
                  <a:gd name="T18" fmla="*/ 63 w 63"/>
                  <a:gd name="T19" fmla="*/ 32 h 32"/>
                  <a:gd name="T20" fmla="*/ 63 w 63"/>
                  <a:gd name="T21" fmla="*/ 24 h 32"/>
                  <a:gd name="T22" fmla="*/ 53 w 63"/>
                  <a:gd name="T23" fmla="*/ 23 h 32"/>
                  <a:gd name="T24" fmla="*/ 44 w 63"/>
                  <a:gd name="T25" fmla="*/ 22 h 32"/>
                  <a:gd name="T26" fmla="*/ 34 w 63"/>
                  <a:gd name="T27" fmla="*/ 21 h 32"/>
                  <a:gd name="T28" fmla="*/ 27 w 63"/>
                  <a:gd name="T29" fmla="*/ 18 h 32"/>
                  <a:gd name="T30" fmla="*/ 18 w 63"/>
                  <a:gd name="T31" fmla="*/ 15 h 32"/>
                  <a:gd name="T32" fmla="*/ 13 w 63"/>
                  <a:gd name="T33" fmla="*/ 12 h 32"/>
                  <a:gd name="T34" fmla="*/ 10 w 63"/>
                  <a:gd name="T35" fmla="*/ 6 h 32"/>
                  <a:gd name="T36" fmla="*/ 10 w 63"/>
                  <a:gd name="T37" fmla="*/ 0 h 32"/>
                  <a:gd name="T38" fmla="*/ 10 w 63"/>
                  <a:gd name="T39" fmla="*/ 0 h 32"/>
                  <a:gd name="T40" fmla="*/ 0 w 63"/>
                  <a:gd name="T41" fmla="*/ 0 h 3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3"/>
                  <a:gd name="T64" fmla="*/ 0 h 32"/>
                  <a:gd name="T65" fmla="*/ 63 w 63"/>
                  <a:gd name="T66" fmla="*/ 32 h 3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3" h="32">
                    <a:moveTo>
                      <a:pt x="0" y="0"/>
                    </a:moveTo>
                    <a:lnTo>
                      <a:pt x="0" y="0"/>
                    </a:lnTo>
                    <a:lnTo>
                      <a:pt x="3" y="9"/>
                    </a:lnTo>
                    <a:lnTo>
                      <a:pt x="9" y="17"/>
                    </a:lnTo>
                    <a:lnTo>
                      <a:pt x="16" y="23"/>
                    </a:lnTo>
                    <a:lnTo>
                      <a:pt x="24" y="26"/>
                    </a:lnTo>
                    <a:lnTo>
                      <a:pt x="34" y="28"/>
                    </a:lnTo>
                    <a:lnTo>
                      <a:pt x="44" y="30"/>
                    </a:lnTo>
                    <a:lnTo>
                      <a:pt x="53" y="31"/>
                    </a:lnTo>
                    <a:lnTo>
                      <a:pt x="63" y="32"/>
                    </a:lnTo>
                    <a:lnTo>
                      <a:pt x="63" y="24"/>
                    </a:lnTo>
                    <a:lnTo>
                      <a:pt x="53" y="23"/>
                    </a:lnTo>
                    <a:lnTo>
                      <a:pt x="44" y="22"/>
                    </a:lnTo>
                    <a:lnTo>
                      <a:pt x="34" y="21"/>
                    </a:lnTo>
                    <a:lnTo>
                      <a:pt x="27" y="18"/>
                    </a:lnTo>
                    <a:lnTo>
                      <a:pt x="18" y="15"/>
                    </a:lnTo>
                    <a:lnTo>
                      <a:pt x="13" y="12"/>
                    </a:lnTo>
                    <a:lnTo>
                      <a:pt x="10" y="6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17" name="Freeform 116"/>
              <p:cNvSpPr>
                <a:spLocks/>
              </p:cNvSpPr>
              <p:nvPr/>
            </p:nvSpPr>
            <p:spPr bwMode="auto">
              <a:xfrm>
                <a:off x="377" y="734"/>
                <a:ext cx="10" cy="205"/>
              </a:xfrm>
              <a:custGeom>
                <a:avLst/>
                <a:gdLst>
                  <a:gd name="T0" fmla="*/ 0 w 10"/>
                  <a:gd name="T1" fmla="*/ 0 h 205"/>
                  <a:gd name="T2" fmla="*/ 0 w 10"/>
                  <a:gd name="T3" fmla="*/ 0 h 205"/>
                  <a:gd name="T4" fmla="*/ 0 w 10"/>
                  <a:gd name="T5" fmla="*/ 205 h 205"/>
                  <a:gd name="T6" fmla="*/ 10 w 10"/>
                  <a:gd name="T7" fmla="*/ 205 h 205"/>
                  <a:gd name="T8" fmla="*/ 10 w 10"/>
                  <a:gd name="T9" fmla="*/ 0 h 205"/>
                  <a:gd name="T10" fmla="*/ 10 w 10"/>
                  <a:gd name="T11" fmla="*/ 0 h 205"/>
                  <a:gd name="T12" fmla="*/ 0 w 10"/>
                  <a:gd name="T13" fmla="*/ 0 h 20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205"/>
                  <a:gd name="T23" fmla="*/ 10 w 10"/>
                  <a:gd name="T24" fmla="*/ 205 h 20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205">
                    <a:moveTo>
                      <a:pt x="0" y="0"/>
                    </a:moveTo>
                    <a:lnTo>
                      <a:pt x="0" y="0"/>
                    </a:lnTo>
                    <a:lnTo>
                      <a:pt x="0" y="205"/>
                    </a:lnTo>
                    <a:lnTo>
                      <a:pt x="10" y="205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18" name="Freeform 117"/>
              <p:cNvSpPr>
                <a:spLocks/>
              </p:cNvSpPr>
              <p:nvPr/>
            </p:nvSpPr>
            <p:spPr bwMode="auto">
              <a:xfrm>
                <a:off x="377" y="701"/>
                <a:ext cx="63" cy="33"/>
              </a:xfrm>
              <a:custGeom>
                <a:avLst/>
                <a:gdLst>
                  <a:gd name="T0" fmla="*/ 63 w 63"/>
                  <a:gd name="T1" fmla="*/ 0 h 33"/>
                  <a:gd name="T2" fmla="*/ 63 w 63"/>
                  <a:gd name="T3" fmla="*/ 0 h 33"/>
                  <a:gd name="T4" fmla="*/ 53 w 63"/>
                  <a:gd name="T5" fmla="*/ 1 h 33"/>
                  <a:gd name="T6" fmla="*/ 44 w 63"/>
                  <a:gd name="T7" fmla="*/ 4 h 33"/>
                  <a:gd name="T8" fmla="*/ 34 w 63"/>
                  <a:gd name="T9" fmla="*/ 5 h 33"/>
                  <a:gd name="T10" fmla="*/ 24 w 63"/>
                  <a:gd name="T11" fmla="*/ 8 h 33"/>
                  <a:gd name="T12" fmla="*/ 16 w 63"/>
                  <a:gd name="T13" fmla="*/ 10 h 33"/>
                  <a:gd name="T14" fmla="*/ 9 w 63"/>
                  <a:gd name="T15" fmla="*/ 17 h 33"/>
                  <a:gd name="T16" fmla="*/ 3 w 63"/>
                  <a:gd name="T17" fmla="*/ 24 h 33"/>
                  <a:gd name="T18" fmla="*/ 0 w 63"/>
                  <a:gd name="T19" fmla="*/ 33 h 33"/>
                  <a:gd name="T20" fmla="*/ 10 w 63"/>
                  <a:gd name="T21" fmla="*/ 33 h 33"/>
                  <a:gd name="T22" fmla="*/ 10 w 63"/>
                  <a:gd name="T23" fmla="*/ 27 h 33"/>
                  <a:gd name="T24" fmla="*/ 13 w 63"/>
                  <a:gd name="T25" fmla="*/ 22 h 33"/>
                  <a:gd name="T26" fmla="*/ 18 w 63"/>
                  <a:gd name="T27" fmla="*/ 18 h 33"/>
                  <a:gd name="T28" fmla="*/ 27 w 63"/>
                  <a:gd name="T29" fmla="*/ 15 h 33"/>
                  <a:gd name="T30" fmla="*/ 34 w 63"/>
                  <a:gd name="T31" fmla="*/ 13 h 33"/>
                  <a:gd name="T32" fmla="*/ 44 w 63"/>
                  <a:gd name="T33" fmla="*/ 11 h 33"/>
                  <a:gd name="T34" fmla="*/ 53 w 63"/>
                  <a:gd name="T35" fmla="*/ 9 h 33"/>
                  <a:gd name="T36" fmla="*/ 63 w 63"/>
                  <a:gd name="T37" fmla="*/ 8 h 33"/>
                  <a:gd name="T38" fmla="*/ 63 w 63"/>
                  <a:gd name="T39" fmla="*/ 8 h 33"/>
                  <a:gd name="T40" fmla="*/ 63 w 63"/>
                  <a:gd name="T41" fmla="*/ 0 h 3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3"/>
                  <a:gd name="T64" fmla="*/ 0 h 33"/>
                  <a:gd name="T65" fmla="*/ 63 w 63"/>
                  <a:gd name="T66" fmla="*/ 33 h 3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3" h="33">
                    <a:moveTo>
                      <a:pt x="63" y="0"/>
                    </a:moveTo>
                    <a:lnTo>
                      <a:pt x="63" y="0"/>
                    </a:lnTo>
                    <a:lnTo>
                      <a:pt x="53" y="1"/>
                    </a:lnTo>
                    <a:lnTo>
                      <a:pt x="44" y="4"/>
                    </a:lnTo>
                    <a:lnTo>
                      <a:pt x="34" y="5"/>
                    </a:lnTo>
                    <a:lnTo>
                      <a:pt x="24" y="8"/>
                    </a:lnTo>
                    <a:lnTo>
                      <a:pt x="16" y="10"/>
                    </a:lnTo>
                    <a:lnTo>
                      <a:pt x="9" y="17"/>
                    </a:lnTo>
                    <a:lnTo>
                      <a:pt x="3" y="24"/>
                    </a:lnTo>
                    <a:lnTo>
                      <a:pt x="0" y="33"/>
                    </a:lnTo>
                    <a:lnTo>
                      <a:pt x="10" y="33"/>
                    </a:lnTo>
                    <a:lnTo>
                      <a:pt x="10" y="27"/>
                    </a:lnTo>
                    <a:lnTo>
                      <a:pt x="13" y="22"/>
                    </a:lnTo>
                    <a:lnTo>
                      <a:pt x="18" y="18"/>
                    </a:lnTo>
                    <a:lnTo>
                      <a:pt x="27" y="15"/>
                    </a:lnTo>
                    <a:lnTo>
                      <a:pt x="34" y="13"/>
                    </a:lnTo>
                    <a:lnTo>
                      <a:pt x="44" y="11"/>
                    </a:lnTo>
                    <a:lnTo>
                      <a:pt x="53" y="9"/>
                    </a:lnTo>
                    <a:lnTo>
                      <a:pt x="63" y="8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19" name="Freeform 118"/>
              <p:cNvSpPr>
                <a:spLocks/>
              </p:cNvSpPr>
              <p:nvPr/>
            </p:nvSpPr>
            <p:spPr bwMode="auto">
              <a:xfrm>
                <a:off x="440" y="672"/>
                <a:ext cx="60" cy="37"/>
              </a:xfrm>
              <a:custGeom>
                <a:avLst/>
                <a:gdLst>
                  <a:gd name="T0" fmla="*/ 60 w 60"/>
                  <a:gd name="T1" fmla="*/ 12 h 37"/>
                  <a:gd name="T2" fmla="*/ 52 w 60"/>
                  <a:gd name="T3" fmla="*/ 9 h 37"/>
                  <a:gd name="T4" fmla="*/ 46 w 60"/>
                  <a:gd name="T5" fmla="*/ 13 h 37"/>
                  <a:gd name="T6" fmla="*/ 43 w 60"/>
                  <a:gd name="T7" fmla="*/ 17 h 37"/>
                  <a:gd name="T8" fmla="*/ 37 w 60"/>
                  <a:gd name="T9" fmla="*/ 20 h 37"/>
                  <a:gd name="T10" fmla="*/ 30 w 60"/>
                  <a:gd name="T11" fmla="*/ 22 h 37"/>
                  <a:gd name="T12" fmla="*/ 24 w 60"/>
                  <a:gd name="T13" fmla="*/ 25 h 37"/>
                  <a:gd name="T14" fmla="*/ 17 w 60"/>
                  <a:gd name="T15" fmla="*/ 26 h 37"/>
                  <a:gd name="T16" fmla="*/ 9 w 60"/>
                  <a:gd name="T17" fmla="*/ 27 h 37"/>
                  <a:gd name="T18" fmla="*/ 0 w 60"/>
                  <a:gd name="T19" fmla="*/ 29 h 37"/>
                  <a:gd name="T20" fmla="*/ 0 w 60"/>
                  <a:gd name="T21" fmla="*/ 37 h 37"/>
                  <a:gd name="T22" fmla="*/ 9 w 60"/>
                  <a:gd name="T23" fmla="*/ 35 h 37"/>
                  <a:gd name="T24" fmla="*/ 17 w 60"/>
                  <a:gd name="T25" fmla="*/ 34 h 37"/>
                  <a:gd name="T26" fmla="*/ 24 w 60"/>
                  <a:gd name="T27" fmla="*/ 33 h 37"/>
                  <a:gd name="T28" fmla="*/ 33 w 60"/>
                  <a:gd name="T29" fmla="*/ 30 h 37"/>
                  <a:gd name="T30" fmla="*/ 39 w 60"/>
                  <a:gd name="T31" fmla="*/ 27 h 37"/>
                  <a:gd name="T32" fmla="*/ 45 w 60"/>
                  <a:gd name="T33" fmla="*/ 25 h 37"/>
                  <a:gd name="T34" fmla="*/ 51 w 60"/>
                  <a:gd name="T35" fmla="*/ 21 h 37"/>
                  <a:gd name="T36" fmla="*/ 57 w 60"/>
                  <a:gd name="T37" fmla="*/ 15 h 37"/>
                  <a:gd name="T38" fmla="*/ 50 w 60"/>
                  <a:gd name="T39" fmla="*/ 12 h 37"/>
                  <a:gd name="T40" fmla="*/ 60 w 60"/>
                  <a:gd name="T41" fmla="*/ 12 h 37"/>
                  <a:gd name="T42" fmla="*/ 60 w 60"/>
                  <a:gd name="T43" fmla="*/ 0 h 37"/>
                  <a:gd name="T44" fmla="*/ 52 w 60"/>
                  <a:gd name="T45" fmla="*/ 9 h 37"/>
                  <a:gd name="T46" fmla="*/ 60 w 60"/>
                  <a:gd name="T47" fmla="*/ 12 h 3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7"/>
                  <a:gd name="T74" fmla="*/ 60 w 60"/>
                  <a:gd name="T75" fmla="*/ 37 h 3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7">
                    <a:moveTo>
                      <a:pt x="60" y="12"/>
                    </a:moveTo>
                    <a:lnTo>
                      <a:pt x="52" y="9"/>
                    </a:lnTo>
                    <a:lnTo>
                      <a:pt x="46" y="13"/>
                    </a:lnTo>
                    <a:lnTo>
                      <a:pt x="43" y="17"/>
                    </a:lnTo>
                    <a:lnTo>
                      <a:pt x="37" y="20"/>
                    </a:lnTo>
                    <a:lnTo>
                      <a:pt x="30" y="22"/>
                    </a:lnTo>
                    <a:lnTo>
                      <a:pt x="24" y="25"/>
                    </a:lnTo>
                    <a:lnTo>
                      <a:pt x="17" y="26"/>
                    </a:lnTo>
                    <a:lnTo>
                      <a:pt x="9" y="27"/>
                    </a:lnTo>
                    <a:lnTo>
                      <a:pt x="0" y="29"/>
                    </a:lnTo>
                    <a:lnTo>
                      <a:pt x="0" y="37"/>
                    </a:lnTo>
                    <a:lnTo>
                      <a:pt x="9" y="35"/>
                    </a:lnTo>
                    <a:lnTo>
                      <a:pt x="17" y="34"/>
                    </a:lnTo>
                    <a:lnTo>
                      <a:pt x="24" y="33"/>
                    </a:lnTo>
                    <a:lnTo>
                      <a:pt x="33" y="30"/>
                    </a:lnTo>
                    <a:lnTo>
                      <a:pt x="39" y="27"/>
                    </a:lnTo>
                    <a:lnTo>
                      <a:pt x="45" y="25"/>
                    </a:lnTo>
                    <a:lnTo>
                      <a:pt x="51" y="21"/>
                    </a:lnTo>
                    <a:lnTo>
                      <a:pt x="57" y="15"/>
                    </a:lnTo>
                    <a:lnTo>
                      <a:pt x="50" y="12"/>
                    </a:lnTo>
                    <a:lnTo>
                      <a:pt x="60" y="12"/>
                    </a:lnTo>
                    <a:lnTo>
                      <a:pt x="60" y="0"/>
                    </a:lnTo>
                    <a:lnTo>
                      <a:pt x="52" y="9"/>
                    </a:lnTo>
                    <a:lnTo>
                      <a:pt x="6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20" name="Freeform 119"/>
              <p:cNvSpPr>
                <a:spLocks/>
              </p:cNvSpPr>
              <p:nvPr/>
            </p:nvSpPr>
            <p:spPr bwMode="auto">
              <a:xfrm>
                <a:off x="490" y="684"/>
                <a:ext cx="10" cy="317"/>
              </a:xfrm>
              <a:custGeom>
                <a:avLst/>
                <a:gdLst>
                  <a:gd name="T0" fmla="*/ 2 w 10"/>
                  <a:gd name="T1" fmla="*/ 308 h 317"/>
                  <a:gd name="T2" fmla="*/ 10 w 10"/>
                  <a:gd name="T3" fmla="*/ 305 h 317"/>
                  <a:gd name="T4" fmla="*/ 10 w 10"/>
                  <a:gd name="T5" fmla="*/ 0 h 317"/>
                  <a:gd name="T6" fmla="*/ 0 w 10"/>
                  <a:gd name="T7" fmla="*/ 0 h 317"/>
                  <a:gd name="T8" fmla="*/ 0 w 10"/>
                  <a:gd name="T9" fmla="*/ 305 h 317"/>
                  <a:gd name="T10" fmla="*/ 7 w 10"/>
                  <a:gd name="T11" fmla="*/ 303 h 317"/>
                  <a:gd name="T12" fmla="*/ 2 w 10"/>
                  <a:gd name="T13" fmla="*/ 308 h 317"/>
                  <a:gd name="T14" fmla="*/ 10 w 10"/>
                  <a:gd name="T15" fmla="*/ 317 h 317"/>
                  <a:gd name="T16" fmla="*/ 10 w 10"/>
                  <a:gd name="T17" fmla="*/ 305 h 317"/>
                  <a:gd name="T18" fmla="*/ 2 w 10"/>
                  <a:gd name="T19" fmla="*/ 308 h 3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317"/>
                  <a:gd name="T32" fmla="*/ 10 w 10"/>
                  <a:gd name="T33" fmla="*/ 317 h 3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317">
                    <a:moveTo>
                      <a:pt x="2" y="308"/>
                    </a:moveTo>
                    <a:lnTo>
                      <a:pt x="10" y="305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305"/>
                    </a:lnTo>
                    <a:lnTo>
                      <a:pt x="7" y="303"/>
                    </a:lnTo>
                    <a:lnTo>
                      <a:pt x="2" y="308"/>
                    </a:lnTo>
                    <a:lnTo>
                      <a:pt x="10" y="317"/>
                    </a:lnTo>
                    <a:lnTo>
                      <a:pt x="10" y="305"/>
                    </a:lnTo>
                    <a:lnTo>
                      <a:pt x="2" y="30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21" name="Rectangle 120"/>
              <p:cNvSpPr>
                <a:spLocks noChangeArrowheads="1"/>
              </p:cNvSpPr>
              <p:nvPr/>
            </p:nvSpPr>
            <p:spPr bwMode="auto">
              <a:xfrm>
                <a:off x="599" y="775"/>
                <a:ext cx="1824" cy="295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22" name="Freeform 121"/>
              <p:cNvSpPr>
                <a:spLocks/>
              </p:cNvSpPr>
              <p:nvPr/>
            </p:nvSpPr>
            <p:spPr bwMode="auto">
              <a:xfrm>
                <a:off x="2418" y="769"/>
                <a:ext cx="9" cy="2963"/>
              </a:xfrm>
              <a:custGeom>
                <a:avLst/>
                <a:gdLst>
                  <a:gd name="T0" fmla="*/ 5 w 9"/>
                  <a:gd name="T1" fmla="*/ 11 h 2963"/>
                  <a:gd name="T2" fmla="*/ 0 w 9"/>
                  <a:gd name="T3" fmla="*/ 6 h 2963"/>
                  <a:gd name="T4" fmla="*/ 0 w 9"/>
                  <a:gd name="T5" fmla="*/ 2963 h 2963"/>
                  <a:gd name="T6" fmla="*/ 9 w 9"/>
                  <a:gd name="T7" fmla="*/ 2963 h 2963"/>
                  <a:gd name="T8" fmla="*/ 9 w 9"/>
                  <a:gd name="T9" fmla="*/ 6 h 2963"/>
                  <a:gd name="T10" fmla="*/ 5 w 9"/>
                  <a:gd name="T11" fmla="*/ 0 h 2963"/>
                  <a:gd name="T12" fmla="*/ 9 w 9"/>
                  <a:gd name="T13" fmla="*/ 6 h 2963"/>
                  <a:gd name="T14" fmla="*/ 9 w 9"/>
                  <a:gd name="T15" fmla="*/ 0 h 2963"/>
                  <a:gd name="T16" fmla="*/ 5 w 9"/>
                  <a:gd name="T17" fmla="*/ 0 h 2963"/>
                  <a:gd name="T18" fmla="*/ 5 w 9"/>
                  <a:gd name="T19" fmla="*/ 11 h 296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2963"/>
                  <a:gd name="T32" fmla="*/ 9 w 9"/>
                  <a:gd name="T33" fmla="*/ 2963 h 296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2963">
                    <a:moveTo>
                      <a:pt x="5" y="11"/>
                    </a:moveTo>
                    <a:lnTo>
                      <a:pt x="0" y="6"/>
                    </a:lnTo>
                    <a:lnTo>
                      <a:pt x="0" y="2963"/>
                    </a:lnTo>
                    <a:lnTo>
                      <a:pt x="9" y="2963"/>
                    </a:lnTo>
                    <a:lnTo>
                      <a:pt x="9" y="6"/>
                    </a:lnTo>
                    <a:lnTo>
                      <a:pt x="5" y="0"/>
                    </a:lnTo>
                    <a:lnTo>
                      <a:pt x="9" y="6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23" name="Freeform 122"/>
              <p:cNvSpPr>
                <a:spLocks/>
              </p:cNvSpPr>
              <p:nvPr/>
            </p:nvSpPr>
            <p:spPr bwMode="auto">
              <a:xfrm>
                <a:off x="594" y="769"/>
                <a:ext cx="1829" cy="11"/>
              </a:xfrm>
              <a:custGeom>
                <a:avLst/>
                <a:gdLst>
                  <a:gd name="T0" fmla="*/ 10 w 1829"/>
                  <a:gd name="T1" fmla="*/ 6 h 11"/>
                  <a:gd name="T2" fmla="*/ 5 w 1829"/>
                  <a:gd name="T3" fmla="*/ 11 h 11"/>
                  <a:gd name="T4" fmla="*/ 1829 w 1829"/>
                  <a:gd name="T5" fmla="*/ 11 h 11"/>
                  <a:gd name="T6" fmla="*/ 1829 w 1829"/>
                  <a:gd name="T7" fmla="*/ 0 h 11"/>
                  <a:gd name="T8" fmla="*/ 5 w 1829"/>
                  <a:gd name="T9" fmla="*/ 0 h 11"/>
                  <a:gd name="T10" fmla="*/ 0 w 1829"/>
                  <a:gd name="T11" fmla="*/ 6 h 11"/>
                  <a:gd name="T12" fmla="*/ 5 w 1829"/>
                  <a:gd name="T13" fmla="*/ 0 h 11"/>
                  <a:gd name="T14" fmla="*/ 0 w 1829"/>
                  <a:gd name="T15" fmla="*/ 0 h 11"/>
                  <a:gd name="T16" fmla="*/ 0 w 1829"/>
                  <a:gd name="T17" fmla="*/ 6 h 11"/>
                  <a:gd name="T18" fmla="*/ 10 w 1829"/>
                  <a:gd name="T19" fmla="*/ 6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29"/>
                  <a:gd name="T31" fmla="*/ 0 h 11"/>
                  <a:gd name="T32" fmla="*/ 1829 w 182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29" h="11">
                    <a:moveTo>
                      <a:pt x="10" y="6"/>
                    </a:moveTo>
                    <a:lnTo>
                      <a:pt x="5" y="11"/>
                    </a:lnTo>
                    <a:lnTo>
                      <a:pt x="1829" y="11"/>
                    </a:lnTo>
                    <a:lnTo>
                      <a:pt x="1829" y="0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24" name="Freeform 123"/>
              <p:cNvSpPr>
                <a:spLocks/>
              </p:cNvSpPr>
              <p:nvPr/>
            </p:nvSpPr>
            <p:spPr bwMode="auto">
              <a:xfrm>
                <a:off x="594" y="775"/>
                <a:ext cx="10" cy="2963"/>
              </a:xfrm>
              <a:custGeom>
                <a:avLst/>
                <a:gdLst>
                  <a:gd name="T0" fmla="*/ 5 w 10"/>
                  <a:gd name="T1" fmla="*/ 2952 h 2963"/>
                  <a:gd name="T2" fmla="*/ 10 w 10"/>
                  <a:gd name="T3" fmla="*/ 2957 h 2963"/>
                  <a:gd name="T4" fmla="*/ 10 w 10"/>
                  <a:gd name="T5" fmla="*/ 0 h 2963"/>
                  <a:gd name="T6" fmla="*/ 0 w 10"/>
                  <a:gd name="T7" fmla="*/ 0 h 2963"/>
                  <a:gd name="T8" fmla="*/ 0 w 10"/>
                  <a:gd name="T9" fmla="*/ 2957 h 2963"/>
                  <a:gd name="T10" fmla="*/ 5 w 10"/>
                  <a:gd name="T11" fmla="*/ 2963 h 2963"/>
                  <a:gd name="T12" fmla="*/ 0 w 10"/>
                  <a:gd name="T13" fmla="*/ 2957 h 2963"/>
                  <a:gd name="T14" fmla="*/ 0 w 10"/>
                  <a:gd name="T15" fmla="*/ 2963 h 2963"/>
                  <a:gd name="T16" fmla="*/ 5 w 10"/>
                  <a:gd name="T17" fmla="*/ 2963 h 2963"/>
                  <a:gd name="T18" fmla="*/ 5 w 10"/>
                  <a:gd name="T19" fmla="*/ 2952 h 296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2963"/>
                  <a:gd name="T32" fmla="*/ 10 w 10"/>
                  <a:gd name="T33" fmla="*/ 2963 h 296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2963">
                    <a:moveTo>
                      <a:pt x="5" y="2952"/>
                    </a:moveTo>
                    <a:lnTo>
                      <a:pt x="10" y="2957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2957"/>
                    </a:lnTo>
                    <a:lnTo>
                      <a:pt x="5" y="2963"/>
                    </a:lnTo>
                    <a:lnTo>
                      <a:pt x="0" y="2957"/>
                    </a:lnTo>
                    <a:lnTo>
                      <a:pt x="0" y="2963"/>
                    </a:lnTo>
                    <a:lnTo>
                      <a:pt x="5" y="2963"/>
                    </a:lnTo>
                    <a:lnTo>
                      <a:pt x="5" y="29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25" name="Freeform 124"/>
              <p:cNvSpPr>
                <a:spLocks/>
              </p:cNvSpPr>
              <p:nvPr/>
            </p:nvSpPr>
            <p:spPr bwMode="auto">
              <a:xfrm>
                <a:off x="599" y="3727"/>
                <a:ext cx="1828" cy="11"/>
              </a:xfrm>
              <a:custGeom>
                <a:avLst/>
                <a:gdLst>
                  <a:gd name="T0" fmla="*/ 1819 w 1828"/>
                  <a:gd name="T1" fmla="*/ 5 h 11"/>
                  <a:gd name="T2" fmla="*/ 1824 w 1828"/>
                  <a:gd name="T3" fmla="*/ 0 h 11"/>
                  <a:gd name="T4" fmla="*/ 0 w 1828"/>
                  <a:gd name="T5" fmla="*/ 0 h 11"/>
                  <a:gd name="T6" fmla="*/ 0 w 1828"/>
                  <a:gd name="T7" fmla="*/ 11 h 11"/>
                  <a:gd name="T8" fmla="*/ 1824 w 1828"/>
                  <a:gd name="T9" fmla="*/ 11 h 11"/>
                  <a:gd name="T10" fmla="*/ 1828 w 1828"/>
                  <a:gd name="T11" fmla="*/ 5 h 11"/>
                  <a:gd name="T12" fmla="*/ 1824 w 1828"/>
                  <a:gd name="T13" fmla="*/ 11 h 11"/>
                  <a:gd name="T14" fmla="*/ 1828 w 1828"/>
                  <a:gd name="T15" fmla="*/ 11 h 11"/>
                  <a:gd name="T16" fmla="*/ 1828 w 1828"/>
                  <a:gd name="T17" fmla="*/ 5 h 11"/>
                  <a:gd name="T18" fmla="*/ 1819 w 1828"/>
                  <a:gd name="T19" fmla="*/ 5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28"/>
                  <a:gd name="T31" fmla="*/ 0 h 11"/>
                  <a:gd name="T32" fmla="*/ 1828 w 182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28" h="11">
                    <a:moveTo>
                      <a:pt x="1819" y="5"/>
                    </a:moveTo>
                    <a:lnTo>
                      <a:pt x="1824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824" y="11"/>
                    </a:lnTo>
                    <a:lnTo>
                      <a:pt x="1828" y="5"/>
                    </a:lnTo>
                    <a:lnTo>
                      <a:pt x="1824" y="11"/>
                    </a:lnTo>
                    <a:lnTo>
                      <a:pt x="1828" y="11"/>
                    </a:lnTo>
                    <a:lnTo>
                      <a:pt x="1828" y="5"/>
                    </a:lnTo>
                    <a:lnTo>
                      <a:pt x="1819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26" name="Rectangle 125"/>
              <p:cNvSpPr>
                <a:spLocks noChangeArrowheads="1"/>
              </p:cNvSpPr>
              <p:nvPr/>
            </p:nvSpPr>
            <p:spPr bwMode="auto">
              <a:xfrm>
                <a:off x="2614" y="775"/>
                <a:ext cx="1833" cy="295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27" name="Freeform 126"/>
              <p:cNvSpPr>
                <a:spLocks/>
              </p:cNvSpPr>
              <p:nvPr/>
            </p:nvSpPr>
            <p:spPr bwMode="auto">
              <a:xfrm>
                <a:off x="4442" y="769"/>
                <a:ext cx="10" cy="2963"/>
              </a:xfrm>
              <a:custGeom>
                <a:avLst/>
                <a:gdLst>
                  <a:gd name="T0" fmla="*/ 5 w 10"/>
                  <a:gd name="T1" fmla="*/ 11 h 2963"/>
                  <a:gd name="T2" fmla="*/ 0 w 10"/>
                  <a:gd name="T3" fmla="*/ 6 h 2963"/>
                  <a:gd name="T4" fmla="*/ 0 w 10"/>
                  <a:gd name="T5" fmla="*/ 2963 h 2963"/>
                  <a:gd name="T6" fmla="*/ 10 w 10"/>
                  <a:gd name="T7" fmla="*/ 2963 h 2963"/>
                  <a:gd name="T8" fmla="*/ 10 w 10"/>
                  <a:gd name="T9" fmla="*/ 6 h 2963"/>
                  <a:gd name="T10" fmla="*/ 5 w 10"/>
                  <a:gd name="T11" fmla="*/ 0 h 2963"/>
                  <a:gd name="T12" fmla="*/ 10 w 10"/>
                  <a:gd name="T13" fmla="*/ 6 h 2963"/>
                  <a:gd name="T14" fmla="*/ 10 w 10"/>
                  <a:gd name="T15" fmla="*/ 0 h 2963"/>
                  <a:gd name="T16" fmla="*/ 5 w 10"/>
                  <a:gd name="T17" fmla="*/ 0 h 2963"/>
                  <a:gd name="T18" fmla="*/ 5 w 10"/>
                  <a:gd name="T19" fmla="*/ 11 h 296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2963"/>
                  <a:gd name="T32" fmla="*/ 10 w 10"/>
                  <a:gd name="T33" fmla="*/ 2963 h 296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2963">
                    <a:moveTo>
                      <a:pt x="5" y="11"/>
                    </a:moveTo>
                    <a:lnTo>
                      <a:pt x="0" y="6"/>
                    </a:lnTo>
                    <a:lnTo>
                      <a:pt x="0" y="2963"/>
                    </a:lnTo>
                    <a:lnTo>
                      <a:pt x="10" y="2963"/>
                    </a:lnTo>
                    <a:lnTo>
                      <a:pt x="10" y="6"/>
                    </a:lnTo>
                    <a:lnTo>
                      <a:pt x="5" y="0"/>
                    </a:lnTo>
                    <a:lnTo>
                      <a:pt x="10" y="6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28" name="Freeform 127"/>
              <p:cNvSpPr>
                <a:spLocks/>
              </p:cNvSpPr>
              <p:nvPr/>
            </p:nvSpPr>
            <p:spPr bwMode="auto">
              <a:xfrm>
                <a:off x="2609" y="769"/>
                <a:ext cx="1838" cy="11"/>
              </a:xfrm>
              <a:custGeom>
                <a:avLst/>
                <a:gdLst>
                  <a:gd name="T0" fmla="*/ 10 w 1838"/>
                  <a:gd name="T1" fmla="*/ 6 h 11"/>
                  <a:gd name="T2" fmla="*/ 5 w 1838"/>
                  <a:gd name="T3" fmla="*/ 11 h 11"/>
                  <a:gd name="T4" fmla="*/ 1838 w 1838"/>
                  <a:gd name="T5" fmla="*/ 11 h 11"/>
                  <a:gd name="T6" fmla="*/ 1838 w 1838"/>
                  <a:gd name="T7" fmla="*/ 0 h 11"/>
                  <a:gd name="T8" fmla="*/ 5 w 1838"/>
                  <a:gd name="T9" fmla="*/ 0 h 11"/>
                  <a:gd name="T10" fmla="*/ 0 w 1838"/>
                  <a:gd name="T11" fmla="*/ 6 h 11"/>
                  <a:gd name="T12" fmla="*/ 5 w 1838"/>
                  <a:gd name="T13" fmla="*/ 0 h 11"/>
                  <a:gd name="T14" fmla="*/ 0 w 1838"/>
                  <a:gd name="T15" fmla="*/ 0 h 11"/>
                  <a:gd name="T16" fmla="*/ 0 w 1838"/>
                  <a:gd name="T17" fmla="*/ 6 h 11"/>
                  <a:gd name="T18" fmla="*/ 10 w 1838"/>
                  <a:gd name="T19" fmla="*/ 6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38"/>
                  <a:gd name="T31" fmla="*/ 0 h 11"/>
                  <a:gd name="T32" fmla="*/ 1838 w 183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38" h="11">
                    <a:moveTo>
                      <a:pt x="10" y="6"/>
                    </a:moveTo>
                    <a:lnTo>
                      <a:pt x="5" y="11"/>
                    </a:lnTo>
                    <a:lnTo>
                      <a:pt x="1838" y="11"/>
                    </a:lnTo>
                    <a:lnTo>
                      <a:pt x="1838" y="0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29" name="Freeform 128"/>
              <p:cNvSpPr>
                <a:spLocks/>
              </p:cNvSpPr>
              <p:nvPr/>
            </p:nvSpPr>
            <p:spPr bwMode="auto">
              <a:xfrm>
                <a:off x="2609" y="775"/>
                <a:ext cx="10" cy="2963"/>
              </a:xfrm>
              <a:custGeom>
                <a:avLst/>
                <a:gdLst>
                  <a:gd name="T0" fmla="*/ 5 w 10"/>
                  <a:gd name="T1" fmla="*/ 2952 h 2963"/>
                  <a:gd name="T2" fmla="*/ 10 w 10"/>
                  <a:gd name="T3" fmla="*/ 2957 h 2963"/>
                  <a:gd name="T4" fmla="*/ 10 w 10"/>
                  <a:gd name="T5" fmla="*/ 0 h 2963"/>
                  <a:gd name="T6" fmla="*/ 0 w 10"/>
                  <a:gd name="T7" fmla="*/ 0 h 2963"/>
                  <a:gd name="T8" fmla="*/ 0 w 10"/>
                  <a:gd name="T9" fmla="*/ 2957 h 2963"/>
                  <a:gd name="T10" fmla="*/ 5 w 10"/>
                  <a:gd name="T11" fmla="*/ 2963 h 2963"/>
                  <a:gd name="T12" fmla="*/ 0 w 10"/>
                  <a:gd name="T13" fmla="*/ 2957 h 2963"/>
                  <a:gd name="T14" fmla="*/ 0 w 10"/>
                  <a:gd name="T15" fmla="*/ 2963 h 2963"/>
                  <a:gd name="T16" fmla="*/ 5 w 10"/>
                  <a:gd name="T17" fmla="*/ 2963 h 2963"/>
                  <a:gd name="T18" fmla="*/ 5 w 10"/>
                  <a:gd name="T19" fmla="*/ 2952 h 296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2963"/>
                  <a:gd name="T32" fmla="*/ 10 w 10"/>
                  <a:gd name="T33" fmla="*/ 2963 h 296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2963">
                    <a:moveTo>
                      <a:pt x="5" y="2952"/>
                    </a:moveTo>
                    <a:lnTo>
                      <a:pt x="10" y="2957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2957"/>
                    </a:lnTo>
                    <a:lnTo>
                      <a:pt x="5" y="2963"/>
                    </a:lnTo>
                    <a:lnTo>
                      <a:pt x="0" y="2957"/>
                    </a:lnTo>
                    <a:lnTo>
                      <a:pt x="0" y="2963"/>
                    </a:lnTo>
                    <a:lnTo>
                      <a:pt x="5" y="2963"/>
                    </a:lnTo>
                    <a:lnTo>
                      <a:pt x="5" y="29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30" name="Freeform 129"/>
              <p:cNvSpPr>
                <a:spLocks/>
              </p:cNvSpPr>
              <p:nvPr/>
            </p:nvSpPr>
            <p:spPr bwMode="auto">
              <a:xfrm>
                <a:off x="2614" y="3727"/>
                <a:ext cx="1838" cy="11"/>
              </a:xfrm>
              <a:custGeom>
                <a:avLst/>
                <a:gdLst>
                  <a:gd name="T0" fmla="*/ 1828 w 1838"/>
                  <a:gd name="T1" fmla="*/ 5 h 11"/>
                  <a:gd name="T2" fmla="*/ 1833 w 1838"/>
                  <a:gd name="T3" fmla="*/ 0 h 11"/>
                  <a:gd name="T4" fmla="*/ 0 w 1838"/>
                  <a:gd name="T5" fmla="*/ 0 h 11"/>
                  <a:gd name="T6" fmla="*/ 0 w 1838"/>
                  <a:gd name="T7" fmla="*/ 11 h 11"/>
                  <a:gd name="T8" fmla="*/ 1833 w 1838"/>
                  <a:gd name="T9" fmla="*/ 11 h 11"/>
                  <a:gd name="T10" fmla="*/ 1838 w 1838"/>
                  <a:gd name="T11" fmla="*/ 5 h 11"/>
                  <a:gd name="T12" fmla="*/ 1833 w 1838"/>
                  <a:gd name="T13" fmla="*/ 11 h 11"/>
                  <a:gd name="T14" fmla="*/ 1838 w 1838"/>
                  <a:gd name="T15" fmla="*/ 11 h 11"/>
                  <a:gd name="T16" fmla="*/ 1838 w 1838"/>
                  <a:gd name="T17" fmla="*/ 5 h 11"/>
                  <a:gd name="T18" fmla="*/ 1828 w 1838"/>
                  <a:gd name="T19" fmla="*/ 5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38"/>
                  <a:gd name="T31" fmla="*/ 0 h 11"/>
                  <a:gd name="T32" fmla="*/ 1838 w 183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38" h="11">
                    <a:moveTo>
                      <a:pt x="1828" y="5"/>
                    </a:moveTo>
                    <a:lnTo>
                      <a:pt x="1833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833" y="11"/>
                    </a:lnTo>
                    <a:lnTo>
                      <a:pt x="1838" y="5"/>
                    </a:lnTo>
                    <a:lnTo>
                      <a:pt x="1833" y="11"/>
                    </a:lnTo>
                    <a:lnTo>
                      <a:pt x="1838" y="11"/>
                    </a:lnTo>
                    <a:lnTo>
                      <a:pt x="1838" y="5"/>
                    </a:lnTo>
                    <a:lnTo>
                      <a:pt x="1828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31" name="Freeform 130"/>
              <p:cNvSpPr>
                <a:spLocks/>
              </p:cNvSpPr>
              <p:nvPr/>
            </p:nvSpPr>
            <p:spPr bwMode="auto">
              <a:xfrm>
                <a:off x="2396" y="3794"/>
                <a:ext cx="269" cy="86"/>
              </a:xfrm>
              <a:custGeom>
                <a:avLst/>
                <a:gdLst>
                  <a:gd name="T0" fmla="*/ 269 w 269"/>
                  <a:gd name="T1" fmla="*/ 74 h 86"/>
                  <a:gd name="T2" fmla="*/ 258 w 269"/>
                  <a:gd name="T3" fmla="*/ 65 h 86"/>
                  <a:gd name="T4" fmla="*/ 242 w 269"/>
                  <a:gd name="T5" fmla="*/ 55 h 86"/>
                  <a:gd name="T6" fmla="*/ 224 w 269"/>
                  <a:gd name="T7" fmla="*/ 42 h 86"/>
                  <a:gd name="T8" fmla="*/ 205 w 269"/>
                  <a:gd name="T9" fmla="*/ 30 h 86"/>
                  <a:gd name="T10" fmla="*/ 183 w 269"/>
                  <a:gd name="T11" fmla="*/ 19 h 86"/>
                  <a:gd name="T12" fmla="*/ 162 w 269"/>
                  <a:gd name="T13" fmla="*/ 10 h 86"/>
                  <a:gd name="T14" fmla="*/ 143 w 269"/>
                  <a:gd name="T15" fmla="*/ 3 h 86"/>
                  <a:gd name="T16" fmla="*/ 126 w 269"/>
                  <a:gd name="T17" fmla="*/ 0 h 86"/>
                  <a:gd name="T18" fmla="*/ 110 w 269"/>
                  <a:gd name="T19" fmla="*/ 2 h 86"/>
                  <a:gd name="T20" fmla="*/ 94 w 269"/>
                  <a:gd name="T21" fmla="*/ 7 h 86"/>
                  <a:gd name="T22" fmla="*/ 80 w 269"/>
                  <a:gd name="T23" fmla="*/ 13 h 86"/>
                  <a:gd name="T24" fmla="*/ 64 w 269"/>
                  <a:gd name="T25" fmla="*/ 24 h 86"/>
                  <a:gd name="T26" fmla="*/ 50 w 269"/>
                  <a:gd name="T27" fmla="*/ 34 h 86"/>
                  <a:gd name="T28" fmla="*/ 34 w 269"/>
                  <a:gd name="T29" fmla="*/ 47 h 86"/>
                  <a:gd name="T30" fmla="*/ 17 w 269"/>
                  <a:gd name="T31" fmla="*/ 60 h 86"/>
                  <a:gd name="T32" fmla="*/ 0 w 269"/>
                  <a:gd name="T33" fmla="*/ 74 h 86"/>
                  <a:gd name="T34" fmla="*/ 1 w 269"/>
                  <a:gd name="T35" fmla="*/ 77 h 86"/>
                  <a:gd name="T36" fmla="*/ 6 w 269"/>
                  <a:gd name="T37" fmla="*/ 79 h 86"/>
                  <a:gd name="T38" fmla="*/ 16 w 269"/>
                  <a:gd name="T39" fmla="*/ 78 h 86"/>
                  <a:gd name="T40" fmla="*/ 29 w 269"/>
                  <a:gd name="T41" fmla="*/ 68 h 86"/>
                  <a:gd name="T42" fmla="*/ 39 w 269"/>
                  <a:gd name="T43" fmla="*/ 59 h 86"/>
                  <a:gd name="T44" fmla="*/ 50 w 269"/>
                  <a:gd name="T45" fmla="*/ 51 h 86"/>
                  <a:gd name="T46" fmla="*/ 60 w 269"/>
                  <a:gd name="T47" fmla="*/ 43 h 86"/>
                  <a:gd name="T48" fmla="*/ 73 w 269"/>
                  <a:gd name="T49" fmla="*/ 35 h 86"/>
                  <a:gd name="T50" fmla="*/ 86 w 269"/>
                  <a:gd name="T51" fmla="*/ 30 h 86"/>
                  <a:gd name="T52" fmla="*/ 99 w 269"/>
                  <a:gd name="T53" fmla="*/ 26 h 86"/>
                  <a:gd name="T54" fmla="*/ 111 w 269"/>
                  <a:gd name="T55" fmla="*/ 24 h 86"/>
                  <a:gd name="T56" fmla="*/ 123 w 269"/>
                  <a:gd name="T57" fmla="*/ 22 h 86"/>
                  <a:gd name="T58" fmla="*/ 137 w 269"/>
                  <a:gd name="T59" fmla="*/ 24 h 86"/>
                  <a:gd name="T60" fmla="*/ 153 w 269"/>
                  <a:gd name="T61" fmla="*/ 28 h 86"/>
                  <a:gd name="T62" fmla="*/ 172 w 269"/>
                  <a:gd name="T63" fmla="*/ 34 h 86"/>
                  <a:gd name="T64" fmla="*/ 190 w 269"/>
                  <a:gd name="T65" fmla="*/ 42 h 86"/>
                  <a:gd name="T66" fmla="*/ 210 w 269"/>
                  <a:gd name="T67" fmla="*/ 50 h 86"/>
                  <a:gd name="T68" fmla="*/ 226 w 269"/>
                  <a:gd name="T69" fmla="*/ 59 h 86"/>
                  <a:gd name="T70" fmla="*/ 241 w 269"/>
                  <a:gd name="T71" fmla="*/ 68 h 86"/>
                  <a:gd name="T72" fmla="*/ 252 w 269"/>
                  <a:gd name="T73" fmla="*/ 77 h 86"/>
                  <a:gd name="T74" fmla="*/ 264 w 269"/>
                  <a:gd name="T75" fmla="*/ 86 h 86"/>
                  <a:gd name="T76" fmla="*/ 269 w 269"/>
                  <a:gd name="T77" fmla="*/ 83 h 86"/>
                  <a:gd name="T78" fmla="*/ 269 w 269"/>
                  <a:gd name="T79" fmla="*/ 78 h 86"/>
                  <a:gd name="T80" fmla="*/ 269 w 269"/>
                  <a:gd name="T81" fmla="*/ 74 h 8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69"/>
                  <a:gd name="T124" fmla="*/ 0 h 86"/>
                  <a:gd name="T125" fmla="*/ 269 w 269"/>
                  <a:gd name="T126" fmla="*/ 86 h 8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69" h="86">
                    <a:moveTo>
                      <a:pt x="269" y="74"/>
                    </a:moveTo>
                    <a:lnTo>
                      <a:pt x="258" y="65"/>
                    </a:lnTo>
                    <a:lnTo>
                      <a:pt x="242" y="55"/>
                    </a:lnTo>
                    <a:lnTo>
                      <a:pt x="224" y="42"/>
                    </a:lnTo>
                    <a:lnTo>
                      <a:pt x="205" y="30"/>
                    </a:lnTo>
                    <a:lnTo>
                      <a:pt x="183" y="19"/>
                    </a:lnTo>
                    <a:lnTo>
                      <a:pt x="162" y="10"/>
                    </a:lnTo>
                    <a:lnTo>
                      <a:pt x="143" y="3"/>
                    </a:lnTo>
                    <a:lnTo>
                      <a:pt x="126" y="0"/>
                    </a:lnTo>
                    <a:lnTo>
                      <a:pt x="110" y="2"/>
                    </a:lnTo>
                    <a:lnTo>
                      <a:pt x="94" y="7"/>
                    </a:lnTo>
                    <a:lnTo>
                      <a:pt x="80" y="13"/>
                    </a:lnTo>
                    <a:lnTo>
                      <a:pt x="64" y="24"/>
                    </a:lnTo>
                    <a:lnTo>
                      <a:pt x="50" y="34"/>
                    </a:lnTo>
                    <a:lnTo>
                      <a:pt x="34" y="47"/>
                    </a:lnTo>
                    <a:lnTo>
                      <a:pt x="17" y="60"/>
                    </a:lnTo>
                    <a:lnTo>
                      <a:pt x="0" y="74"/>
                    </a:lnTo>
                    <a:lnTo>
                      <a:pt x="1" y="77"/>
                    </a:lnTo>
                    <a:lnTo>
                      <a:pt x="6" y="79"/>
                    </a:lnTo>
                    <a:lnTo>
                      <a:pt x="16" y="78"/>
                    </a:lnTo>
                    <a:lnTo>
                      <a:pt x="29" y="68"/>
                    </a:lnTo>
                    <a:lnTo>
                      <a:pt x="39" y="59"/>
                    </a:lnTo>
                    <a:lnTo>
                      <a:pt x="50" y="51"/>
                    </a:lnTo>
                    <a:lnTo>
                      <a:pt x="60" y="43"/>
                    </a:lnTo>
                    <a:lnTo>
                      <a:pt x="73" y="35"/>
                    </a:lnTo>
                    <a:lnTo>
                      <a:pt x="86" y="30"/>
                    </a:lnTo>
                    <a:lnTo>
                      <a:pt x="99" y="26"/>
                    </a:lnTo>
                    <a:lnTo>
                      <a:pt x="111" y="24"/>
                    </a:lnTo>
                    <a:lnTo>
                      <a:pt x="123" y="22"/>
                    </a:lnTo>
                    <a:lnTo>
                      <a:pt x="137" y="24"/>
                    </a:lnTo>
                    <a:lnTo>
                      <a:pt x="153" y="28"/>
                    </a:lnTo>
                    <a:lnTo>
                      <a:pt x="172" y="34"/>
                    </a:lnTo>
                    <a:lnTo>
                      <a:pt x="190" y="42"/>
                    </a:lnTo>
                    <a:lnTo>
                      <a:pt x="210" y="50"/>
                    </a:lnTo>
                    <a:lnTo>
                      <a:pt x="226" y="59"/>
                    </a:lnTo>
                    <a:lnTo>
                      <a:pt x="241" y="68"/>
                    </a:lnTo>
                    <a:lnTo>
                      <a:pt x="252" y="77"/>
                    </a:lnTo>
                    <a:lnTo>
                      <a:pt x="264" y="86"/>
                    </a:lnTo>
                    <a:lnTo>
                      <a:pt x="269" y="83"/>
                    </a:lnTo>
                    <a:lnTo>
                      <a:pt x="269" y="78"/>
                    </a:lnTo>
                    <a:lnTo>
                      <a:pt x="269" y="74"/>
                    </a:lnTo>
                    <a:close/>
                  </a:path>
                </a:pathLst>
              </a:custGeom>
              <a:solidFill>
                <a:srgbClr val="BFCC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32" name="Freeform 131"/>
              <p:cNvSpPr>
                <a:spLocks/>
              </p:cNvSpPr>
              <p:nvPr/>
            </p:nvSpPr>
            <p:spPr bwMode="auto">
              <a:xfrm>
                <a:off x="2522" y="3789"/>
                <a:ext cx="145" cy="83"/>
              </a:xfrm>
              <a:custGeom>
                <a:avLst/>
                <a:gdLst>
                  <a:gd name="T0" fmla="*/ 0 w 145"/>
                  <a:gd name="T1" fmla="*/ 11 h 83"/>
                  <a:gd name="T2" fmla="*/ 0 w 145"/>
                  <a:gd name="T3" fmla="*/ 11 h 83"/>
                  <a:gd name="T4" fmla="*/ 17 w 145"/>
                  <a:gd name="T5" fmla="*/ 12 h 83"/>
                  <a:gd name="T6" fmla="*/ 35 w 145"/>
                  <a:gd name="T7" fmla="*/ 18 h 83"/>
                  <a:gd name="T8" fmla="*/ 56 w 145"/>
                  <a:gd name="T9" fmla="*/ 27 h 83"/>
                  <a:gd name="T10" fmla="*/ 77 w 145"/>
                  <a:gd name="T11" fmla="*/ 39 h 83"/>
                  <a:gd name="T12" fmla="*/ 96 w 145"/>
                  <a:gd name="T13" fmla="*/ 51 h 83"/>
                  <a:gd name="T14" fmla="*/ 114 w 145"/>
                  <a:gd name="T15" fmla="*/ 64 h 83"/>
                  <a:gd name="T16" fmla="*/ 130 w 145"/>
                  <a:gd name="T17" fmla="*/ 74 h 83"/>
                  <a:gd name="T18" fmla="*/ 140 w 145"/>
                  <a:gd name="T19" fmla="*/ 83 h 83"/>
                  <a:gd name="T20" fmla="*/ 145 w 145"/>
                  <a:gd name="T21" fmla="*/ 75 h 83"/>
                  <a:gd name="T22" fmla="*/ 134 w 145"/>
                  <a:gd name="T23" fmla="*/ 66 h 83"/>
                  <a:gd name="T24" fmla="*/ 119 w 145"/>
                  <a:gd name="T25" fmla="*/ 56 h 83"/>
                  <a:gd name="T26" fmla="*/ 100 w 145"/>
                  <a:gd name="T27" fmla="*/ 43 h 83"/>
                  <a:gd name="T28" fmla="*/ 80 w 145"/>
                  <a:gd name="T29" fmla="*/ 31 h 83"/>
                  <a:gd name="T30" fmla="*/ 58 w 145"/>
                  <a:gd name="T31" fmla="*/ 20 h 83"/>
                  <a:gd name="T32" fmla="*/ 37 w 145"/>
                  <a:gd name="T33" fmla="*/ 11 h 83"/>
                  <a:gd name="T34" fmla="*/ 17 w 145"/>
                  <a:gd name="T35" fmla="*/ 4 h 83"/>
                  <a:gd name="T36" fmla="*/ 0 w 145"/>
                  <a:gd name="T37" fmla="*/ 0 h 83"/>
                  <a:gd name="T38" fmla="*/ 0 w 145"/>
                  <a:gd name="T39" fmla="*/ 0 h 83"/>
                  <a:gd name="T40" fmla="*/ 0 w 145"/>
                  <a:gd name="T41" fmla="*/ 11 h 8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5"/>
                  <a:gd name="T64" fmla="*/ 0 h 83"/>
                  <a:gd name="T65" fmla="*/ 145 w 145"/>
                  <a:gd name="T66" fmla="*/ 83 h 8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5" h="83">
                    <a:moveTo>
                      <a:pt x="0" y="11"/>
                    </a:moveTo>
                    <a:lnTo>
                      <a:pt x="0" y="11"/>
                    </a:lnTo>
                    <a:lnTo>
                      <a:pt x="17" y="12"/>
                    </a:lnTo>
                    <a:lnTo>
                      <a:pt x="35" y="18"/>
                    </a:lnTo>
                    <a:lnTo>
                      <a:pt x="56" y="27"/>
                    </a:lnTo>
                    <a:lnTo>
                      <a:pt x="77" y="39"/>
                    </a:lnTo>
                    <a:lnTo>
                      <a:pt x="96" y="51"/>
                    </a:lnTo>
                    <a:lnTo>
                      <a:pt x="114" y="64"/>
                    </a:lnTo>
                    <a:lnTo>
                      <a:pt x="130" y="74"/>
                    </a:lnTo>
                    <a:lnTo>
                      <a:pt x="140" y="83"/>
                    </a:lnTo>
                    <a:lnTo>
                      <a:pt x="145" y="75"/>
                    </a:lnTo>
                    <a:lnTo>
                      <a:pt x="134" y="66"/>
                    </a:lnTo>
                    <a:lnTo>
                      <a:pt x="119" y="56"/>
                    </a:lnTo>
                    <a:lnTo>
                      <a:pt x="100" y="43"/>
                    </a:lnTo>
                    <a:lnTo>
                      <a:pt x="80" y="31"/>
                    </a:lnTo>
                    <a:lnTo>
                      <a:pt x="58" y="20"/>
                    </a:lnTo>
                    <a:lnTo>
                      <a:pt x="37" y="11"/>
                    </a:lnTo>
                    <a:lnTo>
                      <a:pt x="17" y="4"/>
                    </a:lnTo>
                    <a:lnTo>
                      <a:pt x="0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33" name="Freeform 132"/>
              <p:cNvSpPr>
                <a:spLocks/>
              </p:cNvSpPr>
              <p:nvPr/>
            </p:nvSpPr>
            <p:spPr bwMode="auto">
              <a:xfrm>
                <a:off x="2392" y="3789"/>
                <a:ext cx="130" cy="83"/>
              </a:xfrm>
              <a:custGeom>
                <a:avLst/>
                <a:gdLst>
                  <a:gd name="T0" fmla="*/ 8 w 130"/>
                  <a:gd name="T1" fmla="*/ 78 h 83"/>
                  <a:gd name="T2" fmla="*/ 6 w 130"/>
                  <a:gd name="T3" fmla="*/ 83 h 83"/>
                  <a:gd name="T4" fmla="*/ 23 w 130"/>
                  <a:gd name="T5" fmla="*/ 69 h 83"/>
                  <a:gd name="T6" fmla="*/ 40 w 130"/>
                  <a:gd name="T7" fmla="*/ 56 h 83"/>
                  <a:gd name="T8" fmla="*/ 56 w 130"/>
                  <a:gd name="T9" fmla="*/ 43 h 83"/>
                  <a:gd name="T10" fmla="*/ 71 w 130"/>
                  <a:gd name="T11" fmla="*/ 33 h 83"/>
                  <a:gd name="T12" fmla="*/ 85 w 130"/>
                  <a:gd name="T13" fmla="*/ 22 h 83"/>
                  <a:gd name="T14" fmla="*/ 100 w 130"/>
                  <a:gd name="T15" fmla="*/ 16 h 83"/>
                  <a:gd name="T16" fmla="*/ 114 w 130"/>
                  <a:gd name="T17" fmla="*/ 11 h 83"/>
                  <a:gd name="T18" fmla="*/ 130 w 130"/>
                  <a:gd name="T19" fmla="*/ 11 h 83"/>
                  <a:gd name="T20" fmla="*/ 130 w 130"/>
                  <a:gd name="T21" fmla="*/ 0 h 83"/>
                  <a:gd name="T22" fmla="*/ 114 w 130"/>
                  <a:gd name="T23" fmla="*/ 3 h 83"/>
                  <a:gd name="T24" fmla="*/ 97 w 130"/>
                  <a:gd name="T25" fmla="*/ 8 h 83"/>
                  <a:gd name="T26" fmla="*/ 83 w 130"/>
                  <a:gd name="T27" fmla="*/ 15 h 83"/>
                  <a:gd name="T28" fmla="*/ 66 w 130"/>
                  <a:gd name="T29" fmla="*/ 25 h 83"/>
                  <a:gd name="T30" fmla="*/ 51 w 130"/>
                  <a:gd name="T31" fmla="*/ 35 h 83"/>
                  <a:gd name="T32" fmla="*/ 35 w 130"/>
                  <a:gd name="T33" fmla="*/ 48 h 83"/>
                  <a:gd name="T34" fmla="*/ 18 w 130"/>
                  <a:gd name="T35" fmla="*/ 61 h 83"/>
                  <a:gd name="T36" fmla="*/ 1 w 130"/>
                  <a:gd name="T37" fmla="*/ 75 h 83"/>
                  <a:gd name="T38" fmla="*/ 0 w 130"/>
                  <a:gd name="T39" fmla="*/ 81 h 83"/>
                  <a:gd name="T40" fmla="*/ 8 w 130"/>
                  <a:gd name="T41" fmla="*/ 78 h 8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30"/>
                  <a:gd name="T64" fmla="*/ 0 h 83"/>
                  <a:gd name="T65" fmla="*/ 130 w 130"/>
                  <a:gd name="T66" fmla="*/ 83 h 8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30" h="83">
                    <a:moveTo>
                      <a:pt x="8" y="78"/>
                    </a:moveTo>
                    <a:lnTo>
                      <a:pt x="6" y="83"/>
                    </a:lnTo>
                    <a:lnTo>
                      <a:pt x="23" y="69"/>
                    </a:lnTo>
                    <a:lnTo>
                      <a:pt x="40" y="56"/>
                    </a:lnTo>
                    <a:lnTo>
                      <a:pt x="56" y="43"/>
                    </a:lnTo>
                    <a:lnTo>
                      <a:pt x="71" y="33"/>
                    </a:lnTo>
                    <a:lnTo>
                      <a:pt x="85" y="22"/>
                    </a:lnTo>
                    <a:lnTo>
                      <a:pt x="100" y="16"/>
                    </a:lnTo>
                    <a:lnTo>
                      <a:pt x="114" y="11"/>
                    </a:lnTo>
                    <a:lnTo>
                      <a:pt x="130" y="11"/>
                    </a:lnTo>
                    <a:lnTo>
                      <a:pt x="130" y="0"/>
                    </a:lnTo>
                    <a:lnTo>
                      <a:pt x="114" y="3"/>
                    </a:lnTo>
                    <a:lnTo>
                      <a:pt x="97" y="8"/>
                    </a:lnTo>
                    <a:lnTo>
                      <a:pt x="83" y="15"/>
                    </a:lnTo>
                    <a:lnTo>
                      <a:pt x="66" y="25"/>
                    </a:lnTo>
                    <a:lnTo>
                      <a:pt x="51" y="35"/>
                    </a:lnTo>
                    <a:lnTo>
                      <a:pt x="35" y="48"/>
                    </a:lnTo>
                    <a:lnTo>
                      <a:pt x="18" y="61"/>
                    </a:lnTo>
                    <a:lnTo>
                      <a:pt x="1" y="75"/>
                    </a:lnTo>
                    <a:lnTo>
                      <a:pt x="0" y="81"/>
                    </a:lnTo>
                    <a:lnTo>
                      <a:pt x="8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34" name="Freeform 133"/>
              <p:cNvSpPr>
                <a:spLocks/>
              </p:cNvSpPr>
              <p:nvPr/>
            </p:nvSpPr>
            <p:spPr bwMode="auto">
              <a:xfrm>
                <a:off x="2392" y="3859"/>
                <a:ext cx="35" cy="18"/>
              </a:xfrm>
              <a:custGeom>
                <a:avLst/>
                <a:gdLst>
                  <a:gd name="T0" fmla="*/ 31 w 35"/>
                  <a:gd name="T1" fmla="*/ 0 h 18"/>
                  <a:gd name="T2" fmla="*/ 31 w 35"/>
                  <a:gd name="T3" fmla="*/ 0 h 18"/>
                  <a:gd name="T4" fmla="*/ 18 w 35"/>
                  <a:gd name="T5" fmla="*/ 9 h 18"/>
                  <a:gd name="T6" fmla="*/ 10 w 35"/>
                  <a:gd name="T7" fmla="*/ 11 h 18"/>
                  <a:gd name="T8" fmla="*/ 8 w 35"/>
                  <a:gd name="T9" fmla="*/ 8 h 18"/>
                  <a:gd name="T10" fmla="*/ 8 w 35"/>
                  <a:gd name="T11" fmla="*/ 8 h 18"/>
                  <a:gd name="T12" fmla="*/ 0 w 35"/>
                  <a:gd name="T13" fmla="*/ 11 h 18"/>
                  <a:gd name="T14" fmla="*/ 3 w 35"/>
                  <a:gd name="T15" fmla="*/ 16 h 18"/>
                  <a:gd name="T16" fmla="*/ 10 w 35"/>
                  <a:gd name="T17" fmla="*/ 18 h 18"/>
                  <a:gd name="T18" fmla="*/ 21 w 35"/>
                  <a:gd name="T19" fmla="*/ 17 h 18"/>
                  <a:gd name="T20" fmla="*/ 35 w 35"/>
                  <a:gd name="T21" fmla="*/ 5 h 18"/>
                  <a:gd name="T22" fmla="*/ 35 w 35"/>
                  <a:gd name="T23" fmla="*/ 5 h 18"/>
                  <a:gd name="T24" fmla="*/ 31 w 35"/>
                  <a:gd name="T25" fmla="*/ 0 h 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5"/>
                  <a:gd name="T40" fmla="*/ 0 h 18"/>
                  <a:gd name="T41" fmla="*/ 35 w 35"/>
                  <a:gd name="T42" fmla="*/ 18 h 1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5" h="18">
                    <a:moveTo>
                      <a:pt x="31" y="0"/>
                    </a:moveTo>
                    <a:lnTo>
                      <a:pt x="31" y="0"/>
                    </a:lnTo>
                    <a:lnTo>
                      <a:pt x="18" y="9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0" y="11"/>
                    </a:lnTo>
                    <a:lnTo>
                      <a:pt x="3" y="16"/>
                    </a:lnTo>
                    <a:lnTo>
                      <a:pt x="10" y="18"/>
                    </a:lnTo>
                    <a:lnTo>
                      <a:pt x="21" y="17"/>
                    </a:lnTo>
                    <a:lnTo>
                      <a:pt x="35" y="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35" name="Freeform 134"/>
              <p:cNvSpPr>
                <a:spLocks/>
              </p:cNvSpPr>
              <p:nvPr/>
            </p:nvSpPr>
            <p:spPr bwMode="auto">
              <a:xfrm>
                <a:off x="2423" y="3811"/>
                <a:ext cx="96" cy="53"/>
              </a:xfrm>
              <a:custGeom>
                <a:avLst/>
                <a:gdLst>
                  <a:gd name="T0" fmla="*/ 96 w 96"/>
                  <a:gd name="T1" fmla="*/ 0 h 53"/>
                  <a:gd name="T2" fmla="*/ 96 w 96"/>
                  <a:gd name="T3" fmla="*/ 0 h 53"/>
                  <a:gd name="T4" fmla="*/ 84 w 96"/>
                  <a:gd name="T5" fmla="*/ 3 h 53"/>
                  <a:gd name="T6" fmla="*/ 72 w 96"/>
                  <a:gd name="T7" fmla="*/ 5 h 53"/>
                  <a:gd name="T8" fmla="*/ 58 w 96"/>
                  <a:gd name="T9" fmla="*/ 9 h 53"/>
                  <a:gd name="T10" fmla="*/ 44 w 96"/>
                  <a:gd name="T11" fmla="*/ 15 h 53"/>
                  <a:gd name="T12" fmla="*/ 31 w 96"/>
                  <a:gd name="T13" fmla="*/ 22 h 53"/>
                  <a:gd name="T14" fmla="*/ 20 w 96"/>
                  <a:gd name="T15" fmla="*/ 30 h 53"/>
                  <a:gd name="T16" fmla="*/ 9 w 96"/>
                  <a:gd name="T17" fmla="*/ 38 h 53"/>
                  <a:gd name="T18" fmla="*/ 0 w 96"/>
                  <a:gd name="T19" fmla="*/ 48 h 53"/>
                  <a:gd name="T20" fmla="*/ 4 w 96"/>
                  <a:gd name="T21" fmla="*/ 53 h 53"/>
                  <a:gd name="T22" fmla="*/ 14 w 96"/>
                  <a:gd name="T23" fmla="*/ 46 h 53"/>
                  <a:gd name="T24" fmla="*/ 25 w 96"/>
                  <a:gd name="T25" fmla="*/ 38 h 53"/>
                  <a:gd name="T26" fmla="*/ 36 w 96"/>
                  <a:gd name="T27" fmla="*/ 30 h 53"/>
                  <a:gd name="T28" fmla="*/ 47 w 96"/>
                  <a:gd name="T29" fmla="*/ 22 h 53"/>
                  <a:gd name="T30" fmla="*/ 60 w 96"/>
                  <a:gd name="T31" fmla="*/ 17 h 53"/>
                  <a:gd name="T32" fmla="*/ 72 w 96"/>
                  <a:gd name="T33" fmla="*/ 13 h 53"/>
                  <a:gd name="T34" fmla="*/ 84 w 96"/>
                  <a:gd name="T35" fmla="*/ 11 h 53"/>
                  <a:gd name="T36" fmla="*/ 96 w 96"/>
                  <a:gd name="T37" fmla="*/ 11 h 53"/>
                  <a:gd name="T38" fmla="*/ 96 w 96"/>
                  <a:gd name="T39" fmla="*/ 11 h 53"/>
                  <a:gd name="T40" fmla="*/ 96 w 96"/>
                  <a:gd name="T41" fmla="*/ 0 h 5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6"/>
                  <a:gd name="T64" fmla="*/ 0 h 53"/>
                  <a:gd name="T65" fmla="*/ 96 w 96"/>
                  <a:gd name="T66" fmla="*/ 53 h 5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6" h="53">
                    <a:moveTo>
                      <a:pt x="96" y="0"/>
                    </a:moveTo>
                    <a:lnTo>
                      <a:pt x="96" y="0"/>
                    </a:lnTo>
                    <a:lnTo>
                      <a:pt x="84" y="3"/>
                    </a:lnTo>
                    <a:lnTo>
                      <a:pt x="72" y="5"/>
                    </a:lnTo>
                    <a:lnTo>
                      <a:pt x="58" y="9"/>
                    </a:lnTo>
                    <a:lnTo>
                      <a:pt x="44" y="15"/>
                    </a:lnTo>
                    <a:lnTo>
                      <a:pt x="31" y="22"/>
                    </a:lnTo>
                    <a:lnTo>
                      <a:pt x="20" y="30"/>
                    </a:lnTo>
                    <a:lnTo>
                      <a:pt x="9" y="38"/>
                    </a:lnTo>
                    <a:lnTo>
                      <a:pt x="0" y="48"/>
                    </a:lnTo>
                    <a:lnTo>
                      <a:pt x="4" y="53"/>
                    </a:lnTo>
                    <a:lnTo>
                      <a:pt x="14" y="46"/>
                    </a:lnTo>
                    <a:lnTo>
                      <a:pt x="25" y="38"/>
                    </a:lnTo>
                    <a:lnTo>
                      <a:pt x="36" y="30"/>
                    </a:lnTo>
                    <a:lnTo>
                      <a:pt x="47" y="22"/>
                    </a:lnTo>
                    <a:lnTo>
                      <a:pt x="60" y="17"/>
                    </a:lnTo>
                    <a:lnTo>
                      <a:pt x="72" y="13"/>
                    </a:lnTo>
                    <a:lnTo>
                      <a:pt x="84" y="11"/>
                    </a:lnTo>
                    <a:lnTo>
                      <a:pt x="96" y="11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36" name="Freeform 135"/>
              <p:cNvSpPr>
                <a:spLocks/>
              </p:cNvSpPr>
              <p:nvPr/>
            </p:nvSpPr>
            <p:spPr bwMode="auto">
              <a:xfrm>
                <a:off x="2519" y="3811"/>
                <a:ext cx="131" cy="62"/>
              </a:xfrm>
              <a:custGeom>
                <a:avLst/>
                <a:gdLst>
                  <a:gd name="T0" fmla="*/ 131 w 131"/>
                  <a:gd name="T1" fmla="*/ 57 h 62"/>
                  <a:gd name="T2" fmla="*/ 131 w 131"/>
                  <a:gd name="T3" fmla="*/ 57 h 62"/>
                  <a:gd name="T4" fmla="*/ 120 w 131"/>
                  <a:gd name="T5" fmla="*/ 47 h 62"/>
                  <a:gd name="T6" fmla="*/ 105 w 131"/>
                  <a:gd name="T7" fmla="*/ 38 h 62"/>
                  <a:gd name="T8" fmla="*/ 88 w 131"/>
                  <a:gd name="T9" fmla="*/ 29 h 62"/>
                  <a:gd name="T10" fmla="*/ 68 w 131"/>
                  <a:gd name="T11" fmla="*/ 21 h 62"/>
                  <a:gd name="T12" fmla="*/ 50 w 131"/>
                  <a:gd name="T13" fmla="*/ 13 h 62"/>
                  <a:gd name="T14" fmla="*/ 31 w 131"/>
                  <a:gd name="T15" fmla="*/ 7 h 62"/>
                  <a:gd name="T16" fmla="*/ 14 w 131"/>
                  <a:gd name="T17" fmla="*/ 3 h 62"/>
                  <a:gd name="T18" fmla="*/ 0 w 131"/>
                  <a:gd name="T19" fmla="*/ 0 h 62"/>
                  <a:gd name="T20" fmla="*/ 0 w 131"/>
                  <a:gd name="T21" fmla="*/ 11 h 62"/>
                  <a:gd name="T22" fmla="*/ 14 w 131"/>
                  <a:gd name="T23" fmla="*/ 11 h 62"/>
                  <a:gd name="T24" fmla="*/ 28 w 131"/>
                  <a:gd name="T25" fmla="*/ 15 h 62"/>
                  <a:gd name="T26" fmla="*/ 48 w 131"/>
                  <a:gd name="T27" fmla="*/ 21 h 62"/>
                  <a:gd name="T28" fmla="*/ 66 w 131"/>
                  <a:gd name="T29" fmla="*/ 29 h 62"/>
                  <a:gd name="T30" fmla="*/ 85 w 131"/>
                  <a:gd name="T31" fmla="*/ 37 h 62"/>
                  <a:gd name="T32" fmla="*/ 102 w 131"/>
                  <a:gd name="T33" fmla="*/ 46 h 62"/>
                  <a:gd name="T34" fmla="*/ 116 w 131"/>
                  <a:gd name="T35" fmla="*/ 55 h 62"/>
                  <a:gd name="T36" fmla="*/ 126 w 131"/>
                  <a:gd name="T37" fmla="*/ 62 h 62"/>
                  <a:gd name="T38" fmla="*/ 126 w 131"/>
                  <a:gd name="T39" fmla="*/ 62 h 62"/>
                  <a:gd name="T40" fmla="*/ 131 w 131"/>
                  <a:gd name="T41" fmla="*/ 57 h 6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31"/>
                  <a:gd name="T64" fmla="*/ 0 h 62"/>
                  <a:gd name="T65" fmla="*/ 131 w 131"/>
                  <a:gd name="T66" fmla="*/ 62 h 6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31" h="62">
                    <a:moveTo>
                      <a:pt x="131" y="57"/>
                    </a:moveTo>
                    <a:lnTo>
                      <a:pt x="131" y="57"/>
                    </a:lnTo>
                    <a:lnTo>
                      <a:pt x="120" y="47"/>
                    </a:lnTo>
                    <a:lnTo>
                      <a:pt x="105" y="38"/>
                    </a:lnTo>
                    <a:lnTo>
                      <a:pt x="88" y="29"/>
                    </a:lnTo>
                    <a:lnTo>
                      <a:pt x="68" y="21"/>
                    </a:lnTo>
                    <a:lnTo>
                      <a:pt x="50" y="13"/>
                    </a:lnTo>
                    <a:lnTo>
                      <a:pt x="31" y="7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4" y="11"/>
                    </a:lnTo>
                    <a:lnTo>
                      <a:pt x="28" y="15"/>
                    </a:lnTo>
                    <a:lnTo>
                      <a:pt x="48" y="21"/>
                    </a:lnTo>
                    <a:lnTo>
                      <a:pt x="66" y="29"/>
                    </a:lnTo>
                    <a:lnTo>
                      <a:pt x="85" y="37"/>
                    </a:lnTo>
                    <a:lnTo>
                      <a:pt x="102" y="46"/>
                    </a:lnTo>
                    <a:lnTo>
                      <a:pt x="116" y="55"/>
                    </a:lnTo>
                    <a:lnTo>
                      <a:pt x="126" y="62"/>
                    </a:lnTo>
                    <a:lnTo>
                      <a:pt x="131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37" name="Freeform 136"/>
              <p:cNvSpPr>
                <a:spLocks/>
              </p:cNvSpPr>
              <p:nvPr/>
            </p:nvSpPr>
            <p:spPr bwMode="auto">
              <a:xfrm>
                <a:off x="2645" y="3864"/>
                <a:ext cx="25" cy="20"/>
              </a:xfrm>
              <a:custGeom>
                <a:avLst/>
                <a:gdLst>
                  <a:gd name="T0" fmla="*/ 17 w 25"/>
                  <a:gd name="T1" fmla="*/ 8 h 20"/>
                  <a:gd name="T2" fmla="*/ 16 w 25"/>
                  <a:gd name="T3" fmla="*/ 4 h 20"/>
                  <a:gd name="T4" fmla="*/ 15 w 25"/>
                  <a:gd name="T5" fmla="*/ 8 h 20"/>
                  <a:gd name="T6" fmla="*/ 16 w 25"/>
                  <a:gd name="T7" fmla="*/ 11 h 20"/>
                  <a:gd name="T8" fmla="*/ 16 w 25"/>
                  <a:gd name="T9" fmla="*/ 12 h 20"/>
                  <a:gd name="T10" fmla="*/ 5 w 25"/>
                  <a:gd name="T11" fmla="*/ 4 h 20"/>
                  <a:gd name="T12" fmla="*/ 0 w 25"/>
                  <a:gd name="T13" fmla="*/ 9 h 20"/>
                  <a:gd name="T14" fmla="*/ 14 w 25"/>
                  <a:gd name="T15" fmla="*/ 20 h 20"/>
                  <a:gd name="T16" fmla="*/ 24 w 25"/>
                  <a:gd name="T17" fmla="*/ 16 h 20"/>
                  <a:gd name="T18" fmla="*/ 25 w 25"/>
                  <a:gd name="T19" fmla="*/ 8 h 20"/>
                  <a:gd name="T20" fmla="*/ 24 w 25"/>
                  <a:gd name="T21" fmla="*/ 4 h 20"/>
                  <a:gd name="T22" fmla="*/ 22 w 25"/>
                  <a:gd name="T23" fmla="*/ 0 h 20"/>
                  <a:gd name="T24" fmla="*/ 24 w 25"/>
                  <a:gd name="T25" fmla="*/ 4 h 20"/>
                  <a:gd name="T26" fmla="*/ 24 w 25"/>
                  <a:gd name="T27" fmla="*/ 2 h 20"/>
                  <a:gd name="T28" fmla="*/ 22 w 25"/>
                  <a:gd name="T29" fmla="*/ 0 h 20"/>
                  <a:gd name="T30" fmla="*/ 17 w 25"/>
                  <a:gd name="T31" fmla="*/ 8 h 2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5"/>
                  <a:gd name="T49" fmla="*/ 0 h 20"/>
                  <a:gd name="T50" fmla="*/ 25 w 25"/>
                  <a:gd name="T51" fmla="*/ 20 h 2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5" h="20">
                    <a:moveTo>
                      <a:pt x="17" y="8"/>
                    </a:moveTo>
                    <a:lnTo>
                      <a:pt x="16" y="4"/>
                    </a:lnTo>
                    <a:lnTo>
                      <a:pt x="15" y="8"/>
                    </a:lnTo>
                    <a:lnTo>
                      <a:pt x="16" y="11"/>
                    </a:lnTo>
                    <a:lnTo>
                      <a:pt x="16" y="12"/>
                    </a:lnTo>
                    <a:lnTo>
                      <a:pt x="5" y="4"/>
                    </a:lnTo>
                    <a:lnTo>
                      <a:pt x="0" y="9"/>
                    </a:lnTo>
                    <a:lnTo>
                      <a:pt x="14" y="20"/>
                    </a:lnTo>
                    <a:lnTo>
                      <a:pt x="24" y="16"/>
                    </a:lnTo>
                    <a:lnTo>
                      <a:pt x="25" y="8"/>
                    </a:lnTo>
                    <a:lnTo>
                      <a:pt x="24" y="4"/>
                    </a:lnTo>
                    <a:lnTo>
                      <a:pt x="22" y="0"/>
                    </a:lnTo>
                    <a:lnTo>
                      <a:pt x="24" y="4"/>
                    </a:lnTo>
                    <a:lnTo>
                      <a:pt x="24" y="2"/>
                    </a:lnTo>
                    <a:lnTo>
                      <a:pt x="22" y="0"/>
                    </a:lnTo>
                    <a:lnTo>
                      <a:pt x="17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38" name="Freeform 137"/>
              <p:cNvSpPr>
                <a:spLocks/>
              </p:cNvSpPr>
              <p:nvPr/>
            </p:nvSpPr>
            <p:spPr bwMode="auto">
              <a:xfrm>
                <a:off x="2396" y="3816"/>
                <a:ext cx="269" cy="81"/>
              </a:xfrm>
              <a:custGeom>
                <a:avLst/>
                <a:gdLst>
                  <a:gd name="T0" fmla="*/ 269 w 269"/>
                  <a:gd name="T1" fmla="*/ 52 h 81"/>
                  <a:gd name="T2" fmla="*/ 269 w 269"/>
                  <a:gd name="T3" fmla="*/ 56 h 81"/>
                  <a:gd name="T4" fmla="*/ 269 w 269"/>
                  <a:gd name="T5" fmla="*/ 61 h 81"/>
                  <a:gd name="T6" fmla="*/ 264 w 269"/>
                  <a:gd name="T7" fmla="*/ 64 h 81"/>
                  <a:gd name="T8" fmla="*/ 252 w 269"/>
                  <a:gd name="T9" fmla="*/ 55 h 81"/>
                  <a:gd name="T10" fmla="*/ 241 w 269"/>
                  <a:gd name="T11" fmla="*/ 46 h 81"/>
                  <a:gd name="T12" fmla="*/ 226 w 269"/>
                  <a:gd name="T13" fmla="*/ 37 h 81"/>
                  <a:gd name="T14" fmla="*/ 210 w 269"/>
                  <a:gd name="T15" fmla="*/ 28 h 81"/>
                  <a:gd name="T16" fmla="*/ 190 w 269"/>
                  <a:gd name="T17" fmla="*/ 20 h 81"/>
                  <a:gd name="T18" fmla="*/ 172 w 269"/>
                  <a:gd name="T19" fmla="*/ 12 h 81"/>
                  <a:gd name="T20" fmla="*/ 153 w 269"/>
                  <a:gd name="T21" fmla="*/ 6 h 81"/>
                  <a:gd name="T22" fmla="*/ 137 w 269"/>
                  <a:gd name="T23" fmla="*/ 2 h 81"/>
                  <a:gd name="T24" fmla="*/ 123 w 269"/>
                  <a:gd name="T25" fmla="*/ 0 h 81"/>
                  <a:gd name="T26" fmla="*/ 111 w 269"/>
                  <a:gd name="T27" fmla="*/ 2 h 81"/>
                  <a:gd name="T28" fmla="*/ 99 w 269"/>
                  <a:gd name="T29" fmla="*/ 4 h 81"/>
                  <a:gd name="T30" fmla="*/ 86 w 269"/>
                  <a:gd name="T31" fmla="*/ 8 h 81"/>
                  <a:gd name="T32" fmla="*/ 73 w 269"/>
                  <a:gd name="T33" fmla="*/ 13 h 81"/>
                  <a:gd name="T34" fmla="*/ 60 w 269"/>
                  <a:gd name="T35" fmla="*/ 21 h 81"/>
                  <a:gd name="T36" fmla="*/ 50 w 269"/>
                  <a:gd name="T37" fmla="*/ 29 h 81"/>
                  <a:gd name="T38" fmla="*/ 39 w 269"/>
                  <a:gd name="T39" fmla="*/ 37 h 81"/>
                  <a:gd name="T40" fmla="*/ 29 w 269"/>
                  <a:gd name="T41" fmla="*/ 46 h 81"/>
                  <a:gd name="T42" fmla="*/ 16 w 269"/>
                  <a:gd name="T43" fmla="*/ 56 h 81"/>
                  <a:gd name="T44" fmla="*/ 6 w 269"/>
                  <a:gd name="T45" fmla="*/ 57 h 81"/>
                  <a:gd name="T46" fmla="*/ 1 w 269"/>
                  <a:gd name="T47" fmla="*/ 55 h 81"/>
                  <a:gd name="T48" fmla="*/ 0 w 269"/>
                  <a:gd name="T49" fmla="*/ 52 h 81"/>
                  <a:gd name="T50" fmla="*/ 1 w 269"/>
                  <a:gd name="T51" fmla="*/ 60 h 81"/>
                  <a:gd name="T52" fmla="*/ 11 w 269"/>
                  <a:gd name="T53" fmla="*/ 65 h 81"/>
                  <a:gd name="T54" fmla="*/ 27 w 269"/>
                  <a:gd name="T55" fmla="*/ 70 h 81"/>
                  <a:gd name="T56" fmla="*/ 47 w 269"/>
                  <a:gd name="T57" fmla="*/ 74 h 81"/>
                  <a:gd name="T58" fmla="*/ 69 w 269"/>
                  <a:gd name="T59" fmla="*/ 77 h 81"/>
                  <a:gd name="T60" fmla="*/ 91 w 269"/>
                  <a:gd name="T61" fmla="*/ 79 h 81"/>
                  <a:gd name="T62" fmla="*/ 111 w 269"/>
                  <a:gd name="T63" fmla="*/ 81 h 81"/>
                  <a:gd name="T64" fmla="*/ 128 w 269"/>
                  <a:gd name="T65" fmla="*/ 81 h 81"/>
                  <a:gd name="T66" fmla="*/ 146 w 269"/>
                  <a:gd name="T67" fmla="*/ 81 h 81"/>
                  <a:gd name="T68" fmla="*/ 168 w 269"/>
                  <a:gd name="T69" fmla="*/ 81 h 81"/>
                  <a:gd name="T70" fmla="*/ 194 w 269"/>
                  <a:gd name="T71" fmla="*/ 79 h 81"/>
                  <a:gd name="T72" fmla="*/ 218 w 269"/>
                  <a:gd name="T73" fmla="*/ 78 h 81"/>
                  <a:gd name="T74" fmla="*/ 241 w 269"/>
                  <a:gd name="T75" fmla="*/ 74 h 81"/>
                  <a:gd name="T76" fmla="*/ 258 w 269"/>
                  <a:gd name="T77" fmla="*/ 69 h 81"/>
                  <a:gd name="T78" fmla="*/ 268 w 269"/>
                  <a:gd name="T79" fmla="*/ 63 h 81"/>
                  <a:gd name="T80" fmla="*/ 269 w 269"/>
                  <a:gd name="T81" fmla="*/ 52 h 8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69"/>
                  <a:gd name="T124" fmla="*/ 0 h 81"/>
                  <a:gd name="T125" fmla="*/ 269 w 269"/>
                  <a:gd name="T126" fmla="*/ 81 h 8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69" h="81">
                    <a:moveTo>
                      <a:pt x="269" y="52"/>
                    </a:moveTo>
                    <a:lnTo>
                      <a:pt x="269" y="56"/>
                    </a:lnTo>
                    <a:lnTo>
                      <a:pt x="269" y="61"/>
                    </a:lnTo>
                    <a:lnTo>
                      <a:pt x="264" y="64"/>
                    </a:lnTo>
                    <a:lnTo>
                      <a:pt x="252" y="55"/>
                    </a:lnTo>
                    <a:lnTo>
                      <a:pt x="241" y="46"/>
                    </a:lnTo>
                    <a:lnTo>
                      <a:pt x="226" y="37"/>
                    </a:lnTo>
                    <a:lnTo>
                      <a:pt x="210" y="28"/>
                    </a:lnTo>
                    <a:lnTo>
                      <a:pt x="190" y="20"/>
                    </a:lnTo>
                    <a:lnTo>
                      <a:pt x="172" y="12"/>
                    </a:lnTo>
                    <a:lnTo>
                      <a:pt x="153" y="6"/>
                    </a:lnTo>
                    <a:lnTo>
                      <a:pt x="137" y="2"/>
                    </a:lnTo>
                    <a:lnTo>
                      <a:pt x="123" y="0"/>
                    </a:lnTo>
                    <a:lnTo>
                      <a:pt x="111" y="2"/>
                    </a:lnTo>
                    <a:lnTo>
                      <a:pt x="99" y="4"/>
                    </a:lnTo>
                    <a:lnTo>
                      <a:pt x="86" y="8"/>
                    </a:lnTo>
                    <a:lnTo>
                      <a:pt x="73" y="13"/>
                    </a:lnTo>
                    <a:lnTo>
                      <a:pt x="60" y="21"/>
                    </a:lnTo>
                    <a:lnTo>
                      <a:pt x="50" y="29"/>
                    </a:lnTo>
                    <a:lnTo>
                      <a:pt x="39" y="37"/>
                    </a:lnTo>
                    <a:lnTo>
                      <a:pt x="29" y="46"/>
                    </a:lnTo>
                    <a:lnTo>
                      <a:pt x="16" y="56"/>
                    </a:lnTo>
                    <a:lnTo>
                      <a:pt x="6" y="57"/>
                    </a:lnTo>
                    <a:lnTo>
                      <a:pt x="1" y="55"/>
                    </a:lnTo>
                    <a:lnTo>
                      <a:pt x="0" y="52"/>
                    </a:lnTo>
                    <a:lnTo>
                      <a:pt x="1" y="60"/>
                    </a:lnTo>
                    <a:lnTo>
                      <a:pt x="11" y="65"/>
                    </a:lnTo>
                    <a:lnTo>
                      <a:pt x="27" y="70"/>
                    </a:lnTo>
                    <a:lnTo>
                      <a:pt x="47" y="74"/>
                    </a:lnTo>
                    <a:lnTo>
                      <a:pt x="69" y="77"/>
                    </a:lnTo>
                    <a:lnTo>
                      <a:pt x="91" y="79"/>
                    </a:lnTo>
                    <a:lnTo>
                      <a:pt x="111" y="81"/>
                    </a:lnTo>
                    <a:lnTo>
                      <a:pt x="128" y="81"/>
                    </a:lnTo>
                    <a:lnTo>
                      <a:pt x="146" y="81"/>
                    </a:lnTo>
                    <a:lnTo>
                      <a:pt x="168" y="81"/>
                    </a:lnTo>
                    <a:lnTo>
                      <a:pt x="194" y="79"/>
                    </a:lnTo>
                    <a:lnTo>
                      <a:pt x="218" y="78"/>
                    </a:lnTo>
                    <a:lnTo>
                      <a:pt x="241" y="74"/>
                    </a:lnTo>
                    <a:lnTo>
                      <a:pt x="258" y="69"/>
                    </a:lnTo>
                    <a:lnTo>
                      <a:pt x="268" y="63"/>
                    </a:lnTo>
                    <a:lnTo>
                      <a:pt x="269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39" name="Freeform 138"/>
              <p:cNvSpPr>
                <a:spLocks/>
              </p:cNvSpPr>
              <p:nvPr/>
            </p:nvSpPr>
            <p:spPr bwMode="auto">
              <a:xfrm>
                <a:off x="2496" y="3866"/>
                <a:ext cx="53" cy="22"/>
              </a:xfrm>
              <a:custGeom>
                <a:avLst/>
                <a:gdLst>
                  <a:gd name="T0" fmla="*/ 5 w 53"/>
                  <a:gd name="T1" fmla="*/ 0 h 22"/>
                  <a:gd name="T2" fmla="*/ 10 w 53"/>
                  <a:gd name="T3" fmla="*/ 2 h 22"/>
                  <a:gd name="T4" fmla="*/ 15 w 53"/>
                  <a:gd name="T5" fmla="*/ 5 h 22"/>
                  <a:gd name="T6" fmla="*/ 21 w 53"/>
                  <a:gd name="T7" fmla="*/ 6 h 22"/>
                  <a:gd name="T8" fmla="*/ 27 w 53"/>
                  <a:gd name="T9" fmla="*/ 7 h 22"/>
                  <a:gd name="T10" fmla="*/ 32 w 53"/>
                  <a:gd name="T11" fmla="*/ 7 h 22"/>
                  <a:gd name="T12" fmla="*/ 38 w 53"/>
                  <a:gd name="T13" fmla="*/ 7 h 22"/>
                  <a:gd name="T14" fmla="*/ 43 w 53"/>
                  <a:gd name="T15" fmla="*/ 6 h 22"/>
                  <a:gd name="T16" fmla="*/ 48 w 53"/>
                  <a:gd name="T17" fmla="*/ 5 h 22"/>
                  <a:gd name="T18" fmla="*/ 53 w 53"/>
                  <a:gd name="T19" fmla="*/ 5 h 22"/>
                  <a:gd name="T20" fmla="*/ 51 w 53"/>
                  <a:gd name="T21" fmla="*/ 11 h 22"/>
                  <a:gd name="T22" fmla="*/ 44 w 53"/>
                  <a:gd name="T23" fmla="*/ 18 h 22"/>
                  <a:gd name="T24" fmla="*/ 32 w 53"/>
                  <a:gd name="T25" fmla="*/ 22 h 22"/>
                  <a:gd name="T26" fmla="*/ 25 w 53"/>
                  <a:gd name="T27" fmla="*/ 20 h 22"/>
                  <a:gd name="T28" fmla="*/ 17 w 53"/>
                  <a:gd name="T29" fmla="*/ 19 h 22"/>
                  <a:gd name="T30" fmla="*/ 11 w 53"/>
                  <a:gd name="T31" fmla="*/ 16 h 22"/>
                  <a:gd name="T32" fmla="*/ 7 w 53"/>
                  <a:gd name="T33" fmla="*/ 13 h 22"/>
                  <a:gd name="T34" fmla="*/ 2 w 53"/>
                  <a:gd name="T35" fmla="*/ 10 h 22"/>
                  <a:gd name="T36" fmla="*/ 0 w 53"/>
                  <a:gd name="T37" fmla="*/ 6 h 22"/>
                  <a:gd name="T38" fmla="*/ 2 w 53"/>
                  <a:gd name="T39" fmla="*/ 2 h 22"/>
                  <a:gd name="T40" fmla="*/ 5 w 53"/>
                  <a:gd name="T41" fmla="*/ 0 h 2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3"/>
                  <a:gd name="T64" fmla="*/ 0 h 22"/>
                  <a:gd name="T65" fmla="*/ 53 w 53"/>
                  <a:gd name="T66" fmla="*/ 22 h 2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3" h="22">
                    <a:moveTo>
                      <a:pt x="5" y="0"/>
                    </a:moveTo>
                    <a:lnTo>
                      <a:pt x="10" y="2"/>
                    </a:lnTo>
                    <a:lnTo>
                      <a:pt x="15" y="5"/>
                    </a:lnTo>
                    <a:lnTo>
                      <a:pt x="21" y="6"/>
                    </a:lnTo>
                    <a:lnTo>
                      <a:pt x="27" y="7"/>
                    </a:lnTo>
                    <a:lnTo>
                      <a:pt x="32" y="7"/>
                    </a:lnTo>
                    <a:lnTo>
                      <a:pt x="38" y="7"/>
                    </a:lnTo>
                    <a:lnTo>
                      <a:pt x="43" y="6"/>
                    </a:lnTo>
                    <a:lnTo>
                      <a:pt x="48" y="5"/>
                    </a:lnTo>
                    <a:lnTo>
                      <a:pt x="53" y="5"/>
                    </a:lnTo>
                    <a:lnTo>
                      <a:pt x="51" y="11"/>
                    </a:lnTo>
                    <a:lnTo>
                      <a:pt x="44" y="18"/>
                    </a:lnTo>
                    <a:lnTo>
                      <a:pt x="32" y="22"/>
                    </a:lnTo>
                    <a:lnTo>
                      <a:pt x="25" y="20"/>
                    </a:lnTo>
                    <a:lnTo>
                      <a:pt x="17" y="19"/>
                    </a:lnTo>
                    <a:lnTo>
                      <a:pt x="11" y="16"/>
                    </a:lnTo>
                    <a:lnTo>
                      <a:pt x="7" y="13"/>
                    </a:lnTo>
                    <a:lnTo>
                      <a:pt x="2" y="10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FCC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40" name="Freeform 139"/>
              <p:cNvSpPr>
                <a:spLocks/>
              </p:cNvSpPr>
              <p:nvPr/>
            </p:nvSpPr>
            <p:spPr bwMode="auto">
              <a:xfrm>
                <a:off x="2505" y="1575"/>
                <a:ext cx="57" cy="59"/>
              </a:xfrm>
              <a:custGeom>
                <a:avLst/>
                <a:gdLst>
                  <a:gd name="T0" fmla="*/ 57 w 57"/>
                  <a:gd name="T1" fmla="*/ 22 h 59"/>
                  <a:gd name="T2" fmla="*/ 57 w 57"/>
                  <a:gd name="T3" fmla="*/ 17 h 59"/>
                  <a:gd name="T4" fmla="*/ 56 w 57"/>
                  <a:gd name="T5" fmla="*/ 13 h 59"/>
                  <a:gd name="T6" fmla="*/ 52 w 57"/>
                  <a:gd name="T7" fmla="*/ 8 h 59"/>
                  <a:gd name="T8" fmla="*/ 47 w 57"/>
                  <a:gd name="T9" fmla="*/ 4 h 59"/>
                  <a:gd name="T10" fmla="*/ 41 w 57"/>
                  <a:gd name="T11" fmla="*/ 2 h 59"/>
                  <a:gd name="T12" fmla="*/ 34 w 57"/>
                  <a:gd name="T13" fmla="*/ 0 h 59"/>
                  <a:gd name="T14" fmla="*/ 27 w 57"/>
                  <a:gd name="T15" fmla="*/ 0 h 59"/>
                  <a:gd name="T16" fmla="*/ 18 w 57"/>
                  <a:gd name="T17" fmla="*/ 3 h 59"/>
                  <a:gd name="T18" fmla="*/ 11 w 57"/>
                  <a:gd name="T19" fmla="*/ 8 h 59"/>
                  <a:gd name="T20" fmla="*/ 5 w 57"/>
                  <a:gd name="T21" fmla="*/ 16 h 59"/>
                  <a:gd name="T22" fmla="*/ 1 w 57"/>
                  <a:gd name="T23" fmla="*/ 25 h 59"/>
                  <a:gd name="T24" fmla="*/ 0 w 57"/>
                  <a:gd name="T25" fmla="*/ 34 h 59"/>
                  <a:gd name="T26" fmla="*/ 1 w 57"/>
                  <a:gd name="T27" fmla="*/ 43 h 59"/>
                  <a:gd name="T28" fmla="*/ 6 w 57"/>
                  <a:gd name="T29" fmla="*/ 51 h 59"/>
                  <a:gd name="T30" fmla="*/ 13 w 57"/>
                  <a:gd name="T31" fmla="*/ 56 h 59"/>
                  <a:gd name="T32" fmla="*/ 25 w 57"/>
                  <a:gd name="T33" fmla="*/ 59 h 59"/>
                  <a:gd name="T34" fmla="*/ 41 w 57"/>
                  <a:gd name="T35" fmla="*/ 56 h 59"/>
                  <a:gd name="T36" fmla="*/ 41 w 57"/>
                  <a:gd name="T37" fmla="*/ 48 h 59"/>
                  <a:gd name="T38" fmla="*/ 34 w 57"/>
                  <a:gd name="T39" fmla="*/ 41 h 59"/>
                  <a:gd name="T40" fmla="*/ 30 w 57"/>
                  <a:gd name="T41" fmla="*/ 37 h 59"/>
                  <a:gd name="T42" fmla="*/ 29 w 57"/>
                  <a:gd name="T43" fmla="*/ 33 h 59"/>
                  <a:gd name="T44" fmla="*/ 28 w 57"/>
                  <a:gd name="T45" fmla="*/ 25 h 59"/>
                  <a:gd name="T46" fmla="*/ 30 w 57"/>
                  <a:gd name="T47" fmla="*/ 20 h 59"/>
                  <a:gd name="T48" fmla="*/ 40 w 57"/>
                  <a:gd name="T49" fmla="*/ 21 h 59"/>
                  <a:gd name="T50" fmla="*/ 51 w 57"/>
                  <a:gd name="T51" fmla="*/ 26 h 59"/>
                  <a:gd name="T52" fmla="*/ 56 w 57"/>
                  <a:gd name="T53" fmla="*/ 25 h 59"/>
                  <a:gd name="T54" fmla="*/ 57 w 57"/>
                  <a:gd name="T55" fmla="*/ 24 h 59"/>
                  <a:gd name="T56" fmla="*/ 57 w 57"/>
                  <a:gd name="T57" fmla="*/ 22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7"/>
                  <a:gd name="T88" fmla="*/ 0 h 59"/>
                  <a:gd name="T89" fmla="*/ 57 w 57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7" h="59">
                    <a:moveTo>
                      <a:pt x="57" y="22"/>
                    </a:moveTo>
                    <a:lnTo>
                      <a:pt x="57" y="17"/>
                    </a:lnTo>
                    <a:lnTo>
                      <a:pt x="56" y="13"/>
                    </a:lnTo>
                    <a:lnTo>
                      <a:pt x="52" y="8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18" y="3"/>
                    </a:lnTo>
                    <a:lnTo>
                      <a:pt x="11" y="8"/>
                    </a:lnTo>
                    <a:lnTo>
                      <a:pt x="5" y="16"/>
                    </a:lnTo>
                    <a:lnTo>
                      <a:pt x="1" y="25"/>
                    </a:lnTo>
                    <a:lnTo>
                      <a:pt x="0" y="34"/>
                    </a:lnTo>
                    <a:lnTo>
                      <a:pt x="1" y="43"/>
                    </a:lnTo>
                    <a:lnTo>
                      <a:pt x="6" y="51"/>
                    </a:lnTo>
                    <a:lnTo>
                      <a:pt x="13" y="56"/>
                    </a:lnTo>
                    <a:lnTo>
                      <a:pt x="25" y="59"/>
                    </a:lnTo>
                    <a:lnTo>
                      <a:pt x="41" y="56"/>
                    </a:lnTo>
                    <a:lnTo>
                      <a:pt x="41" y="48"/>
                    </a:lnTo>
                    <a:lnTo>
                      <a:pt x="34" y="41"/>
                    </a:lnTo>
                    <a:lnTo>
                      <a:pt x="30" y="37"/>
                    </a:lnTo>
                    <a:lnTo>
                      <a:pt x="29" y="33"/>
                    </a:lnTo>
                    <a:lnTo>
                      <a:pt x="28" y="25"/>
                    </a:lnTo>
                    <a:lnTo>
                      <a:pt x="30" y="20"/>
                    </a:lnTo>
                    <a:lnTo>
                      <a:pt x="40" y="21"/>
                    </a:lnTo>
                    <a:lnTo>
                      <a:pt x="51" y="26"/>
                    </a:lnTo>
                    <a:lnTo>
                      <a:pt x="56" y="25"/>
                    </a:lnTo>
                    <a:lnTo>
                      <a:pt x="57" y="24"/>
                    </a:lnTo>
                    <a:lnTo>
                      <a:pt x="57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41" name="Freeform 140"/>
              <p:cNvSpPr>
                <a:spLocks/>
              </p:cNvSpPr>
              <p:nvPr/>
            </p:nvSpPr>
            <p:spPr bwMode="auto">
              <a:xfrm>
                <a:off x="2318" y="2133"/>
                <a:ext cx="89" cy="95"/>
              </a:xfrm>
              <a:custGeom>
                <a:avLst/>
                <a:gdLst>
                  <a:gd name="T0" fmla="*/ 44 w 89"/>
                  <a:gd name="T1" fmla="*/ 95 h 95"/>
                  <a:gd name="T2" fmla="*/ 52 w 89"/>
                  <a:gd name="T3" fmla="*/ 93 h 95"/>
                  <a:gd name="T4" fmla="*/ 61 w 89"/>
                  <a:gd name="T5" fmla="*/ 91 h 95"/>
                  <a:gd name="T6" fmla="*/ 68 w 89"/>
                  <a:gd name="T7" fmla="*/ 87 h 95"/>
                  <a:gd name="T8" fmla="*/ 75 w 89"/>
                  <a:gd name="T9" fmla="*/ 80 h 95"/>
                  <a:gd name="T10" fmla="*/ 82 w 89"/>
                  <a:gd name="T11" fmla="*/ 73 h 95"/>
                  <a:gd name="T12" fmla="*/ 85 w 89"/>
                  <a:gd name="T13" fmla="*/ 65 h 95"/>
                  <a:gd name="T14" fmla="*/ 88 w 89"/>
                  <a:gd name="T15" fmla="*/ 56 h 95"/>
                  <a:gd name="T16" fmla="*/ 89 w 89"/>
                  <a:gd name="T17" fmla="*/ 47 h 95"/>
                  <a:gd name="T18" fmla="*/ 88 w 89"/>
                  <a:gd name="T19" fmla="*/ 38 h 95"/>
                  <a:gd name="T20" fmla="*/ 85 w 89"/>
                  <a:gd name="T21" fmla="*/ 29 h 95"/>
                  <a:gd name="T22" fmla="*/ 82 w 89"/>
                  <a:gd name="T23" fmla="*/ 21 h 95"/>
                  <a:gd name="T24" fmla="*/ 75 w 89"/>
                  <a:gd name="T25" fmla="*/ 13 h 95"/>
                  <a:gd name="T26" fmla="*/ 68 w 89"/>
                  <a:gd name="T27" fmla="*/ 8 h 95"/>
                  <a:gd name="T28" fmla="*/ 61 w 89"/>
                  <a:gd name="T29" fmla="*/ 4 h 95"/>
                  <a:gd name="T30" fmla="*/ 52 w 89"/>
                  <a:gd name="T31" fmla="*/ 1 h 95"/>
                  <a:gd name="T32" fmla="*/ 44 w 89"/>
                  <a:gd name="T33" fmla="*/ 0 h 95"/>
                  <a:gd name="T34" fmla="*/ 35 w 89"/>
                  <a:gd name="T35" fmla="*/ 1 h 95"/>
                  <a:gd name="T36" fmla="*/ 27 w 89"/>
                  <a:gd name="T37" fmla="*/ 4 h 95"/>
                  <a:gd name="T38" fmla="*/ 20 w 89"/>
                  <a:gd name="T39" fmla="*/ 8 h 95"/>
                  <a:gd name="T40" fmla="*/ 14 w 89"/>
                  <a:gd name="T41" fmla="*/ 13 h 95"/>
                  <a:gd name="T42" fmla="*/ 8 w 89"/>
                  <a:gd name="T43" fmla="*/ 21 h 95"/>
                  <a:gd name="T44" fmla="*/ 4 w 89"/>
                  <a:gd name="T45" fmla="*/ 29 h 95"/>
                  <a:gd name="T46" fmla="*/ 2 w 89"/>
                  <a:gd name="T47" fmla="*/ 38 h 95"/>
                  <a:gd name="T48" fmla="*/ 0 w 89"/>
                  <a:gd name="T49" fmla="*/ 47 h 95"/>
                  <a:gd name="T50" fmla="*/ 2 w 89"/>
                  <a:gd name="T51" fmla="*/ 56 h 95"/>
                  <a:gd name="T52" fmla="*/ 4 w 89"/>
                  <a:gd name="T53" fmla="*/ 65 h 95"/>
                  <a:gd name="T54" fmla="*/ 8 w 89"/>
                  <a:gd name="T55" fmla="*/ 73 h 95"/>
                  <a:gd name="T56" fmla="*/ 14 w 89"/>
                  <a:gd name="T57" fmla="*/ 80 h 95"/>
                  <a:gd name="T58" fmla="*/ 20 w 89"/>
                  <a:gd name="T59" fmla="*/ 87 h 95"/>
                  <a:gd name="T60" fmla="*/ 27 w 89"/>
                  <a:gd name="T61" fmla="*/ 91 h 95"/>
                  <a:gd name="T62" fmla="*/ 35 w 89"/>
                  <a:gd name="T63" fmla="*/ 93 h 95"/>
                  <a:gd name="T64" fmla="*/ 44 w 89"/>
                  <a:gd name="T65" fmla="*/ 95 h 9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9"/>
                  <a:gd name="T100" fmla="*/ 0 h 95"/>
                  <a:gd name="T101" fmla="*/ 89 w 89"/>
                  <a:gd name="T102" fmla="*/ 95 h 9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9" h="95">
                    <a:moveTo>
                      <a:pt x="44" y="95"/>
                    </a:moveTo>
                    <a:lnTo>
                      <a:pt x="52" y="93"/>
                    </a:lnTo>
                    <a:lnTo>
                      <a:pt x="61" y="91"/>
                    </a:lnTo>
                    <a:lnTo>
                      <a:pt x="68" y="87"/>
                    </a:lnTo>
                    <a:lnTo>
                      <a:pt x="75" y="80"/>
                    </a:lnTo>
                    <a:lnTo>
                      <a:pt x="82" y="73"/>
                    </a:lnTo>
                    <a:lnTo>
                      <a:pt x="85" y="65"/>
                    </a:lnTo>
                    <a:lnTo>
                      <a:pt x="88" y="56"/>
                    </a:lnTo>
                    <a:lnTo>
                      <a:pt x="89" y="47"/>
                    </a:lnTo>
                    <a:lnTo>
                      <a:pt x="88" y="38"/>
                    </a:lnTo>
                    <a:lnTo>
                      <a:pt x="85" y="29"/>
                    </a:lnTo>
                    <a:lnTo>
                      <a:pt x="82" y="21"/>
                    </a:lnTo>
                    <a:lnTo>
                      <a:pt x="75" y="13"/>
                    </a:lnTo>
                    <a:lnTo>
                      <a:pt x="68" y="8"/>
                    </a:lnTo>
                    <a:lnTo>
                      <a:pt x="61" y="4"/>
                    </a:lnTo>
                    <a:lnTo>
                      <a:pt x="52" y="1"/>
                    </a:lnTo>
                    <a:lnTo>
                      <a:pt x="44" y="0"/>
                    </a:lnTo>
                    <a:lnTo>
                      <a:pt x="35" y="1"/>
                    </a:lnTo>
                    <a:lnTo>
                      <a:pt x="27" y="4"/>
                    </a:lnTo>
                    <a:lnTo>
                      <a:pt x="20" y="8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9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6"/>
                    </a:lnTo>
                    <a:lnTo>
                      <a:pt x="4" y="65"/>
                    </a:lnTo>
                    <a:lnTo>
                      <a:pt x="8" y="73"/>
                    </a:lnTo>
                    <a:lnTo>
                      <a:pt x="14" y="80"/>
                    </a:lnTo>
                    <a:lnTo>
                      <a:pt x="20" y="87"/>
                    </a:lnTo>
                    <a:lnTo>
                      <a:pt x="27" y="91"/>
                    </a:lnTo>
                    <a:lnTo>
                      <a:pt x="35" y="93"/>
                    </a:lnTo>
                    <a:lnTo>
                      <a:pt x="44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42" name="Freeform 141"/>
              <p:cNvSpPr>
                <a:spLocks/>
              </p:cNvSpPr>
              <p:nvPr/>
            </p:nvSpPr>
            <p:spPr bwMode="auto">
              <a:xfrm>
                <a:off x="2645" y="2133"/>
                <a:ext cx="89" cy="95"/>
              </a:xfrm>
              <a:custGeom>
                <a:avLst/>
                <a:gdLst>
                  <a:gd name="T0" fmla="*/ 44 w 89"/>
                  <a:gd name="T1" fmla="*/ 95 h 95"/>
                  <a:gd name="T2" fmla="*/ 53 w 89"/>
                  <a:gd name="T3" fmla="*/ 93 h 95"/>
                  <a:gd name="T4" fmla="*/ 61 w 89"/>
                  <a:gd name="T5" fmla="*/ 91 h 95"/>
                  <a:gd name="T6" fmla="*/ 68 w 89"/>
                  <a:gd name="T7" fmla="*/ 87 h 95"/>
                  <a:gd name="T8" fmla="*/ 76 w 89"/>
                  <a:gd name="T9" fmla="*/ 80 h 95"/>
                  <a:gd name="T10" fmla="*/ 82 w 89"/>
                  <a:gd name="T11" fmla="*/ 73 h 95"/>
                  <a:gd name="T12" fmla="*/ 85 w 89"/>
                  <a:gd name="T13" fmla="*/ 65 h 95"/>
                  <a:gd name="T14" fmla="*/ 88 w 89"/>
                  <a:gd name="T15" fmla="*/ 56 h 95"/>
                  <a:gd name="T16" fmla="*/ 89 w 89"/>
                  <a:gd name="T17" fmla="*/ 47 h 95"/>
                  <a:gd name="T18" fmla="*/ 88 w 89"/>
                  <a:gd name="T19" fmla="*/ 38 h 95"/>
                  <a:gd name="T20" fmla="*/ 85 w 89"/>
                  <a:gd name="T21" fmla="*/ 29 h 95"/>
                  <a:gd name="T22" fmla="*/ 82 w 89"/>
                  <a:gd name="T23" fmla="*/ 21 h 95"/>
                  <a:gd name="T24" fmla="*/ 76 w 89"/>
                  <a:gd name="T25" fmla="*/ 13 h 95"/>
                  <a:gd name="T26" fmla="*/ 68 w 89"/>
                  <a:gd name="T27" fmla="*/ 8 h 95"/>
                  <a:gd name="T28" fmla="*/ 61 w 89"/>
                  <a:gd name="T29" fmla="*/ 4 h 95"/>
                  <a:gd name="T30" fmla="*/ 53 w 89"/>
                  <a:gd name="T31" fmla="*/ 1 h 95"/>
                  <a:gd name="T32" fmla="*/ 44 w 89"/>
                  <a:gd name="T33" fmla="*/ 0 h 95"/>
                  <a:gd name="T34" fmla="*/ 36 w 89"/>
                  <a:gd name="T35" fmla="*/ 1 h 95"/>
                  <a:gd name="T36" fmla="*/ 27 w 89"/>
                  <a:gd name="T37" fmla="*/ 4 h 95"/>
                  <a:gd name="T38" fmla="*/ 20 w 89"/>
                  <a:gd name="T39" fmla="*/ 8 h 95"/>
                  <a:gd name="T40" fmla="*/ 14 w 89"/>
                  <a:gd name="T41" fmla="*/ 13 h 95"/>
                  <a:gd name="T42" fmla="*/ 8 w 89"/>
                  <a:gd name="T43" fmla="*/ 21 h 95"/>
                  <a:gd name="T44" fmla="*/ 4 w 89"/>
                  <a:gd name="T45" fmla="*/ 29 h 95"/>
                  <a:gd name="T46" fmla="*/ 2 w 89"/>
                  <a:gd name="T47" fmla="*/ 38 h 95"/>
                  <a:gd name="T48" fmla="*/ 0 w 89"/>
                  <a:gd name="T49" fmla="*/ 47 h 95"/>
                  <a:gd name="T50" fmla="*/ 2 w 89"/>
                  <a:gd name="T51" fmla="*/ 56 h 95"/>
                  <a:gd name="T52" fmla="*/ 4 w 89"/>
                  <a:gd name="T53" fmla="*/ 65 h 95"/>
                  <a:gd name="T54" fmla="*/ 8 w 89"/>
                  <a:gd name="T55" fmla="*/ 73 h 95"/>
                  <a:gd name="T56" fmla="*/ 14 w 89"/>
                  <a:gd name="T57" fmla="*/ 80 h 95"/>
                  <a:gd name="T58" fmla="*/ 20 w 89"/>
                  <a:gd name="T59" fmla="*/ 87 h 95"/>
                  <a:gd name="T60" fmla="*/ 27 w 89"/>
                  <a:gd name="T61" fmla="*/ 91 h 95"/>
                  <a:gd name="T62" fmla="*/ 36 w 89"/>
                  <a:gd name="T63" fmla="*/ 93 h 95"/>
                  <a:gd name="T64" fmla="*/ 44 w 89"/>
                  <a:gd name="T65" fmla="*/ 95 h 9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9"/>
                  <a:gd name="T100" fmla="*/ 0 h 95"/>
                  <a:gd name="T101" fmla="*/ 89 w 89"/>
                  <a:gd name="T102" fmla="*/ 95 h 9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9" h="95">
                    <a:moveTo>
                      <a:pt x="44" y="95"/>
                    </a:moveTo>
                    <a:lnTo>
                      <a:pt x="53" y="93"/>
                    </a:lnTo>
                    <a:lnTo>
                      <a:pt x="61" y="91"/>
                    </a:lnTo>
                    <a:lnTo>
                      <a:pt x="68" y="87"/>
                    </a:lnTo>
                    <a:lnTo>
                      <a:pt x="76" y="80"/>
                    </a:lnTo>
                    <a:lnTo>
                      <a:pt x="82" y="73"/>
                    </a:lnTo>
                    <a:lnTo>
                      <a:pt x="85" y="65"/>
                    </a:lnTo>
                    <a:lnTo>
                      <a:pt x="88" y="56"/>
                    </a:lnTo>
                    <a:lnTo>
                      <a:pt x="89" y="47"/>
                    </a:lnTo>
                    <a:lnTo>
                      <a:pt x="88" y="38"/>
                    </a:lnTo>
                    <a:lnTo>
                      <a:pt x="85" y="29"/>
                    </a:lnTo>
                    <a:lnTo>
                      <a:pt x="82" y="21"/>
                    </a:lnTo>
                    <a:lnTo>
                      <a:pt x="76" y="13"/>
                    </a:lnTo>
                    <a:lnTo>
                      <a:pt x="68" y="8"/>
                    </a:lnTo>
                    <a:lnTo>
                      <a:pt x="61" y="4"/>
                    </a:lnTo>
                    <a:lnTo>
                      <a:pt x="53" y="1"/>
                    </a:lnTo>
                    <a:lnTo>
                      <a:pt x="44" y="0"/>
                    </a:lnTo>
                    <a:lnTo>
                      <a:pt x="36" y="1"/>
                    </a:lnTo>
                    <a:lnTo>
                      <a:pt x="27" y="4"/>
                    </a:lnTo>
                    <a:lnTo>
                      <a:pt x="20" y="8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9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6"/>
                    </a:lnTo>
                    <a:lnTo>
                      <a:pt x="4" y="65"/>
                    </a:lnTo>
                    <a:lnTo>
                      <a:pt x="8" y="73"/>
                    </a:lnTo>
                    <a:lnTo>
                      <a:pt x="14" y="80"/>
                    </a:lnTo>
                    <a:lnTo>
                      <a:pt x="20" y="87"/>
                    </a:lnTo>
                    <a:lnTo>
                      <a:pt x="27" y="91"/>
                    </a:lnTo>
                    <a:lnTo>
                      <a:pt x="36" y="93"/>
                    </a:lnTo>
                    <a:lnTo>
                      <a:pt x="44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2356" y="2123"/>
                <a:ext cx="333" cy="94"/>
              </a:xfrm>
              <a:custGeom>
                <a:avLst/>
                <a:gdLst>
                  <a:gd name="T0" fmla="*/ 333 w 333"/>
                  <a:gd name="T1" fmla="*/ 88 h 94"/>
                  <a:gd name="T2" fmla="*/ 329 w 333"/>
                  <a:gd name="T3" fmla="*/ 70 h 94"/>
                  <a:gd name="T4" fmla="*/ 320 w 333"/>
                  <a:gd name="T5" fmla="*/ 54 h 94"/>
                  <a:gd name="T6" fmla="*/ 305 w 333"/>
                  <a:gd name="T7" fmla="*/ 39 h 94"/>
                  <a:gd name="T8" fmla="*/ 285 w 333"/>
                  <a:gd name="T9" fmla="*/ 26 h 94"/>
                  <a:gd name="T10" fmla="*/ 260 w 333"/>
                  <a:gd name="T11" fmla="*/ 15 h 94"/>
                  <a:gd name="T12" fmla="*/ 231 w 333"/>
                  <a:gd name="T13" fmla="*/ 6 h 94"/>
                  <a:gd name="T14" fmla="*/ 201 w 333"/>
                  <a:gd name="T15" fmla="*/ 1 h 94"/>
                  <a:gd name="T16" fmla="*/ 167 w 333"/>
                  <a:gd name="T17" fmla="*/ 0 h 94"/>
                  <a:gd name="T18" fmla="*/ 133 w 333"/>
                  <a:gd name="T19" fmla="*/ 1 h 94"/>
                  <a:gd name="T20" fmla="*/ 102 w 333"/>
                  <a:gd name="T21" fmla="*/ 6 h 94"/>
                  <a:gd name="T22" fmla="*/ 74 w 333"/>
                  <a:gd name="T23" fmla="*/ 15 h 94"/>
                  <a:gd name="T24" fmla="*/ 50 w 333"/>
                  <a:gd name="T25" fmla="*/ 26 h 94"/>
                  <a:gd name="T26" fmla="*/ 29 w 333"/>
                  <a:gd name="T27" fmla="*/ 39 h 94"/>
                  <a:gd name="T28" fmla="*/ 13 w 333"/>
                  <a:gd name="T29" fmla="*/ 54 h 94"/>
                  <a:gd name="T30" fmla="*/ 4 w 333"/>
                  <a:gd name="T31" fmla="*/ 70 h 94"/>
                  <a:gd name="T32" fmla="*/ 0 w 333"/>
                  <a:gd name="T33" fmla="*/ 88 h 94"/>
                  <a:gd name="T34" fmla="*/ 1 w 333"/>
                  <a:gd name="T35" fmla="*/ 90 h 94"/>
                  <a:gd name="T36" fmla="*/ 5 w 333"/>
                  <a:gd name="T37" fmla="*/ 93 h 94"/>
                  <a:gd name="T38" fmla="*/ 10 w 333"/>
                  <a:gd name="T39" fmla="*/ 93 h 94"/>
                  <a:gd name="T40" fmla="*/ 18 w 333"/>
                  <a:gd name="T41" fmla="*/ 85 h 94"/>
                  <a:gd name="T42" fmla="*/ 19 w 333"/>
                  <a:gd name="T43" fmla="*/ 83 h 94"/>
                  <a:gd name="T44" fmla="*/ 31 w 333"/>
                  <a:gd name="T45" fmla="*/ 72 h 94"/>
                  <a:gd name="T46" fmla="*/ 45 w 333"/>
                  <a:gd name="T47" fmla="*/ 64 h 94"/>
                  <a:gd name="T48" fmla="*/ 62 w 333"/>
                  <a:gd name="T49" fmla="*/ 55 h 94"/>
                  <a:gd name="T50" fmla="*/ 80 w 333"/>
                  <a:gd name="T51" fmla="*/ 49 h 94"/>
                  <a:gd name="T52" fmla="*/ 99 w 333"/>
                  <a:gd name="T53" fmla="*/ 44 h 94"/>
                  <a:gd name="T54" fmla="*/ 121 w 333"/>
                  <a:gd name="T55" fmla="*/ 40 h 94"/>
                  <a:gd name="T56" fmla="*/ 143 w 333"/>
                  <a:gd name="T57" fmla="*/ 37 h 94"/>
                  <a:gd name="T58" fmla="*/ 167 w 333"/>
                  <a:gd name="T59" fmla="*/ 36 h 94"/>
                  <a:gd name="T60" fmla="*/ 191 w 333"/>
                  <a:gd name="T61" fmla="*/ 37 h 94"/>
                  <a:gd name="T62" fmla="*/ 214 w 333"/>
                  <a:gd name="T63" fmla="*/ 40 h 94"/>
                  <a:gd name="T64" fmla="*/ 235 w 333"/>
                  <a:gd name="T65" fmla="*/ 44 h 94"/>
                  <a:gd name="T66" fmla="*/ 256 w 333"/>
                  <a:gd name="T67" fmla="*/ 49 h 94"/>
                  <a:gd name="T68" fmla="*/ 274 w 333"/>
                  <a:gd name="T69" fmla="*/ 57 h 94"/>
                  <a:gd name="T70" fmla="*/ 289 w 333"/>
                  <a:gd name="T71" fmla="*/ 64 h 94"/>
                  <a:gd name="T72" fmla="*/ 303 w 333"/>
                  <a:gd name="T73" fmla="*/ 74 h 94"/>
                  <a:gd name="T74" fmla="*/ 315 w 333"/>
                  <a:gd name="T75" fmla="*/ 84 h 94"/>
                  <a:gd name="T76" fmla="*/ 317 w 333"/>
                  <a:gd name="T77" fmla="*/ 86 h 94"/>
                  <a:gd name="T78" fmla="*/ 322 w 333"/>
                  <a:gd name="T79" fmla="*/ 92 h 94"/>
                  <a:gd name="T80" fmla="*/ 328 w 333"/>
                  <a:gd name="T81" fmla="*/ 94 h 94"/>
                  <a:gd name="T82" fmla="*/ 333 w 333"/>
                  <a:gd name="T83" fmla="*/ 88 h 9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33"/>
                  <a:gd name="T127" fmla="*/ 0 h 94"/>
                  <a:gd name="T128" fmla="*/ 333 w 333"/>
                  <a:gd name="T129" fmla="*/ 94 h 9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33" h="94">
                    <a:moveTo>
                      <a:pt x="333" y="88"/>
                    </a:moveTo>
                    <a:lnTo>
                      <a:pt x="329" y="70"/>
                    </a:lnTo>
                    <a:lnTo>
                      <a:pt x="320" y="54"/>
                    </a:lnTo>
                    <a:lnTo>
                      <a:pt x="305" y="39"/>
                    </a:lnTo>
                    <a:lnTo>
                      <a:pt x="285" y="26"/>
                    </a:lnTo>
                    <a:lnTo>
                      <a:pt x="260" y="15"/>
                    </a:lnTo>
                    <a:lnTo>
                      <a:pt x="231" y="6"/>
                    </a:lnTo>
                    <a:lnTo>
                      <a:pt x="201" y="1"/>
                    </a:lnTo>
                    <a:lnTo>
                      <a:pt x="167" y="0"/>
                    </a:lnTo>
                    <a:lnTo>
                      <a:pt x="133" y="1"/>
                    </a:lnTo>
                    <a:lnTo>
                      <a:pt x="102" y="6"/>
                    </a:lnTo>
                    <a:lnTo>
                      <a:pt x="74" y="15"/>
                    </a:lnTo>
                    <a:lnTo>
                      <a:pt x="50" y="26"/>
                    </a:lnTo>
                    <a:lnTo>
                      <a:pt x="29" y="39"/>
                    </a:lnTo>
                    <a:lnTo>
                      <a:pt x="13" y="54"/>
                    </a:lnTo>
                    <a:lnTo>
                      <a:pt x="4" y="70"/>
                    </a:lnTo>
                    <a:lnTo>
                      <a:pt x="0" y="88"/>
                    </a:lnTo>
                    <a:lnTo>
                      <a:pt x="1" y="90"/>
                    </a:lnTo>
                    <a:lnTo>
                      <a:pt x="5" y="93"/>
                    </a:lnTo>
                    <a:lnTo>
                      <a:pt x="10" y="93"/>
                    </a:lnTo>
                    <a:lnTo>
                      <a:pt x="18" y="85"/>
                    </a:lnTo>
                    <a:lnTo>
                      <a:pt x="19" y="83"/>
                    </a:lnTo>
                    <a:lnTo>
                      <a:pt x="31" y="72"/>
                    </a:lnTo>
                    <a:lnTo>
                      <a:pt x="45" y="64"/>
                    </a:lnTo>
                    <a:lnTo>
                      <a:pt x="62" y="55"/>
                    </a:lnTo>
                    <a:lnTo>
                      <a:pt x="80" y="49"/>
                    </a:lnTo>
                    <a:lnTo>
                      <a:pt x="99" y="44"/>
                    </a:lnTo>
                    <a:lnTo>
                      <a:pt x="121" y="40"/>
                    </a:lnTo>
                    <a:lnTo>
                      <a:pt x="143" y="37"/>
                    </a:lnTo>
                    <a:lnTo>
                      <a:pt x="167" y="36"/>
                    </a:lnTo>
                    <a:lnTo>
                      <a:pt x="191" y="37"/>
                    </a:lnTo>
                    <a:lnTo>
                      <a:pt x="214" y="40"/>
                    </a:lnTo>
                    <a:lnTo>
                      <a:pt x="235" y="44"/>
                    </a:lnTo>
                    <a:lnTo>
                      <a:pt x="256" y="49"/>
                    </a:lnTo>
                    <a:lnTo>
                      <a:pt x="274" y="57"/>
                    </a:lnTo>
                    <a:lnTo>
                      <a:pt x="289" y="64"/>
                    </a:lnTo>
                    <a:lnTo>
                      <a:pt x="303" y="74"/>
                    </a:lnTo>
                    <a:lnTo>
                      <a:pt x="315" y="84"/>
                    </a:lnTo>
                    <a:lnTo>
                      <a:pt x="317" y="86"/>
                    </a:lnTo>
                    <a:lnTo>
                      <a:pt x="322" y="92"/>
                    </a:lnTo>
                    <a:lnTo>
                      <a:pt x="328" y="94"/>
                    </a:lnTo>
                    <a:lnTo>
                      <a:pt x="333" y="88"/>
                    </a:lnTo>
                    <a:close/>
                  </a:path>
                </a:pathLst>
              </a:custGeom>
              <a:solidFill>
                <a:srgbClr val="BFCC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44" name="Freeform 143"/>
              <p:cNvSpPr>
                <a:spLocks/>
              </p:cNvSpPr>
              <p:nvPr/>
            </p:nvSpPr>
            <p:spPr bwMode="auto">
              <a:xfrm>
                <a:off x="2523" y="2118"/>
                <a:ext cx="171" cy="93"/>
              </a:xfrm>
              <a:custGeom>
                <a:avLst/>
                <a:gdLst>
                  <a:gd name="T0" fmla="*/ 0 w 171"/>
                  <a:gd name="T1" fmla="*/ 10 h 93"/>
                  <a:gd name="T2" fmla="*/ 0 w 171"/>
                  <a:gd name="T3" fmla="*/ 10 h 93"/>
                  <a:gd name="T4" fmla="*/ 34 w 171"/>
                  <a:gd name="T5" fmla="*/ 10 h 93"/>
                  <a:gd name="T6" fmla="*/ 64 w 171"/>
                  <a:gd name="T7" fmla="*/ 15 h 93"/>
                  <a:gd name="T8" fmla="*/ 92 w 171"/>
                  <a:gd name="T9" fmla="*/ 24 h 93"/>
                  <a:gd name="T10" fmla="*/ 116 w 171"/>
                  <a:gd name="T11" fmla="*/ 35 h 93"/>
                  <a:gd name="T12" fmla="*/ 136 w 171"/>
                  <a:gd name="T13" fmla="*/ 47 h 93"/>
                  <a:gd name="T14" fmla="*/ 149 w 171"/>
                  <a:gd name="T15" fmla="*/ 62 h 93"/>
                  <a:gd name="T16" fmla="*/ 159 w 171"/>
                  <a:gd name="T17" fmla="*/ 76 h 93"/>
                  <a:gd name="T18" fmla="*/ 161 w 171"/>
                  <a:gd name="T19" fmla="*/ 93 h 93"/>
                  <a:gd name="T20" fmla="*/ 171 w 171"/>
                  <a:gd name="T21" fmla="*/ 93 h 93"/>
                  <a:gd name="T22" fmla="*/ 166 w 171"/>
                  <a:gd name="T23" fmla="*/ 73 h 93"/>
                  <a:gd name="T24" fmla="*/ 156 w 171"/>
                  <a:gd name="T25" fmla="*/ 57 h 93"/>
                  <a:gd name="T26" fmla="*/ 141 w 171"/>
                  <a:gd name="T27" fmla="*/ 40 h 93"/>
                  <a:gd name="T28" fmla="*/ 119 w 171"/>
                  <a:gd name="T29" fmla="*/ 27 h 93"/>
                  <a:gd name="T30" fmla="*/ 95 w 171"/>
                  <a:gd name="T31" fmla="*/ 16 h 93"/>
                  <a:gd name="T32" fmla="*/ 64 w 171"/>
                  <a:gd name="T33" fmla="*/ 7 h 93"/>
                  <a:gd name="T34" fmla="*/ 34 w 171"/>
                  <a:gd name="T35" fmla="*/ 2 h 93"/>
                  <a:gd name="T36" fmla="*/ 0 w 171"/>
                  <a:gd name="T37" fmla="*/ 0 h 93"/>
                  <a:gd name="T38" fmla="*/ 0 w 171"/>
                  <a:gd name="T39" fmla="*/ 0 h 93"/>
                  <a:gd name="T40" fmla="*/ 0 w 171"/>
                  <a:gd name="T41" fmla="*/ 10 h 9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1"/>
                  <a:gd name="T64" fmla="*/ 0 h 93"/>
                  <a:gd name="T65" fmla="*/ 171 w 171"/>
                  <a:gd name="T66" fmla="*/ 93 h 9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1" h="93">
                    <a:moveTo>
                      <a:pt x="0" y="10"/>
                    </a:moveTo>
                    <a:lnTo>
                      <a:pt x="0" y="10"/>
                    </a:lnTo>
                    <a:lnTo>
                      <a:pt x="34" y="10"/>
                    </a:lnTo>
                    <a:lnTo>
                      <a:pt x="64" y="15"/>
                    </a:lnTo>
                    <a:lnTo>
                      <a:pt x="92" y="24"/>
                    </a:lnTo>
                    <a:lnTo>
                      <a:pt x="116" y="35"/>
                    </a:lnTo>
                    <a:lnTo>
                      <a:pt x="136" y="47"/>
                    </a:lnTo>
                    <a:lnTo>
                      <a:pt x="149" y="62"/>
                    </a:lnTo>
                    <a:lnTo>
                      <a:pt x="159" y="76"/>
                    </a:lnTo>
                    <a:lnTo>
                      <a:pt x="161" y="93"/>
                    </a:lnTo>
                    <a:lnTo>
                      <a:pt x="171" y="93"/>
                    </a:lnTo>
                    <a:lnTo>
                      <a:pt x="166" y="73"/>
                    </a:lnTo>
                    <a:lnTo>
                      <a:pt x="156" y="57"/>
                    </a:lnTo>
                    <a:lnTo>
                      <a:pt x="141" y="40"/>
                    </a:lnTo>
                    <a:lnTo>
                      <a:pt x="119" y="27"/>
                    </a:lnTo>
                    <a:lnTo>
                      <a:pt x="95" y="16"/>
                    </a:lnTo>
                    <a:lnTo>
                      <a:pt x="64" y="7"/>
                    </a:lnTo>
                    <a:lnTo>
                      <a:pt x="34" y="2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45" name="Freeform 144"/>
              <p:cNvSpPr>
                <a:spLocks/>
              </p:cNvSpPr>
              <p:nvPr/>
            </p:nvSpPr>
            <p:spPr bwMode="auto">
              <a:xfrm>
                <a:off x="2351" y="2118"/>
                <a:ext cx="172" cy="94"/>
              </a:xfrm>
              <a:custGeom>
                <a:avLst/>
                <a:gdLst>
                  <a:gd name="T0" fmla="*/ 9 w 172"/>
                  <a:gd name="T1" fmla="*/ 91 h 94"/>
                  <a:gd name="T2" fmla="*/ 10 w 172"/>
                  <a:gd name="T3" fmla="*/ 93 h 94"/>
                  <a:gd name="T4" fmla="*/ 12 w 172"/>
                  <a:gd name="T5" fmla="*/ 76 h 94"/>
                  <a:gd name="T6" fmla="*/ 22 w 172"/>
                  <a:gd name="T7" fmla="*/ 62 h 94"/>
                  <a:gd name="T8" fmla="*/ 36 w 172"/>
                  <a:gd name="T9" fmla="*/ 47 h 94"/>
                  <a:gd name="T10" fmla="*/ 56 w 172"/>
                  <a:gd name="T11" fmla="*/ 35 h 94"/>
                  <a:gd name="T12" fmla="*/ 80 w 172"/>
                  <a:gd name="T13" fmla="*/ 24 h 94"/>
                  <a:gd name="T14" fmla="*/ 107 w 172"/>
                  <a:gd name="T15" fmla="*/ 15 h 94"/>
                  <a:gd name="T16" fmla="*/ 138 w 172"/>
                  <a:gd name="T17" fmla="*/ 10 h 94"/>
                  <a:gd name="T18" fmla="*/ 172 w 172"/>
                  <a:gd name="T19" fmla="*/ 10 h 94"/>
                  <a:gd name="T20" fmla="*/ 172 w 172"/>
                  <a:gd name="T21" fmla="*/ 0 h 94"/>
                  <a:gd name="T22" fmla="*/ 138 w 172"/>
                  <a:gd name="T23" fmla="*/ 2 h 94"/>
                  <a:gd name="T24" fmla="*/ 107 w 172"/>
                  <a:gd name="T25" fmla="*/ 7 h 94"/>
                  <a:gd name="T26" fmla="*/ 78 w 172"/>
                  <a:gd name="T27" fmla="*/ 16 h 94"/>
                  <a:gd name="T28" fmla="*/ 53 w 172"/>
                  <a:gd name="T29" fmla="*/ 27 h 94"/>
                  <a:gd name="T30" fmla="*/ 32 w 172"/>
                  <a:gd name="T31" fmla="*/ 40 h 94"/>
                  <a:gd name="T32" fmla="*/ 15 w 172"/>
                  <a:gd name="T33" fmla="*/ 57 h 94"/>
                  <a:gd name="T34" fmla="*/ 5 w 172"/>
                  <a:gd name="T35" fmla="*/ 73 h 94"/>
                  <a:gd name="T36" fmla="*/ 0 w 172"/>
                  <a:gd name="T37" fmla="*/ 93 h 94"/>
                  <a:gd name="T38" fmla="*/ 1 w 172"/>
                  <a:gd name="T39" fmla="*/ 94 h 94"/>
                  <a:gd name="T40" fmla="*/ 9 w 172"/>
                  <a:gd name="T41" fmla="*/ 91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2"/>
                  <a:gd name="T64" fmla="*/ 0 h 94"/>
                  <a:gd name="T65" fmla="*/ 172 w 172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2" h="94">
                    <a:moveTo>
                      <a:pt x="9" y="91"/>
                    </a:moveTo>
                    <a:lnTo>
                      <a:pt x="10" y="93"/>
                    </a:lnTo>
                    <a:lnTo>
                      <a:pt x="12" y="76"/>
                    </a:lnTo>
                    <a:lnTo>
                      <a:pt x="22" y="62"/>
                    </a:lnTo>
                    <a:lnTo>
                      <a:pt x="36" y="47"/>
                    </a:lnTo>
                    <a:lnTo>
                      <a:pt x="56" y="35"/>
                    </a:lnTo>
                    <a:lnTo>
                      <a:pt x="80" y="24"/>
                    </a:lnTo>
                    <a:lnTo>
                      <a:pt x="107" y="15"/>
                    </a:lnTo>
                    <a:lnTo>
                      <a:pt x="138" y="10"/>
                    </a:lnTo>
                    <a:lnTo>
                      <a:pt x="172" y="10"/>
                    </a:lnTo>
                    <a:lnTo>
                      <a:pt x="172" y="0"/>
                    </a:lnTo>
                    <a:lnTo>
                      <a:pt x="138" y="2"/>
                    </a:lnTo>
                    <a:lnTo>
                      <a:pt x="107" y="7"/>
                    </a:lnTo>
                    <a:lnTo>
                      <a:pt x="78" y="16"/>
                    </a:lnTo>
                    <a:lnTo>
                      <a:pt x="53" y="27"/>
                    </a:lnTo>
                    <a:lnTo>
                      <a:pt x="32" y="40"/>
                    </a:lnTo>
                    <a:lnTo>
                      <a:pt x="15" y="57"/>
                    </a:lnTo>
                    <a:lnTo>
                      <a:pt x="5" y="73"/>
                    </a:lnTo>
                    <a:lnTo>
                      <a:pt x="0" y="93"/>
                    </a:lnTo>
                    <a:lnTo>
                      <a:pt x="1" y="94"/>
                    </a:lnTo>
                    <a:lnTo>
                      <a:pt x="9" y="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46" name="Freeform 145"/>
              <p:cNvSpPr>
                <a:spLocks/>
              </p:cNvSpPr>
              <p:nvPr/>
            </p:nvSpPr>
            <p:spPr bwMode="auto">
              <a:xfrm>
                <a:off x="2352" y="2206"/>
                <a:ext cx="26" cy="14"/>
              </a:xfrm>
              <a:custGeom>
                <a:avLst/>
                <a:gdLst>
                  <a:gd name="T0" fmla="*/ 18 w 26"/>
                  <a:gd name="T1" fmla="*/ 1 h 14"/>
                  <a:gd name="T2" fmla="*/ 18 w 26"/>
                  <a:gd name="T3" fmla="*/ 0 h 14"/>
                  <a:gd name="T4" fmla="*/ 12 w 26"/>
                  <a:gd name="T5" fmla="*/ 6 h 14"/>
                  <a:gd name="T6" fmla="*/ 10 w 26"/>
                  <a:gd name="T7" fmla="*/ 6 h 14"/>
                  <a:gd name="T8" fmla="*/ 8 w 26"/>
                  <a:gd name="T9" fmla="*/ 5 h 14"/>
                  <a:gd name="T10" fmla="*/ 8 w 26"/>
                  <a:gd name="T11" fmla="*/ 3 h 14"/>
                  <a:gd name="T12" fmla="*/ 0 w 26"/>
                  <a:gd name="T13" fmla="*/ 6 h 14"/>
                  <a:gd name="T14" fmla="*/ 3 w 26"/>
                  <a:gd name="T15" fmla="*/ 10 h 14"/>
                  <a:gd name="T16" fmla="*/ 8 w 26"/>
                  <a:gd name="T17" fmla="*/ 14 h 14"/>
                  <a:gd name="T18" fmla="*/ 15 w 26"/>
                  <a:gd name="T19" fmla="*/ 14 h 14"/>
                  <a:gd name="T20" fmla="*/ 26 w 26"/>
                  <a:gd name="T21" fmla="*/ 5 h 14"/>
                  <a:gd name="T22" fmla="*/ 26 w 26"/>
                  <a:gd name="T23" fmla="*/ 3 h 14"/>
                  <a:gd name="T24" fmla="*/ 26 w 26"/>
                  <a:gd name="T25" fmla="*/ 5 h 14"/>
                  <a:gd name="T26" fmla="*/ 26 w 26"/>
                  <a:gd name="T27" fmla="*/ 5 h 14"/>
                  <a:gd name="T28" fmla="*/ 26 w 26"/>
                  <a:gd name="T29" fmla="*/ 3 h 14"/>
                  <a:gd name="T30" fmla="*/ 18 w 26"/>
                  <a:gd name="T31" fmla="*/ 1 h 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6"/>
                  <a:gd name="T49" fmla="*/ 0 h 14"/>
                  <a:gd name="T50" fmla="*/ 26 w 26"/>
                  <a:gd name="T51" fmla="*/ 14 h 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6" h="14">
                    <a:moveTo>
                      <a:pt x="18" y="1"/>
                    </a:moveTo>
                    <a:lnTo>
                      <a:pt x="18" y="0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8" y="5"/>
                    </a:lnTo>
                    <a:lnTo>
                      <a:pt x="8" y="3"/>
                    </a:lnTo>
                    <a:lnTo>
                      <a:pt x="0" y="6"/>
                    </a:lnTo>
                    <a:lnTo>
                      <a:pt x="3" y="10"/>
                    </a:lnTo>
                    <a:lnTo>
                      <a:pt x="8" y="14"/>
                    </a:lnTo>
                    <a:lnTo>
                      <a:pt x="15" y="14"/>
                    </a:lnTo>
                    <a:lnTo>
                      <a:pt x="26" y="5"/>
                    </a:lnTo>
                    <a:lnTo>
                      <a:pt x="26" y="3"/>
                    </a:lnTo>
                    <a:lnTo>
                      <a:pt x="26" y="5"/>
                    </a:lnTo>
                    <a:lnTo>
                      <a:pt x="26" y="3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47" name="Freeform 146"/>
              <p:cNvSpPr>
                <a:spLocks/>
              </p:cNvSpPr>
              <p:nvPr/>
            </p:nvSpPr>
            <p:spPr bwMode="auto">
              <a:xfrm>
                <a:off x="2370" y="2203"/>
                <a:ext cx="9" cy="6"/>
              </a:xfrm>
              <a:custGeom>
                <a:avLst/>
                <a:gdLst>
                  <a:gd name="T0" fmla="*/ 3 w 9"/>
                  <a:gd name="T1" fmla="*/ 0 h 6"/>
                  <a:gd name="T2" fmla="*/ 2 w 9"/>
                  <a:gd name="T3" fmla="*/ 1 h 6"/>
                  <a:gd name="T4" fmla="*/ 0 w 9"/>
                  <a:gd name="T5" fmla="*/ 4 h 6"/>
                  <a:gd name="T6" fmla="*/ 8 w 9"/>
                  <a:gd name="T7" fmla="*/ 6 h 6"/>
                  <a:gd name="T8" fmla="*/ 9 w 9"/>
                  <a:gd name="T9" fmla="*/ 4 h 6"/>
                  <a:gd name="T10" fmla="*/ 8 w 9"/>
                  <a:gd name="T11" fmla="*/ 5 h 6"/>
                  <a:gd name="T12" fmla="*/ 3 w 9"/>
                  <a:gd name="T13" fmla="*/ 0 h 6"/>
                  <a:gd name="T14" fmla="*/ 2 w 9"/>
                  <a:gd name="T15" fmla="*/ 0 h 6"/>
                  <a:gd name="T16" fmla="*/ 2 w 9"/>
                  <a:gd name="T17" fmla="*/ 1 h 6"/>
                  <a:gd name="T18" fmla="*/ 3 w 9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6"/>
                  <a:gd name="T32" fmla="*/ 9 w 9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6">
                    <a:moveTo>
                      <a:pt x="3" y="0"/>
                    </a:moveTo>
                    <a:lnTo>
                      <a:pt x="2" y="1"/>
                    </a:lnTo>
                    <a:lnTo>
                      <a:pt x="0" y="4"/>
                    </a:lnTo>
                    <a:lnTo>
                      <a:pt x="8" y="6"/>
                    </a:lnTo>
                    <a:lnTo>
                      <a:pt x="9" y="4"/>
                    </a:lnTo>
                    <a:lnTo>
                      <a:pt x="8" y="5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48" name="Freeform 147"/>
              <p:cNvSpPr>
                <a:spLocks/>
              </p:cNvSpPr>
              <p:nvPr/>
            </p:nvSpPr>
            <p:spPr bwMode="auto">
              <a:xfrm>
                <a:off x="2373" y="2154"/>
                <a:ext cx="150" cy="54"/>
              </a:xfrm>
              <a:custGeom>
                <a:avLst/>
                <a:gdLst>
                  <a:gd name="T0" fmla="*/ 150 w 150"/>
                  <a:gd name="T1" fmla="*/ 0 h 54"/>
                  <a:gd name="T2" fmla="*/ 150 w 150"/>
                  <a:gd name="T3" fmla="*/ 0 h 54"/>
                  <a:gd name="T4" fmla="*/ 126 w 150"/>
                  <a:gd name="T5" fmla="*/ 2 h 54"/>
                  <a:gd name="T6" fmla="*/ 104 w 150"/>
                  <a:gd name="T7" fmla="*/ 5 h 54"/>
                  <a:gd name="T8" fmla="*/ 82 w 150"/>
                  <a:gd name="T9" fmla="*/ 9 h 54"/>
                  <a:gd name="T10" fmla="*/ 62 w 150"/>
                  <a:gd name="T11" fmla="*/ 14 h 54"/>
                  <a:gd name="T12" fmla="*/ 43 w 150"/>
                  <a:gd name="T13" fmla="*/ 21 h 54"/>
                  <a:gd name="T14" fmla="*/ 27 w 150"/>
                  <a:gd name="T15" fmla="*/ 30 h 54"/>
                  <a:gd name="T16" fmla="*/ 12 w 150"/>
                  <a:gd name="T17" fmla="*/ 37 h 54"/>
                  <a:gd name="T18" fmla="*/ 0 w 150"/>
                  <a:gd name="T19" fmla="*/ 49 h 54"/>
                  <a:gd name="T20" fmla="*/ 5 w 150"/>
                  <a:gd name="T21" fmla="*/ 54 h 54"/>
                  <a:gd name="T22" fmla="*/ 17 w 150"/>
                  <a:gd name="T23" fmla="*/ 45 h 54"/>
                  <a:gd name="T24" fmla="*/ 29 w 150"/>
                  <a:gd name="T25" fmla="*/ 37 h 54"/>
                  <a:gd name="T26" fmla="*/ 46 w 150"/>
                  <a:gd name="T27" fmla="*/ 28 h 54"/>
                  <a:gd name="T28" fmla="*/ 64 w 150"/>
                  <a:gd name="T29" fmla="*/ 22 h 54"/>
                  <a:gd name="T30" fmla="*/ 82 w 150"/>
                  <a:gd name="T31" fmla="*/ 17 h 54"/>
                  <a:gd name="T32" fmla="*/ 104 w 150"/>
                  <a:gd name="T33" fmla="*/ 13 h 54"/>
                  <a:gd name="T34" fmla="*/ 126 w 150"/>
                  <a:gd name="T35" fmla="*/ 10 h 54"/>
                  <a:gd name="T36" fmla="*/ 150 w 150"/>
                  <a:gd name="T37" fmla="*/ 10 h 54"/>
                  <a:gd name="T38" fmla="*/ 150 w 150"/>
                  <a:gd name="T39" fmla="*/ 10 h 54"/>
                  <a:gd name="T40" fmla="*/ 150 w 150"/>
                  <a:gd name="T41" fmla="*/ 0 h 5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0"/>
                  <a:gd name="T64" fmla="*/ 0 h 54"/>
                  <a:gd name="T65" fmla="*/ 150 w 150"/>
                  <a:gd name="T66" fmla="*/ 54 h 5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0" h="54">
                    <a:moveTo>
                      <a:pt x="150" y="0"/>
                    </a:moveTo>
                    <a:lnTo>
                      <a:pt x="150" y="0"/>
                    </a:lnTo>
                    <a:lnTo>
                      <a:pt x="126" y="2"/>
                    </a:lnTo>
                    <a:lnTo>
                      <a:pt x="104" y="5"/>
                    </a:lnTo>
                    <a:lnTo>
                      <a:pt x="82" y="9"/>
                    </a:lnTo>
                    <a:lnTo>
                      <a:pt x="62" y="14"/>
                    </a:lnTo>
                    <a:lnTo>
                      <a:pt x="43" y="21"/>
                    </a:lnTo>
                    <a:lnTo>
                      <a:pt x="27" y="30"/>
                    </a:lnTo>
                    <a:lnTo>
                      <a:pt x="12" y="37"/>
                    </a:lnTo>
                    <a:lnTo>
                      <a:pt x="0" y="49"/>
                    </a:lnTo>
                    <a:lnTo>
                      <a:pt x="5" y="54"/>
                    </a:lnTo>
                    <a:lnTo>
                      <a:pt x="17" y="45"/>
                    </a:lnTo>
                    <a:lnTo>
                      <a:pt x="29" y="37"/>
                    </a:lnTo>
                    <a:lnTo>
                      <a:pt x="46" y="28"/>
                    </a:lnTo>
                    <a:lnTo>
                      <a:pt x="64" y="22"/>
                    </a:lnTo>
                    <a:lnTo>
                      <a:pt x="82" y="17"/>
                    </a:lnTo>
                    <a:lnTo>
                      <a:pt x="104" y="13"/>
                    </a:lnTo>
                    <a:lnTo>
                      <a:pt x="126" y="10"/>
                    </a:lnTo>
                    <a:lnTo>
                      <a:pt x="150" y="10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49" name="Freeform 148"/>
              <p:cNvSpPr>
                <a:spLocks/>
              </p:cNvSpPr>
              <p:nvPr/>
            </p:nvSpPr>
            <p:spPr bwMode="auto">
              <a:xfrm>
                <a:off x="2523" y="2154"/>
                <a:ext cx="152" cy="55"/>
              </a:xfrm>
              <a:custGeom>
                <a:avLst/>
                <a:gdLst>
                  <a:gd name="T0" fmla="*/ 152 w 152"/>
                  <a:gd name="T1" fmla="*/ 50 h 55"/>
                  <a:gd name="T2" fmla="*/ 150 w 152"/>
                  <a:gd name="T3" fmla="*/ 50 h 55"/>
                  <a:gd name="T4" fmla="*/ 138 w 152"/>
                  <a:gd name="T5" fmla="*/ 39 h 55"/>
                  <a:gd name="T6" fmla="*/ 124 w 152"/>
                  <a:gd name="T7" fmla="*/ 30 h 55"/>
                  <a:gd name="T8" fmla="*/ 108 w 152"/>
                  <a:gd name="T9" fmla="*/ 22 h 55"/>
                  <a:gd name="T10" fmla="*/ 90 w 152"/>
                  <a:gd name="T11" fmla="*/ 14 h 55"/>
                  <a:gd name="T12" fmla="*/ 68 w 152"/>
                  <a:gd name="T13" fmla="*/ 9 h 55"/>
                  <a:gd name="T14" fmla="*/ 47 w 152"/>
                  <a:gd name="T15" fmla="*/ 5 h 55"/>
                  <a:gd name="T16" fmla="*/ 24 w 152"/>
                  <a:gd name="T17" fmla="*/ 2 h 55"/>
                  <a:gd name="T18" fmla="*/ 0 w 152"/>
                  <a:gd name="T19" fmla="*/ 0 h 55"/>
                  <a:gd name="T20" fmla="*/ 0 w 152"/>
                  <a:gd name="T21" fmla="*/ 10 h 55"/>
                  <a:gd name="T22" fmla="*/ 24 w 152"/>
                  <a:gd name="T23" fmla="*/ 10 h 55"/>
                  <a:gd name="T24" fmla="*/ 47 w 152"/>
                  <a:gd name="T25" fmla="*/ 13 h 55"/>
                  <a:gd name="T26" fmla="*/ 68 w 152"/>
                  <a:gd name="T27" fmla="*/ 17 h 55"/>
                  <a:gd name="T28" fmla="*/ 87 w 152"/>
                  <a:gd name="T29" fmla="*/ 22 h 55"/>
                  <a:gd name="T30" fmla="*/ 106 w 152"/>
                  <a:gd name="T31" fmla="*/ 30 h 55"/>
                  <a:gd name="T32" fmla="*/ 121 w 152"/>
                  <a:gd name="T33" fmla="*/ 37 h 55"/>
                  <a:gd name="T34" fmla="*/ 133 w 152"/>
                  <a:gd name="T35" fmla="*/ 46 h 55"/>
                  <a:gd name="T36" fmla="*/ 146 w 152"/>
                  <a:gd name="T37" fmla="*/ 55 h 55"/>
                  <a:gd name="T38" fmla="*/ 144 w 152"/>
                  <a:gd name="T39" fmla="*/ 55 h 55"/>
                  <a:gd name="T40" fmla="*/ 152 w 152"/>
                  <a:gd name="T41" fmla="*/ 50 h 5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2"/>
                  <a:gd name="T64" fmla="*/ 0 h 55"/>
                  <a:gd name="T65" fmla="*/ 152 w 152"/>
                  <a:gd name="T66" fmla="*/ 55 h 5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2" h="55">
                    <a:moveTo>
                      <a:pt x="152" y="50"/>
                    </a:moveTo>
                    <a:lnTo>
                      <a:pt x="150" y="50"/>
                    </a:lnTo>
                    <a:lnTo>
                      <a:pt x="138" y="39"/>
                    </a:lnTo>
                    <a:lnTo>
                      <a:pt x="124" y="30"/>
                    </a:lnTo>
                    <a:lnTo>
                      <a:pt x="108" y="22"/>
                    </a:lnTo>
                    <a:lnTo>
                      <a:pt x="90" y="14"/>
                    </a:lnTo>
                    <a:lnTo>
                      <a:pt x="68" y="9"/>
                    </a:lnTo>
                    <a:lnTo>
                      <a:pt x="47" y="5"/>
                    </a:lnTo>
                    <a:lnTo>
                      <a:pt x="24" y="2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24" y="10"/>
                    </a:lnTo>
                    <a:lnTo>
                      <a:pt x="47" y="13"/>
                    </a:lnTo>
                    <a:lnTo>
                      <a:pt x="68" y="17"/>
                    </a:lnTo>
                    <a:lnTo>
                      <a:pt x="87" y="22"/>
                    </a:lnTo>
                    <a:lnTo>
                      <a:pt x="106" y="30"/>
                    </a:lnTo>
                    <a:lnTo>
                      <a:pt x="121" y="37"/>
                    </a:lnTo>
                    <a:lnTo>
                      <a:pt x="133" y="46"/>
                    </a:lnTo>
                    <a:lnTo>
                      <a:pt x="146" y="55"/>
                    </a:lnTo>
                    <a:lnTo>
                      <a:pt x="144" y="55"/>
                    </a:lnTo>
                    <a:lnTo>
                      <a:pt x="152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50" name="Freeform 149"/>
              <p:cNvSpPr>
                <a:spLocks/>
              </p:cNvSpPr>
              <p:nvPr/>
            </p:nvSpPr>
            <p:spPr bwMode="auto">
              <a:xfrm>
                <a:off x="2667" y="2204"/>
                <a:ext cx="27" cy="17"/>
              </a:xfrm>
              <a:custGeom>
                <a:avLst/>
                <a:gdLst>
                  <a:gd name="T0" fmla="*/ 17 w 27"/>
                  <a:gd name="T1" fmla="*/ 7 h 17"/>
                  <a:gd name="T2" fmla="*/ 18 w 27"/>
                  <a:gd name="T3" fmla="*/ 5 h 17"/>
                  <a:gd name="T4" fmla="*/ 16 w 27"/>
                  <a:gd name="T5" fmla="*/ 9 h 17"/>
                  <a:gd name="T6" fmla="*/ 14 w 27"/>
                  <a:gd name="T7" fmla="*/ 7 h 17"/>
                  <a:gd name="T8" fmla="*/ 9 w 27"/>
                  <a:gd name="T9" fmla="*/ 3 h 17"/>
                  <a:gd name="T10" fmla="*/ 8 w 27"/>
                  <a:gd name="T11" fmla="*/ 0 h 17"/>
                  <a:gd name="T12" fmla="*/ 0 w 27"/>
                  <a:gd name="T13" fmla="*/ 5 h 17"/>
                  <a:gd name="T14" fmla="*/ 4 w 27"/>
                  <a:gd name="T15" fmla="*/ 8 h 17"/>
                  <a:gd name="T16" fmla="*/ 9 w 27"/>
                  <a:gd name="T17" fmla="*/ 15 h 17"/>
                  <a:gd name="T18" fmla="*/ 18 w 27"/>
                  <a:gd name="T19" fmla="*/ 17 h 17"/>
                  <a:gd name="T20" fmla="*/ 26 w 27"/>
                  <a:gd name="T21" fmla="*/ 8 h 17"/>
                  <a:gd name="T22" fmla="*/ 27 w 27"/>
                  <a:gd name="T23" fmla="*/ 7 h 17"/>
                  <a:gd name="T24" fmla="*/ 26 w 27"/>
                  <a:gd name="T25" fmla="*/ 8 h 17"/>
                  <a:gd name="T26" fmla="*/ 26 w 27"/>
                  <a:gd name="T27" fmla="*/ 7 h 17"/>
                  <a:gd name="T28" fmla="*/ 27 w 27"/>
                  <a:gd name="T29" fmla="*/ 7 h 17"/>
                  <a:gd name="T30" fmla="*/ 17 w 27"/>
                  <a:gd name="T31" fmla="*/ 7 h 1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7"/>
                  <a:gd name="T49" fmla="*/ 0 h 17"/>
                  <a:gd name="T50" fmla="*/ 27 w 27"/>
                  <a:gd name="T51" fmla="*/ 17 h 1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7" h="17">
                    <a:moveTo>
                      <a:pt x="17" y="7"/>
                    </a:moveTo>
                    <a:lnTo>
                      <a:pt x="18" y="5"/>
                    </a:lnTo>
                    <a:lnTo>
                      <a:pt x="16" y="9"/>
                    </a:lnTo>
                    <a:lnTo>
                      <a:pt x="14" y="7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5"/>
                    </a:lnTo>
                    <a:lnTo>
                      <a:pt x="4" y="8"/>
                    </a:lnTo>
                    <a:lnTo>
                      <a:pt x="9" y="15"/>
                    </a:lnTo>
                    <a:lnTo>
                      <a:pt x="18" y="17"/>
                    </a:lnTo>
                    <a:lnTo>
                      <a:pt x="26" y="8"/>
                    </a:lnTo>
                    <a:lnTo>
                      <a:pt x="27" y="7"/>
                    </a:lnTo>
                    <a:lnTo>
                      <a:pt x="26" y="8"/>
                    </a:lnTo>
                    <a:lnTo>
                      <a:pt x="26" y="7"/>
                    </a:lnTo>
                    <a:lnTo>
                      <a:pt x="27" y="7"/>
                    </a:lnTo>
                    <a:lnTo>
                      <a:pt x="17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51" name="Freeform 150"/>
              <p:cNvSpPr>
                <a:spLocks/>
              </p:cNvSpPr>
              <p:nvPr/>
            </p:nvSpPr>
            <p:spPr bwMode="auto">
              <a:xfrm>
                <a:off x="2419" y="2123"/>
                <a:ext cx="229" cy="62"/>
              </a:xfrm>
              <a:custGeom>
                <a:avLst/>
                <a:gdLst>
                  <a:gd name="T0" fmla="*/ 11 w 229"/>
                  <a:gd name="T1" fmla="*/ 52 h 62"/>
                  <a:gd name="T2" fmla="*/ 35 w 229"/>
                  <a:gd name="T3" fmla="*/ 44 h 62"/>
                  <a:gd name="T4" fmla="*/ 60 w 229"/>
                  <a:gd name="T5" fmla="*/ 39 h 62"/>
                  <a:gd name="T6" fmla="*/ 90 w 229"/>
                  <a:gd name="T7" fmla="*/ 36 h 62"/>
                  <a:gd name="T8" fmla="*/ 120 w 229"/>
                  <a:gd name="T9" fmla="*/ 36 h 62"/>
                  <a:gd name="T10" fmla="*/ 151 w 229"/>
                  <a:gd name="T11" fmla="*/ 40 h 62"/>
                  <a:gd name="T12" fmla="*/ 180 w 229"/>
                  <a:gd name="T13" fmla="*/ 45 h 62"/>
                  <a:gd name="T14" fmla="*/ 206 w 229"/>
                  <a:gd name="T15" fmla="*/ 54 h 62"/>
                  <a:gd name="T16" fmla="*/ 226 w 229"/>
                  <a:gd name="T17" fmla="*/ 62 h 62"/>
                  <a:gd name="T18" fmla="*/ 228 w 229"/>
                  <a:gd name="T19" fmla="*/ 54 h 62"/>
                  <a:gd name="T20" fmla="*/ 218 w 229"/>
                  <a:gd name="T21" fmla="*/ 36 h 62"/>
                  <a:gd name="T22" fmla="*/ 208 w 229"/>
                  <a:gd name="T23" fmla="*/ 22 h 62"/>
                  <a:gd name="T24" fmla="*/ 195 w 229"/>
                  <a:gd name="T25" fmla="*/ 15 h 62"/>
                  <a:gd name="T26" fmla="*/ 172 w 229"/>
                  <a:gd name="T27" fmla="*/ 8 h 62"/>
                  <a:gd name="T28" fmla="*/ 147 w 229"/>
                  <a:gd name="T29" fmla="*/ 2 h 62"/>
                  <a:gd name="T30" fmla="*/ 119 w 229"/>
                  <a:gd name="T31" fmla="*/ 0 h 62"/>
                  <a:gd name="T32" fmla="*/ 90 w 229"/>
                  <a:gd name="T33" fmla="*/ 0 h 62"/>
                  <a:gd name="T34" fmla="*/ 62 w 229"/>
                  <a:gd name="T35" fmla="*/ 2 h 62"/>
                  <a:gd name="T36" fmla="*/ 36 w 229"/>
                  <a:gd name="T37" fmla="*/ 8 h 62"/>
                  <a:gd name="T38" fmla="*/ 13 w 229"/>
                  <a:gd name="T39" fmla="*/ 14 h 62"/>
                  <a:gd name="T40" fmla="*/ 2 w 229"/>
                  <a:gd name="T41" fmla="*/ 19 h 62"/>
                  <a:gd name="T42" fmla="*/ 8 w 229"/>
                  <a:gd name="T43" fmla="*/ 22 h 62"/>
                  <a:gd name="T44" fmla="*/ 20 w 229"/>
                  <a:gd name="T45" fmla="*/ 24 h 62"/>
                  <a:gd name="T46" fmla="*/ 44 w 229"/>
                  <a:gd name="T47" fmla="*/ 20 h 62"/>
                  <a:gd name="T48" fmla="*/ 75 w 229"/>
                  <a:gd name="T49" fmla="*/ 10 h 62"/>
                  <a:gd name="T50" fmla="*/ 96 w 229"/>
                  <a:gd name="T51" fmla="*/ 8 h 62"/>
                  <a:gd name="T52" fmla="*/ 105 w 229"/>
                  <a:gd name="T53" fmla="*/ 11 h 62"/>
                  <a:gd name="T54" fmla="*/ 105 w 229"/>
                  <a:gd name="T55" fmla="*/ 17 h 62"/>
                  <a:gd name="T56" fmla="*/ 105 w 229"/>
                  <a:gd name="T57" fmla="*/ 18 h 62"/>
                  <a:gd name="T58" fmla="*/ 111 w 229"/>
                  <a:gd name="T59" fmla="*/ 11 h 62"/>
                  <a:gd name="T60" fmla="*/ 111 w 229"/>
                  <a:gd name="T61" fmla="*/ 5 h 62"/>
                  <a:gd name="T62" fmla="*/ 130 w 229"/>
                  <a:gd name="T63" fmla="*/ 8 h 62"/>
                  <a:gd name="T64" fmla="*/ 155 w 229"/>
                  <a:gd name="T65" fmla="*/ 13 h 62"/>
                  <a:gd name="T66" fmla="*/ 177 w 229"/>
                  <a:gd name="T67" fmla="*/ 22 h 62"/>
                  <a:gd name="T68" fmla="*/ 189 w 229"/>
                  <a:gd name="T69" fmla="*/ 36 h 62"/>
                  <a:gd name="T70" fmla="*/ 179 w 229"/>
                  <a:gd name="T71" fmla="*/ 39 h 62"/>
                  <a:gd name="T72" fmla="*/ 161 w 229"/>
                  <a:gd name="T73" fmla="*/ 35 h 62"/>
                  <a:gd name="T74" fmla="*/ 142 w 229"/>
                  <a:gd name="T75" fmla="*/ 32 h 62"/>
                  <a:gd name="T76" fmla="*/ 120 w 229"/>
                  <a:gd name="T77" fmla="*/ 30 h 62"/>
                  <a:gd name="T78" fmla="*/ 102 w 229"/>
                  <a:gd name="T79" fmla="*/ 30 h 62"/>
                  <a:gd name="T80" fmla="*/ 90 w 229"/>
                  <a:gd name="T81" fmla="*/ 32 h 62"/>
                  <a:gd name="T82" fmla="*/ 91 w 229"/>
                  <a:gd name="T83" fmla="*/ 26 h 62"/>
                  <a:gd name="T84" fmla="*/ 94 w 229"/>
                  <a:gd name="T85" fmla="*/ 23 h 62"/>
                  <a:gd name="T86" fmla="*/ 81 w 229"/>
                  <a:gd name="T87" fmla="*/ 26 h 62"/>
                  <a:gd name="T88" fmla="*/ 67 w 229"/>
                  <a:gd name="T89" fmla="*/ 36 h 62"/>
                  <a:gd name="T90" fmla="*/ 47 w 229"/>
                  <a:gd name="T91" fmla="*/ 39 h 62"/>
                  <a:gd name="T92" fmla="*/ 39 w 229"/>
                  <a:gd name="T93" fmla="*/ 39 h 62"/>
                  <a:gd name="T94" fmla="*/ 29 w 229"/>
                  <a:gd name="T95" fmla="*/ 39 h 62"/>
                  <a:gd name="T96" fmla="*/ 17 w 229"/>
                  <a:gd name="T97" fmla="*/ 42 h 62"/>
                  <a:gd name="T98" fmla="*/ 5 w 229"/>
                  <a:gd name="T99" fmla="*/ 49 h 6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29"/>
                  <a:gd name="T151" fmla="*/ 0 h 62"/>
                  <a:gd name="T152" fmla="*/ 229 w 229"/>
                  <a:gd name="T153" fmla="*/ 62 h 6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29" h="62">
                    <a:moveTo>
                      <a:pt x="0" y="55"/>
                    </a:moveTo>
                    <a:lnTo>
                      <a:pt x="11" y="52"/>
                    </a:lnTo>
                    <a:lnTo>
                      <a:pt x="23" y="48"/>
                    </a:lnTo>
                    <a:lnTo>
                      <a:pt x="35" y="44"/>
                    </a:lnTo>
                    <a:lnTo>
                      <a:pt x="47" y="41"/>
                    </a:lnTo>
                    <a:lnTo>
                      <a:pt x="60" y="39"/>
                    </a:lnTo>
                    <a:lnTo>
                      <a:pt x="75" y="37"/>
                    </a:lnTo>
                    <a:lnTo>
                      <a:pt x="90" y="36"/>
                    </a:lnTo>
                    <a:lnTo>
                      <a:pt x="104" y="36"/>
                    </a:lnTo>
                    <a:lnTo>
                      <a:pt x="120" y="36"/>
                    </a:lnTo>
                    <a:lnTo>
                      <a:pt x="136" y="37"/>
                    </a:lnTo>
                    <a:lnTo>
                      <a:pt x="151" y="40"/>
                    </a:lnTo>
                    <a:lnTo>
                      <a:pt x="166" y="42"/>
                    </a:lnTo>
                    <a:lnTo>
                      <a:pt x="180" y="45"/>
                    </a:lnTo>
                    <a:lnTo>
                      <a:pt x="193" y="50"/>
                    </a:lnTo>
                    <a:lnTo>
                      <a:pt x="206" y="54"/>
                    </a:lnTo>
                    <a:lnTo>
                      <a:pt x="217" y="59"/>
                    </a:lnTo>
                    <a:lnTo>
                      <a:pt x="226" y="62"/>
                    </a:lnTo>
                    <a:lnTo>
                      <a:pt x="229" y="61"/>
                    </a:lnTo>
                    <a:lnTo>
                      <a:pt x="228" y="54"/>
                    </a:lnTo>
                    <a:lnTo>
                      <a:pt x="224" y="45"/>
                    </a:lnTo>
                    <a:lnTo>
                      <a:pt x="218" y="36"/>
                    </a:lnTo>
                    <a:lnTo>
                      <a:pt x="212" y="28"/>
                    </a:lnTo>
                    <a:lnTo>
                      <a:pt x="208" y="22"/>
                    </a:lnTo>
                    <a:lnTo>
                      <a:pt x="206" y="19"/>
                    </a:lnTo>
                    <a:lnTo>
                      <a:pt x="195" y="15"/>
                    </a:lnTo>
                    <a:lnTo>
                      <a:pt x="184" y="11"/>
                    </a:lnTo>
                    <a:lnTo>
                      <a:pt x="172" y="8"/>
                    </a:lnTo>
                    <a:lnTo>
                      <a:pt x="160" y="5"/>
                    </a:lnTo>
                    <a:lnTo>
                      <a:pt x="147" y="2"/>
                    </a:lnTo>
                    <a:lnTo>
                      <a:pt x="133" y="1"/>
                    </a:lnTo>
                    <a:lnTo>
                      <a:pt x="119" y="0"/>
                    </a:lnTo>
                    <a:lnTo>
                      <a:pt x="104" y="0"/>
                    </a:lnTo>
                    <a:lnTo>
                      <a:pt x="90" y="0"/>
                    </a:lnTo>
                    <a:lnTo>
                      <a:pt x="76" y="1"/>
                    </a:lnTo>
                    <a:lnTo>
                      <a:pt x="62" y="2"/>
                    </a:lnTo>
                    <a:lnTo>
                      <a:pt x="50" y="5"/>
                    </a:lnTo>
                    <a:lnTo>
                      <a:pt x="36" y="8"/>
                    </a:lnTo>
                    <a:lnTo>
                      <a:pt x="24" y="10"/>
                    </a:lnTo>
                    <a:lnTo>
                      <a:pt x="13" y="14"/>
                    </a:lnTo>
                    <a:lnTo>
                      <a:pt x="2" y="18"/>
                    </a:lnTo>
                    <a:lnTo>
                      <a:pt x="2" y="19"/>
                    </a:lnTo>
                    <a:lnTo>
                      <a:pt x="5" y="20"/>
                    </a:lnTo>
                    <a:lnTo>
                      <a:pt x="8" y="22"/>
                    </a:lnTo>
                    <a:lnTo>
                      <a:pt x="13" y="24"/>
                    </a:lnTo>
                    <a:lnTo>
                      <a:pt x="20" y="24"/>
                    </a:lnTo>
                    <a:lnTo>
                      <a:pt x="31" y="24"/>
                    </a:lnTo>
                    <a:lnTo>
                      <a:pt x="44" y="20"/>
                    </a:lnTo>
                    <a:lnTo>
                      <a:pt x="59" y="15"/>
                    </a:lnTo>
                    <a:lnTo>
                      <a:pt x="75" y="10"/>
                    </a:lnTo>
                    <a:lnTo>
                      <a:pt x="87" y="8"/>
                    </a:lnTo>
                    <a:lnTo>
                      <a:pt x="96" y="8"/>
                    </a:lnTo>
                    <a:lnTo>
                      <a:pt x="102" y="9"/>
                    </a:lnTo>
                    <a:lnTo>
                      <a:pt x="105" y="11"/>
                    </a:lnTo>
                    <a:lnTo>
                      <a:pt x="107" y="14"/>
                    </a:lnTo>
                    <a:lnTo>
                      <a:pt x="105" y="17"/>
                    </a:lnTo>
                    <a:lnTo>
                      <a:pt x="103" y="19"/>
                    </a:lnTo>
                    <a:lnTo>
                      <a:pt x="105" y="18"/>
                    </a:lnTo>
                    <a:lnTo>
                      <a:pt x="109" y="15"/>
                    </a:lnTo>
                    <a:lnTo>
                      <a:pt x="111" y="11"/>
                    </a:lnTo>
                    <a:lnTo>
                      <a:pt x="109" y="5"/>
                    </a:lnTo>
                    <a:lnTo>
                      <a:pt x="111" y="5"/>
                    </a:lnTo>
                    <a:lnTo>
                      <a:pt x="119" y="6"/>
                    </a:lnTo>
                    <a:lnTo>
                      <a:pt x="130" y="8"/>
                    </a:lnTo>
                    <a:lnTo>
                      <a:pt x="142" y="10"/>
                    </a:lnTo>
                    <a:lnTo>
                      <a:pt x="155" y="13"/>
                    </a:lnTo>
                    <a:lnTo>
                      <a:pt x="167" y="17"/>
                    </a:lnTo>
                    <a:lnTo>
                      <a:pt x="177" y="22"/>
                    </a:lnTo>
                    <a:lnTo>
                      <a:pt x="184" y="27"/>
                    </a:lnTo>
                    <a:lnTo>
                      <a:pt x="189" y="36"/>
                    </a:lnTo>
                    <a:lnTo>
                      <a:pt x="187" y="39"/>
                    </a:lnTo>
                    <a:lnTo>
                      <a:pt x="179" y="39"/>
                    </a:lnTo>
                    <a:lnTo>
                      <a:pt x="168" y="36"/>
                    </a:lnTo>
                    <a:lnTo>
                      <a:pt x="161" y="35"/>
                    </a:lnTo>
                    <a:lnTo>
                      <a:pt x="153" y="33"/>
                    </a:lnTo>
                    <a:lnTo>
                      <a:pt x="142" y="32"/>
                    </a:lnTo>
                    <a:lnTo>
                      <a:pt x="131" y="31"/>
                    </a:lnTo>
                    <a:lnTo>
                      <a:pt x="120" y="30"/>
                    </a:lnTo>
                    <a:lnTo>
                      <a:pt x="109" y="30"/>
                    </a:lnTo>
                    <a:lnTo>
                      <a:pt x="102" y="30"/>
                    </a:lnTo>
                    <a:lnTo>
                      <a:pt x="96" y="31"/>
                    </a:lnTo>
                    <a:lnTo>
                      <a:pt x="90" y="32"/>
                    </a:lnTo>
                    <a:lnTo>
                      <a:pt x="88" y="30"/>
                    </a:lnTo>
                    <a:lnTo>
                      <a:pt x="91" y="26"/>
                    </a:lnTo>
                    <a:lnTo>
                      <a:pt x="97" y="23"/>
                    </a:lnTo>
                    <a:lnTo>
                      <a:pt x="94" y="23"/>
                    </a:lnTo>
                    <a:lnTo>
                      <a:pt x="88" y="23"/>
                    </a:lnTo>
                    <a:lnTo>
                      <a:pt x="81" y="26"/>
                    </a:lnTo>
                    <a:lnTo>
                      <a:pt x="74" y="31"/>
                    </a:lnTo>
                    <a:lnTo>
                      <a:pt x="67" y="36"/>
                    </a:lnTo>
                    <a:lnTo>
                      <a:pt x="57" y="39"/>
                    </a:lnTo>
                    <a:lnTo>
                      <a:pt x="47" y="39"/>
                    </a:lnTo>
                    <a:lnTo>
                      <a:pt x="41" y="39"/>
                    </a:lnTo>
                    <a:lnTo>
                      <a:pt x="39" y="39"/>
                    </a:lnTo>
                    <a:lnTo>
                      <a:pt x="34" y="39"/>
                    </a:lnTo>
                    <a:lnTo>
                      <a:pt x="29" y="39"/>
                    </a:lnTo>
                    <a:lnTo>
                      <a:pt x="23" y="40"/>
                    </a:lnTo>
                    <a:lnTo>
                      <a:pt x="17" y="42"/>
                    </a:lnTo>
                    <a:lnTo>
                      <a:pt x="11" y="45"/>
                    </a:lnTo>
                    <a:lnTo>
                      <a:pt x="5" y="49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52" name="Freeform 151"/>
              <p:cNvSpPr>
                <a:spLocks/>
              </p:cNvSpPr>
              <p:nvPr/>
            </p:nvSpPr>
            <p:spPr bwMode="auto">
              <a:xfrm>
                <a:off x="2467" y="2239"/>
                <a:ext cx="111" cy="47"/>
              </a:xfrm>
              <a:custGeom>
                <a:avLst/>
                <a:gdLst>
                  <a:gd name="T0" fmla="*/ 111 w 111"/>
                  <a:gd name="T1" fmla="*/ 38 h 47"/>
                  <a:gd name="T2" fmla="*/ 95 w 111"/>
                  <a:gd name="T3" fmla="*/ 43 h 47"/>
                  <a:gd name="T4" fmla="*/ 79 w 111"/>
                  <a:gd name="T5" fmla="*/ 46 h 47"/>
                  <a:gd name="T6" fmla="*/ 65 w 111"/>
                  <a:gd name="T7" fmla="*/ 47 h 47"/>
                  <a:gd name="T8" fmla="*/ 50 w 111"/>
                  <a:gd name="T9" fmla="*/ 47 h 47"/>
                  <a:gd name="T10" fmla="*/ 36 w 111"/>
                  <a:gd name="T11" fmla="*/ 47 h 47"/>
                  <a:gd name="T12" fmla="*/ 23 w 111"/>
                  <a:gd name="T13" fmla="*/ 44 h 47"/>
                  <a:gd name="T14" fmla="*/ 11 w 111"/>
                  <a:gd name="T15" fmla="*/ 42 h 47"/>
                  <a:gd name="T16" fmla="*/ 0 w 111"/>
                  <a:gd name="T17" fmla="*/ 38 h 47"/>
                  <a:gd name="T18" fmla="*/ 0 w 111"/>
                  <a:gd name="T19" fmla="*/ 0 h 47"/>
                  <a:gd name="T20" fmla="*/ 11 w 111"/>
                  <a:gd name="T21" fmla="*/ 4 h 47"/>
                  <a:gd name="T22" fmla="*/ 23 w 111"/>
                  <a:gd name="T23" fmla="*/ 8 h 47"/>
                  <a:gd name="T24" fmla="*/ 36 w 111"/>
                  <a:gd name="T25" fmla="*/ 9 h 47"/>
                  <a:gd name="T26" fmla="*/ 50 w 111"/>
                  <a:gd name="T27" fmla="*/ 11 h 47"/>
                  <a:gd name="T28" fmla="*/ 65 w 111"/>
                  <a:gd name="T29" fmla="*/ 9 h 47"/>
                  <a:gd name="T30" fmla="*/ 79 w 111"/>
                  <a:gd name="T31" fmla="*/ 8 h 47"/>
                  <a:gd name="T32" fmla="*/ 95 w 111"/>
                  <a:gd name="T33" fmla="*/ 5 h 47"/>
                  <a:gd name="T34" fmla="*/ 111 w 111"/>
                  <a:gd name="T35" fmla="*/ 0 h 47"/>
                  <a:gd name="T36" fmla="*/ 111 w 111"/>
                  <a:gd name="T37" fmla="*/ 38 h 4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1"/>
                  <a:gd name="T58" fmla="*/ 0 h 47"/>
                  <a:gd name="T59" fmla="*/ 111 w 111"/>
                  <a:gd name="T60" fmla="*/ 47 h 4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1" h="47">
                    <a:moveTo>
                      <a:pt x="111" y="38"/>
                    </a:moveTo>
                    <a:lnTo>
                      <a:pt x="95" y="43"/>
                    </a:lnTo>
                    <a:lnTo>
                      <a:pt x="79" y="46"/>
                    </a:lnTo>
                    <a:lnTo>
                      <a:pt x="65" y="47"/>
                    </a:lnTo>
                    <a:lnTo>
                      <a:pt x="50" y="47"/>
                    </a:lnTo>
                    <a:lnTo>
                      <a:pt x="36" y="47"/>
                    </a:lnTo>
                    <a:lnTo>
                      <a:pt x="23" y="44"/>
                    </a:lnTo>
                    <a:lnTo>
                      <a:pt x="11" y="42"/>
                    </a:lnTo>
                    <a:lnTo>
                      <a:pt x="0" y="38"/>
                    </a:lnTo>
                    <a:lnTo>
                      <a:pt x="0" y="0"/>
                    </a:lnTo>
                    <a:lnTo>
                      <a:pt x="11" y="4"/>
                    </a:lnTo>
                    <a:lnTo>
                      <a:pt x="23" y="8"/>
                    </a:lnTo>
                    <a:lnTo>
                      <a:pt x="36" y="9"/>
                    </a:lnTo>
                    <a:lnTo>
                      <a:pt x="50" y="11"/>
                    </a:lnTo>
                    <a:lnTo>
                      <a:pt x="65" y="9"/>
                    </a:lnTo>
                    <a:lnTo>
                      <a:pt x="79" y="8"/>
                    </a:lnTo>
                    <a:lnTo>
                      <a:pt x="95" y="5"/>
                    </a:lnTo>
                    <a:lnTo>
                      <a:pt x="111" y="0"/>
                    </a:lnTo>
                    <a:lnTo>
                      <a:pt x="111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53" name="Freeform 152"/>
              <p:cNvSpPr>
                <a:spLocks/>
              </p:cNvSpPr>
              <p:nvPr/>
            </p:nvSpPr>
            <p:spPr bwMode="auto">
              <a:xfrm>
                <a:off x="2318" y="1088"/>
                <a:ext cx="89" cy="94"/>
              </a:xfrm>
              <a:custGeom>
                <a:avLst/>
                <a:gdLst>
                  <a:gd name="T0" fmla="*/ 44 w 89"/>
                  <a:gd name="T1" fmla="*/ 94 h 94"/>
                  <a:gd name="T2" fmla="*/ 52 w 89"/>
                  <a:gd name="T3" fmla="*/ 93 h 94"/>
                  <a:gd name="T4" fmla="*/ 61 w 89"/>
                  <a:gd name="T5" fmla="*/ 90 h 94"/>
                  <a:gd name="T6" fmla="*/ 68 w 89"/>
                  <a:gd name="T7" fmla="*/ 86 h 94"/>
                  <a:gd name="T8" fmla="*/ 75 w 89"/>
                  <a:gd name="T9" fmla="*/ 80 h 94"/>
                  <a:gd name="T10" fmla="*/ 82 w 89"/>
                  <a:gd name="T11" fmla="*/ 72 h 94"/>
                  <a:gd name="T12" fmla="*/ 85 w 89"/>
                  <a:gd name="T13" fmla="*/ 64 h 94"/>
                  <a:gd name="T14" fmla="*/ 88 w 89"/>
                  <a:gd name="T15" fmla="*/ 55 h 94"/>
                  <a:gd name="T16" fmla="*/ 89 w 89"/>
                  <a:gd name="T17" fmla="*/ 46 h 94"/>
                  <a:gd name="T18" fmla="*/ 88 w 89"/>
                  <a:gd name="T19" fmla="*/ 37 h 94"/>
                  <a:gd name="T20" fmla="*/ 85 w 89"/>
                  <a:gd name="T21" fmla="*/ 28 h 94"/>
                  <a:gd name="T22" fmla="*/ 82 w 89"/>
                  <a:gd name="T23" fmla="*/ 20 h 94"/>
                  <a:gd name="T24" fmla="*/ 75 w 89"/>
                  <a:gd name="T25" fmla="*/ 13 h 94"/>
                  <a:gd name="T26" fmla="*/ 68 w 89"/>
                  <a:gd name="T27" fmla="*/ 7 h 94"/>
                  <a:gd name="T28" fmla="*/ 61 w 89"/>
                  <a:gd name="T29" fmla="*/ 4 h 94"/>
                  <a:gd name="T30" fmla="*/ 52 w 89"/>
                  <a:gd name="T31" fmla="*/ 1 h 94"/>
                  <a:gd name="T32" fmla="*/ 44 w 89"/>
                  <a:gd name="T33" fmla="*/ 0 h 94"/>
                  <a:gd name="T34" fmla="*/ 35 w 89"/>
                  <a:gd name="T35" fmla="*/ 1 h 94"/>
                  <a:gd name="T36" fmla="*/ 27 w 89"/>
                  <a:gd name="T37" fmla="*/ 4 h 94"/>
                  <a:gd name="T38" fmla="*/ 20 w 89"/>
                  <a:gd name="T39" fmla="*/ 7 h 94"/>
                  <a:gd name="T40" fmla="*/ 14 w 89"/>
                  <a:gd name="T41" fmla="*/ 13 h 94"/>
                  <a:gd name="T42" fmla="*/ 8 w 89"/>
                  <a:gd name="T43" fmla="*/ 20 h 94"/>
                  <a:gd name="T44" fmla="*/ 4 w 89"/>
                  <a:gd name="T45" fmla="*/ 28 h 94"/>
                  <a:gd name="T46" fmla="*/ 2 w 89"/>
                  <a:gd name="T47" fmla="*/ 37 h 94"/>
                  <a:gd name="T48" fmla="*/ 0 w 89"/>
                  <a:gd name="T49" fmla="*/ 46 h 94"/>
                  <a:gd name="T50" fmla="*/ 2 w 89"/>
                  <a:gd name="T51" fmla="*/ 55 h 94"/>
                  <a:gd name="T52" fmla="*/ 4 w 89"/>
                  <a:gd name="T53" fmla="*/ 64 h 94"/>
                  <a:gd name="T54" fmla="*/ 8 w 89"/>
                  <a:gd name="T55" fmla="*/ 72 h 94"/>
                  <a:gd name="T56" fmla="*/ 14 w 89"/>
                  <a:gd name="T57" fmla="*/ 80 h 94"/>
                  <a:gd name="T58" fmla="*/ 20 w 89"/>
                  <a:gd name="T59" fmla="*/ 86 h 94"/>
                  <a:gd name="T60" fmla="*/ 27 w 89"/>
                  <a:gd name="T61" fmla="*/ 90 h 94"/>
                  <a:gd name="T62" fmla="*/ 35 w 89"/>
                  <a:gd name="T63" fmla="*/ 93 h 94"/>
                  <a:gd name="T64" fmla="*/ 44 w 89"/>
                  <a:gd name="T65" fmla="*/ 94 h 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9"/>
                  <a:gd name="T100" fmla="*/ 0 h 94"/>
                  <a:gd name="T101" fmla="*/ 89 w 89"/>
                  <a:gd name="T102" fmla="*/ 94 h 9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9" h="94">
                    <a:moveTo>
                      <a:pt x="44" y="94"/>
                    </a:moveTo>
                    <a:lnTo>
                      <a:pt x="52" y="93"/>
                    </a:lnTo>
                    <a:lnTo>
                      <a:pt x="61" y="90"/>
                    </a:lnTo>
                    <a:lnTo>
                      <a:pt x="68" y="86"/>
                    </a:lnTo>
                    <a:lnTo>
                      <a:pt x="75" y="80"/>
                    </a:lnTo>
                    <a:lnTo>
                      <a:pt x="82" y="72"/>
                    </a:lnTo>
                    <a:lnTo>
                      <a:pt x="85" y="64"/>
                    </a:lnTo>
                    <a:lnTo>
                      <a:pt x="88" y="55"/>
                    </a:lnTo>
                    <a:lnTo>
                      <a:pt x="89" y="46"/>
                    </a:lnTo>
                    <a:lnTo>
                      <a:pt x="88" y="37"/>
                    </a:lnTo>
                    <a:lnTo>
                      <a:pt x="85" y="28"/>
                    </a:lnTo>
                    <a:lnTo>
                      <a:pt x="82" y="20"/>
                    </a:lnTo>
                    <a:lnTo>
                      <a:pt x="75" y="13"/>
                    </a:lnTo>
                    <a:lnTo>
                      <a:pt x="68" y="7"/>
                    </a:lnTo>
                    <a:lnTo>
                      <a:pt x="61" y="4"/>
                    </a:lnTo>
                    <a:lnTo>
                      <a:pt x="52" y="1"/>
                    </a:lnTo>
                    <a:lnTo>
                      <a:pt x="44" y="0"/>
                    </a:lnTo>
                    <a:lnTo>
                      <a:pt x="35" y="1"/>
                    </a:lnTo>
                    <a:lnTo>
                      <a:pt x="27" y="4"/>
                    </a:lnTo>
                    <a:lnTo>
                      <a:pt x="20" y="7"/>
                    </a:lnTo>
                    <a:lnTo>
                      <a:pt x="14" y="13"/>
                    </a:lnTo>
                    <a:lnTo>
                      <a:pt x="8" y="20"/>
                    </a:lnTo>
                    <a:lnTo>
                      <a:pt x="4" y="28"/>
                    </a:lnTo>
                    <a:lnTo>
                      <a:pt x="2" y="37"/>
                    </a:lnTo>
                    <a:lnTo>
                      <a:pt x="0" y="46"/>
                    </a:lnTo>
                    <a:lnTo>
                      <a:pt x="2" y="55"/>
                    </a:lnTo>
                    <a:lnTo>
                      <a:pt x="4" y="64"/>
                    </a:lnTo>
                    <a:lnTo>
                      <a:pt x="8" y="72"/>
                    </a:lnTo>
                    <a:lnTo>
                      <a:pt x="14" y="80"/>
                    </a:lnTo>
                    <a:lnTo>
                      <a:pt x="20" y="86"/>
                    </a:lnTo>
                    <a:lnTo>
                      <a:pt x="27" y="90"/>
                    </a:lnTo>
                    <a:lnTo>
                      <a:pt x="35" y="93"/>
                    </a:lnTo>
                    <a:lnTo>
                      <a:pt x="44" y="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54" name="Freeform 153"/>
              <p:cNvSpPr>
                <a:spLocks/>
              </p:cNvSpPr>
              <p:nvPr/>
            </p:nvSpPr>
            <p:spPr bwMode="auto">
              <a:xfrm>
                <a:off x="2645" y="1088"/>
                <a:ext cx="89" cy="94"/>
              </a:xfrm>
              <a:custGeom>
                <a:avLst/>
                <a:gdLst>
                  <a:gd name="T0" fmla="*/ 44 w 89"/>
                  <a:gd name="T1" fmla="*/ 94 h 94"/>
                  <a:gd name="T2" fmla="*/ 53 w 89"/>
                  <a:gd name="T3" fmla="*/ 93 h 94"/>
                  <a:gd name="T4" fmla="*/ 61 w 89"/>
                  <a:gd name="T5" fmla="*/ 90 h 94"/>
                  <a:gd name="T6" fmla="*/ 68 w 89"/>
                  <a:gd name="T7" fmla="*/ 86 h 94"/>
                  <a:gd name="T8" fmla="*/ 76 w 89"/>
                  <a:gd name="T9" fmla="*/ 80 h 94"/>
                  <a:gd name="T10" fmla="*/ 82 w 89"/>
                  <a:gd name="T11" fmla="*/ 72 h 94"/>
                  <a:gd name="T12" fmla="*/ 85 w 89"/>
                  <a:gd name="T13" fmla="*/ 64 h 94"/>
                  <a:gd name="T14" fmla="*/ 88 w 89"/>
                  <a:gd name="T15" fmla="*/ 55 h 94"/>
                  <a:gd name="T16" fmla="*/ 89 w 89"/>
                  <a:gd name="T17" fmla="*/ 46 h 94"/>
                  <a:gd name="T18" fmla="*/ 88 w 89"/>
                  <a:gd name="T19" fmla="*/ 37 h 94"/>
                  <a:gd name="T20" fmla="*/ 85 w 89"/>
                  <a:gd name="T21" fmla="*/ 28 h 94"/>
                  <a:gd name="T22" fmla="*/ 82 w 89"/>
                  <a:gd name="T23" fmla="*/ 20 h 94"/>
                  <a:gd name="T24" fmla="*/ 76 w 89"/>
                  <a:gd name="T25" fmla="*/ 13 h 94"/>
                  <a:gd name="T26" fmla="*/ 68 w 89"/>
                  <a:gd name="T27" fmla="*/ 7 h 94"/>
                  <a:gd name="T28" fmla="*/ 61 w 89"/>
                  <a:gd name="T29" fmla="*/ 4 h 94"/>
                  <a:gd name="T30" fmla="*/ 53 w 89"/>
                  <a:gd name="T31" fmla="*/ 1 h 94"/>
                  <a:gd name="T32" fmla="*/ 44 w 89"/>
                  <a:gd name="T33" fmla="*/ 0 h 94"/>
                  <a:gd name="T34" fmla="*/ 36 w 89"/>
                  <a:gd name="T35" fmla="*/ 1 h 94"/>
                  <a:gd name="T36" fmla="*/ 27 w 89"/>
                  <a:gd name="T37" fmla="*/ 4 h 94"/>
                  <a:gd name="T38" fmla="*/ 20 w 89"/>
                  <a:gd name="T39" fmla="*/ 7 h 94"/>
                  <a:gd name="T40" fmla="*/ 14 w 89"/>
                  <a:gd name="T41" fmla="*/ 13 h 94"/>
                  <a:gd name="T42" fmla="*/ 8 w 89"/>
                  <a:gd name="T43" fmla="*/ 20 h 94"/>
                  <a:gd name="T44" fmla="*/ 4 w 89"/>
                  <a:gd name="T45" fmla="*/ 28 h 94"/>
                  <a:gd name="T46" fmla="*/ 2 w 89"/>
                  <a:gd name="T47" fmla="*/ 37 h 94"/>
                  <a:gd name="T48" fmla="*/ 0 w 89"/>
                  <a:gd name="T49" fmla="*/ 46 h 94"/>
                  <a:gd name="T50" fmla="*/ 2 w 89"/>
                  <a:gd name="T51" fmla="*/ 55 h 94"/>
                  <a:gd name="T52" fmla="*/ 4 w 89"/>
                  <a:gd name="T53" fmla="*/ 64 h 94"/>
                  <a:gd name="T54" fmla="*/ 8 w 89"/>
                  <a:gd name="T55" fmla="*/ 72 h 94"/>
                  <a:gd name="T56" fmla="*/ 14 w 89"/>
                  <a:gd name="T57" fmla="*/ 80 h 94"/>
                  <a:gd name="T58" fmla="*/ 20 w 89"/>
                  <a:gd name="T59" fmla="*/ 86 h 94"/>
                  <a:gd name="T60" fmla="*/ 27 w 89"/>
                  <a:gd name="T61" fmla="*/ 90 h 94"/>
                  <a:gd name="T62" fmla="*/ 36 w 89"/>
                  <a:gd name="T63" fmla="*/ 93 h 94"/>
                  <a:gd name="T64" fmla="*/ 44 w 89"/>
                  <a:gd name="T65" fmla="*/ 94 h 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9"/>
                  <a:gd name="T100" fmla="*/ 0 h 94"/>
                  <a:gd name="T101" fmla="*/ 89 w 89"/>
                  <a:gd name="T102" fmla="*/ 94 h 9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9" h="94">
                    <a:moveTo>
                      <a:pt x="44" y="94"/>
                    </a:moveTo>
                    <a:lnTo>
                      <a:pt x="53" y="93"/>
                    </a:lnTo>
                    <a:lnTo>
                      <a:pt x="61" y="90"/>
                    </a:lnTo>
                    <a:lnTo>
                      <a:pt x="68" y="86"/>
                    </a:lnTo>
                    <a:lnTo>
                      <a:pt x="76" y="80"/>
                    </a:lnTo>
                    <a:lnTo>
                      <a:pt x="82" y="72"/>
                    </a:lnTo>
                    <a:lnTo>
                      <a:pt x="85" y="64"/>
                    </a:lnTo>
                    <a:lnTo>
                      <a:pt x="88" y="55"/>
                    </a:lnTo>
                    <a:lnTo>
                      <a:pt x="89" y="46"/>
                    </a:lnTo>
                    <a:lnTo>
                      <a:pt x="88" y="37"/>
                    </a:lnTo>
                    <a:lnTo>
                      <a:pt x="85" y="28"/>
                    </a:lnTo>
                    <a:lnTo>
                      <a:pt x="82" y="20"/>
                    </a:lnTo>
                    <a:lnTo>
                      <a:pt x="76" y="13"/>
                    </a:lnTo>
                    <a:lnTo>
                      <a:pt x="68" y="7"/>
                    </a:lnTo>
                    <a:lnTo>
                      <a:pt x="61" y="4"/>
                    </a:lnTo>
                    <a:lnTo>
                      <a:pt x="53" y="1"/>
                    </a:lnTo>
                    <a:lnTo>
                      <a:pt x="44" y="0"/>
                    </a:lnTo>
                    <a:lnTo>
                      <a:pt x="36" y="1"/>
                    </a:lnTo>
                    <a:lnTo>
                      <a:pt x="27" y="4"/>
                    </a:lnTo>
                    <a:lnTo>
                      <a:pt x="20" y="7"/>
                    </a:lnTo>
                    <a:lnTo>
                      <a:pt x="14" y="13"/>
                    </a:lnTo>
                    <a:lnTo>
                      <a:pt x="8" y="20"/>
                    </a:lnTo>
                    <a:lnTo>
                      <a:pt x="4" y="28"/>
                    </a:lnTo>
                    <a:lnTo>
                      <a:pt x="2" y="37"/>
                    </a:lnTo>
                    <a:lnTo>
                      <a:pt x="0" y="46"/>
                    </a:lnTo>
                    <a:lnTo>
                      <a:pt x="2" y="55"/>
                    </a:lnTo>
                    <a:lnTo>
                      <a:pt x="4" y="64"/>
                    </a:lnTo>
                    <a:lnTo>
                      <a:pt x="8" y="72"/>
                    </a:lnTo>
                    <a:lnTo>
                      <a:pt x="14" y="80"/>
                    </a:lnTo>
                    <a:lnTo>
                      <a:pt x="20" y="86"/>
                    </a:lnTo>
                    <a:lnTo>
                      <a:pt x="27" y="90"/>
                    </a:lnTo>
                    <a:lnTo>
                      <a:pt x="36" y="93"/>
                    </a:lnTo>
                    <a:lnTo>
                      <a:pt x="44" y="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55" name="Freeform 154"/>
              <p:cNvSpPr>
                <a:spLocks/>
              </p:cNvSpPr>
              <p:nvPr/>
            </p:nvSpPr>
            <p:spPr bwMode="auto">
              <a:xfrm>
                <a:off x="2356" y="1077"/>
                <a:ext cx="333" cy="95"/>
              </a:xfrm>
              <a:custGeom>
                <a:avLst/>
                <a:gdLst>
                  <a:gd name="T0" fmla="*/ 333 w 333"/>
                  <a:gd name="T1" fmla="*/ 88 h 95"/>
                  <a:gd name="T2" fmla="*/ 329 w 333"/>
                  <a:gd name="T3" fmla="*/ 70 h 95"/>
                  <a:gd name="T4" fmla="*/ 320 w 333"/>
                  <a:gd name="T5" fmla="*/ 55 h 95"/>
                  <a:gd name="T6" fmla="*/ 305 w 333"/>
                  <a:gd name="T7" fmla="*/ 39 h 95"/>
                  <a:gd name="T8" fmla="*/ 285 w 333"/>
                  <a:gd name="T9" fmla="*/ 26 h 95"/>
                  <a:gd name="T10" fmla="*/ 260 w 333"/>
                  <a:gd name="T11" fmla="*/ 16 h 95"/>
                  <a:gd name="T12" fmla="*/ 231 w 333"/>
                  <a:gd name="T13" fmla="*/ 7 h 95"/>
                  <a:gd name="T14" fmla="*/ 201 w 333"/>
                  <a:gd name="T15" fmla="*/ 2 h 95"/>
                  <a:gd name="T16" fmla="*/ 167 w 333"/>
                  <a:gd name="T17" fmla="*/ 0 h 95"/>
                  <a:gd name="T18" fmla="*/ 133 w 333"/>
                  <a:gd name="T19" fmla="*/ 2 h 95"/>
                  <a:gd name="T20" fmla="*/ 102 w 333"/>
                  <a:gd name="T21" fmla="*/ 7 h 95"/>
                  <a:gd name="T22" fmla="*/ 74 w 333"/>
                  <a:gd name="T23" fmla="*/ 16 h 95"/>
                  <a:gd name="T24" fmla="*/ 50 w 333"/>
                  <a:gd name="T25" fmla="*/ 26 h 95"/>
                  <a:gd name="T26" fmla="*/ 29 w 333"/>
                  <a:gd name="T27" fmla="*/ 39 h 95"/>
                  <a:gd name="T28" fmla="*/ 13 w 333"/>
                  <a:gd name="T29" fmla="*/ 55 h 95"/>
                  <a:gd name="T30" fmla="*/ 4 w 333"/>
                  <a:gd name="T31" fmla="*/ 70 h 95"/>
                  <a:gd name="T32" fmla="*/ 0 w 333"/>
                  <a:gd name="T33" fmla="*/ 88 h 95"/>
                  <a:gd name="T34" fmla="*/ 1 w 333"/>
                  <a:gd name="T35" fmla="*/ 90 h 95"/>
                  <a:gd name="T36" fmla="*/ 5 w 333"/>
                  <a:gd name="T37" fmla="*/ 93 h 95"/>
                  <a:gd name="T38" fmla="*/ 10 w 333"/>
                  <a:gd name="T39" fmla="*/ 92 h 95"/>
                  <a:gd name="T40" fmla="*/ 18 w 333"/>
                  <a:gd name="T41" fmla="*/ 84 h 95"/>
                  <a:gd name="T42" fmla="*/ 19 w 333"/>
                  <a:gd name="T43" fmla="*/ 83 h 95"/>
                  <a:gd name="T44" fmla="*/ 31 w 333"/>
                  <a:gd name="T45" fmla="*/ 73 h 95"/>
                  <a:gd name="T46" fmla="*/ 45 w 333"/>
                  <a:gd name="T47" fmla="*/ 64 h 95"/>
                  <a:gd name="T48" fmla="*/ 62 w 333"/>
                  <a:gd name="T49" fmla="*/ 56 h 95"/>
                  <a:gd name="T50" fmla="*/ 80 w 333"/>
                  <a:gd name="T51" fmla="*/ 49 h 95"/>
                  <a:gd name="T52" fmla="*/ 99 w 333"/>
                  <a:gd name="T53" fmla="*/ 44 h 95"/>
                  <a:gd name="T54" fmla="*/ 121 w 333"/>
                  <a:gd name="T55" fmla="*/ 40 h 95"/>
                  <a:gd name="T56" fmla="*/ 143 w 333"/>
                  <a:gd name="T57" fmla="*/ 38 h 95"/>
                  <a:gd name="T58" fmla="*/ 167 w 333"/>
                  <a:gd name="T59" fmla="*/ 37 h 95"/>
                  <a:gd name="T60" fmla="*/ 191 w 333"/>
                  <a:gd name="T61" fmla="*/ 38 h 95"/>
                  <a:gd name="T62" fmla="*/ 214 w 333"/>
                  <a:gd name="T63" fmla="*/ 40 h 95"/>
                  <a:gd name="T64" fmla="*/ 235 w 333"/>
                  <a:gd name="T65" fmla="*/ 44 h 95"/>
                  <a:gd name="T66" fmla="*/ 256 w 333"/>
                  <a:gd name="T67" fmla="*/ 49 h 95"/>
                  <a:gd name="T68" fmla="*/ 274 w 333"/>
                  <a:gd name="T69" fmla="*/ 57 h 95"/>
                  <a:gd name="T70" fmla="*/ 289 w 333"/>
                  <a:gd name="T71" fmla="*/ 65 h 95"/>
                  <a:gd name="T72" fmla="*/ 303 w 333"/>
                  <a:gd name="T73" fmla="*/ 74 h 95"/>
                  <a:gd name="T74" fmla="*/ 315 w 333"/>
                  <a:gd name="T75" fmla="*/ 84 h 95"/>
                  <a:gd name="T76" fmla="*/ 317 w 333"/>
                  <a:gd name="T77" fmla="*/ 87 h 95"/>
                  <a:gd name="T78" fmla="*/ 322 w 333"/>
                  <a:gd name="T79" fmla="*/ 92 h 95"/>
                  <a:gd name="T80" fmla="*/ 328 w 333"/>
                  <a:gd name="T81" fmla="*/ 95 h 95"/>
                  <a:gd name="T82" fmla="*/ 333 w 333"/>
                  <a:gd name="T83" fmla="*/ 88 h 9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33"/>
                  <a:gd name="T127" fmla="*/ 0 h 95"/>
                  <a:gd name="T128" fmla="*/ 333 w 333"/>
                  <a:gd name="T129" fmla="*/ 95 h 9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33" h="95">
                    <a:moveTo>
                      <a:pt x="333" y="88"/>
                    </a:moveTo>
                    <a:lnTo>
                      <a:pt x="329" y="70"/>
                    </a:lnTo>
                    <a:lnTo>
                      <a:pt x="320" y="55"/>
                    </a:lnTo>
                    <a:lnTo>
                      <a:pt x="305" y="39"/>
                    </a:lnTo>
                    <a:lnTo>
                      <a:pt x="285" y="26"/>
                    </a:lnTo>
                    <a:lnTo>
                      <a:pt x="260" y="16"/>
                    </a:lnTo>
                    <a:lnTo>
                      <a:pt x="231" y="7"/>
                    </a:lnTo>
                    <a:lnTo>
                      <a:pt x="201" y="2"/>
                    </a:lnTo>
                    <a:lnTo>
                      <a:pt x="167" y="0"/>
                    </a:lnTo>
                    <a:lnTo>
                      <a:pt x="133" y="2"/>
                    </a:lnTo>
                    <a:lnTo>
                      <a:pt x="102" y="7"/>
                    </a:lnTo>
                    <a:lnTo>
                      <a:pt x="74" y="16"/>
                    </a:lnTo>
                    <a:lnTo>
                      <a:pt x="50" y="26"/>
                    </a:lnTo>
                    <a:lnTo>
                      <a:pt x="29" y="39"/>
                    </a:lnTo>
                    <a:lnTo>
                      <a:pt x="13" y="55"/>
                    </a:lnTo>
                    <a:lnTo>
                      <a:pt x="4" y="70"/>
                    </a:lnTo>
                    <a:lnTo>
                      <a:pt x="0" y="88"/>
                    </a:lnTo>
                    <a:lnTo>
                      <a:pt x="1" y="90"/>
                    </a:lnTo>
                    <a:lnTo>
                      <a:pt x="5" y="93"/>
                    </a:lnTo>
                    <a:lnTo>
                      <a:pt x="10" y="92"/>
                    </a:lnTo>
                    <a:lnTo>
                      <a:pt x="18" y="84"/>
                    </a:lnTo>
                    <a:lnTo>
                      <a:pt x="19" y="83"/>
                    </a:lnTo>
                    <a:lnTo>
                      <a:pt x="31" y="73"/>
                    </a:lnTo>
                    <a:lnTo>
                      <a:pt x="45" y="64"/>
                    </a:lnTo>
                    <a:lnTo>
                      <a:pt x="62" y="56"/>
                    </a:lnTo>
                    <a:lnTo>
                      <a:pt x="80" y="49"/>
                    </a:lnTo>
                    <a:lnTo>
                      <a:pt x="99" y="44"/>
                    </a:lnTo>
                    <a:lnTo>
                      <a:pt x="121" y="40"/>
                    </a:lnTo>
                    <a:lnTo>
                      <a:pt x="143" y="38"/>
                    </a:lnTo>
                    <a:lnTo>
                      <a:pt x="167" y="37"/>
                    </a:lnTo>
                    <a:lnTo>
                      <a:pt x="191" y="38"/>
                    </a:lnTo>
                    <a:lnTo>
                      <a:pt x="214" y="40"/>
                    </a:lnTo>
                    <a:lnTo>
                      <a:pt x="235" y="44"/>
                    </a:lnTo>
                    <a:lnTo>
                      <a:pt x="256" y="49"/>
                    </a:lnTo>
                    <a:lnTo>
                      <a:pt x="274" y="57"/>
                    </a:lnTo>
                    <a:lnTo>
                      <a:pt x="289" y="65"/>
                    </a:lnTo>
                    <a:lnTo>
                      <a:pt x="303" y="74"/>
                    </a:lnTo>
                    <a:lnTo>
                      <a:pt x="315" y="84"/>
                    </a:lnTo>
                    <a:lnTo>
                      <a:pt x="317" y="87"/>
                    </a:lnTo>
                    <a:lnTo>
                      <a:pt x="322" y="92"/>
                    </a:lnTo>
                    <a:lnTo>
                      <a:pt x="328" y="95"/>
                    </a:lnTo>
                    <a:lnTo>
                      <a:pt x="333" y="88"/>
                    </a:lnTo>
                    <a:close/>
                  </a:path>
                </a:pathLst>
              </a:custGeom>
              <a:solidFill>
                <a:srgbClr val="BFCC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56" name="Freeform 155"/>
              <p:cNvSpPr>
                <a:spLocks/>
              </p:cNvSpPr>
              <p:nvPr/>
            </p:nvSpPr>
            <p:spPr bwMode="auto">
              <a:xfrm>
                <a:off x="2523" y="1072"/>
                <a:ext cx="171" cy="93"/>
              </a:xfrm>
              <a:custGeom>
                <a:avLst/>
                <a:gdLst>
                  <a:gd name="T0" fmla="*/ 0 w 171"/>
                  <a:gd name="T1" fmla="*/ 10 h 93"/>
                  <a:gd name="T2" fmla="*/ 0 w 171"/>
                  <a:gd name="T3" fmla="*/ 10 h 93"/>
                  <a:gd name="T4" fmla="*/ 34 w 171"/>
                  <a:gd name="T5" fmla="*/ 10 h 93"/>
                  <a:gd name="T6" fmla="*/ 64 w 171"/>
                  <a:gd name="T7" fmla="*/ 16 h 93"/>
                  <a:gd name="T8" fmla="*/ 92 w 171"/>
                  <a:gd name="T9" fmla="*/ 25 h 93"/>
                  <a:gd name="T10" fmla="*/ 116 w 171"/>
                  <a:gd name="T11" fmla="*/ 35 h 93"/>
                  <a:gd name="T12" fmla="*/ 136 w 171"/>
                  <a:gd name="T13" fmla="*/ 48 h 93"/>
                  <a:gd name="T14" fmla="*/ 149 w 171"/>
                  <a:gd name="T15" fmla="*/ 62 h 93"/>
                  <a:gd name="T16" fmla="*/ 159 w 171"/>
                  <a:gd name="T17" fmla="*/ 76 h 93"/>
                  <a:gd name="T18" fmla="*/ 161 w 171"/>
                  <a:gd name="T19" fmla="*/ 93 h 93"/>
                  <a:gd name="T20" fmla="*/ 171 w 171"/>
                  <a:gd name="T21" fmla="*/ 93 h 93"/>
                  <a:gd name="T22" fmla="*/ 166 w 171"/>
                  <a:gd name="T23" fmla="*/ 74 h 93"/>
                  <a:gd name="T24" fmla="*/ 156 w 171"/>
                  <a:gd name="T25" fmla="*/ 57 h 93"/>
                  <a:gd name="T26" fmla="*/ 141 w 171"/>
                  <a:gd name="T27" fmla="*/ 40 h 93"/>
                  <a:gd name="T28" fmla="*/ 119 w 171"/>
                  <a:gd name="T29" fmla="*/ 27 h 93"/>
                  <a:gd name="T30" fmla="*/ 95 w 171"/>
                  <a:gd name="T31" fmla="*/ 17 h 93"/>
                  <a:gd name="T32" fmla="*/ 64 w 171"/>
                  <a:gd name="T33" fmla="*/ 8 h 93"/>
                  <a:gd name="T34" fmla="*/ 34 w 171"/>
                  <a:gd name="T35" fmla="*/ 3 h 93"/>
                  <a:gd name="T36" fmla="*/ 0 w 171"/>
                  <a:gd name="T37" fmla="*/ 0 h 93"/>
                  <a:gd name="T38" fmla="*/ 0 w 171"/>
                  <a:gd name="T39" fmla="*/ 0 h 93"/>
                  <a:gd name="T40" fmla="*/ 0 w 171"/>
                  <a:gd name="T41" fmla="*/ 10 h 9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1"/>
                  <a:gd name="T64" fmla="*/ 0 h 93"/>
                  <a:gd name="T65" fmla="*/ 171 w 171"/>
                  <a:gd name="T66" fmla="*/ 93 h 9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1" h="93">
                    <a:moveTo>
                      <a:pt x="0" y="10"/>
                    </a:moveTo>
                    <a:lnTo>
                      <a:pt x="0" y="10"/>
                    </a:lnTo>
                    <a:lnTo>
                      <a:pt x="34" y="10"/>
                    </a:lnTo>
                    <a:lnTo>
                      <a:pt x="64" y="16"/>
                    </a:lnTo>
                    <a:lnTo>
                      <a:pt x="92" y="25"/>
                    </a:lnTo>
                    <a:lnTo>
                      <a:pt x="116" y="35"/>
                    </a:lnTo>
                    <a:lnTo>
                      <a:pt x="136" y="48"/>
                    </a:lnTo>
                    <a:lnTo>
                      <a:pt x="149" y="62"/>
                    </a:lnTo>
                    <a:lnTo>
                      <a:pt x="159" y="76"/>
                    </a:lnTo>
                    <a:lnTo>
                      <a:pt x="161" y="93"/>
                    </a:lnTo>
                    <a:lnTo>
                      <a:pt x="171" y="93"/>
                    </a:lnTo>
                    <a:lnTo>
                      <a:pt x="166" y="74"/>
                    </a:lnTo>
                    <a:lnTo>
                      <a:pt x="156" y="57"/>
                    </a:lnTo>
                    <a:lnTo>
                      <a:pt x="141" y="40"/>
                    </a:lnTo>
                    <a:lnTo>
                      <a:pt x="119" y="27"/>
                    </a:lnTo>
                    <a:lnTo>
                      <a:pt x="95" y="17"/>
                    </a:lnTo>
                    <a:lnTo>
                      <a:pt x="64" y="8"/>
                    </a:lnTo>
                    <a:lnTo>
                      <a:pt x="34" y="3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57" name="Freeform 156"/>
              <p:cNvSpPr>
                <a:spLocks/>
              </p:cNvSpPr>
              <p:nvPr/>
            </p:nvSpPr>
            <p:spPr bwMode="auto">
              <a:xfrm>
                <a:off x="2351" y="1072"/>
                <a:ext cx="172" cy="95"/>
              </a:xfrm>
              <a:custGeom>
                <a:avLst/>
                <a:gdLst>
                  <a:gd name="T0" fmla="*/ 9 w 172"/>
                  <a:gd name="T1" fmla="*/ 92 h 95"/>
                  <a:gd name="T2" fmla="*/ 10 w 172"/>
                  <a:gd name="T3" fmla="*/ 93 h 95"/>
                  <a:gd name="T4" fmla="*/ 12 w 172"/>
                  <a:gd name="T5" fmla="*/ 76 h 95"/>
                  <a:gd name="T6" fmla="*/ 22 w 172"/>
                  <a:gd name="T7" fmla="*/ 62 h 95"/>
                  <a:gd name="T8" fmla="*/ 36 w 172"/>
                  <a:gd name="T9" fmla="*/ 48 h 95"/>
                  <a:gd name="T10" fmla="*/ 56 w 172"/>
                  <a:gd name="T11" fmla="*/ 35 h 95"/>
                  <a:gd name="T12" fmla="*/ 80 w 172"/>
                  <a:gd name="T13" fmla="*/ 25 h 95"/>
                  <a:gd name="T14" fmla="*/ 107 w 172"/>
                  <a:gd name="T15" fmla="*/ 16 h 95"/>
                  <a:gd name="T16" fmla="*/ 138 w 172"/>
                  <a:gd name="T17" fmla="*/ 10 h 95"/>
                  <a:gd name="T18" fmla="*/ 172 w 172"/>
                  <a:gd name="T19" fmla="*/ 10 h 95"/>
                  <a:gd name="T20" fmla="*/ 172 w 172"/>
                  <a:gd name="T21" fmla="*/ 0 h 95"/>
                  <a:gd name="T22" fmla="*/ 138 w 172"/>
                  <a:gd name="T23" fmla="*/ 3 h 95"/>
                  <a:gd name="T24" fmla="*/ 107 w 172"/>
                  <a:gd name="T25" fmla="*/ 8 h 95"/>
                  <a:gd name="T26" fmla="*/ 78 w 172"/>
                  <a:gd name="T27" fmla="*/ 17 h 95"/>
                  <a:gd name="T28" fmla="*/ 53 w 172"/>
                  <a:gd name="T29" fmla="*/ 27 h 95"/>
                  <a:gd name="T30" fmla="*/ 32 w 172"/>
                  <a:gd name="T31" fmla="*/ 40 h 95"/>
                  <a:gd name="T32" fmla="*/ 15 w 172"/>
                  <a:gd name="T33" fmla="*/ 57 h 95"/>
                  <a:gd name="T34" fmla="*/ 5 w 172"/>
                  <a:gd name="T35" fmla="*/ 74 h 95"/>
                  <a:gd name="T36" fmla="*/ 0 w 172"/>
                  <a:gd name="T37" fmla="*/ 93 h 95"/>
                  <a:gd name="T38" fmla="*/ 1 w 172"/>
                  <a:gd name="T39" fmla="*/ 95 h 95"/>
                  <a:gd name="T40" fmla="*/ 9 w 172"/>
                  <a:gd name="T41" fmla="*/ 92 h 9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2"/>
                  <a:gd name="T64" fmla="*/ 0 h 95"/>
                  <a:gd name="T65" fmla="*/ 172 w 172"/>
                  <a:gd name="T66" fmla="*/ 95 h 9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2" h="95">
                    <a:moveTo>
                      <a:pt x="9" y="92"/>
                    </a:moveTo>
                    <a:lnTo>
                      <a:pt x="10" y="93"/>
                    </a:lnTo>
                    <a:lnTo>
                      <a:pt x="12" y="76"/>
                    </a:lnTo>
                    <a:lnTo>
                      <a:pt x="22" y="62"/>
                    </a:lnTo>
                    <a:lnTo>
                      <a:pt x="36" y="48"/>
                    </a:lnTo>
                    <a:lnTo>
                      <a:pt x="56" y="35"/>
                    </a:lnTo>
                    <a:lnTo>
                      <a:pt x="80" y="25"/>
                    </a:lnTo>
                    <a:lnTo>
                      <a:pt x="107" y="16"/>
                    </a:lnTo>
                    <a:lnTo>
                      <a:pt x="138" y="10"/>
                    </a:lnTo>
                    <a:lnTo>
                      <a:pt x="172" y="10"/>
                    </a:lnTo>
                    <a:lnTo>
                      <a:pt x="172" y="0"/>
                    </a:lnTo>
                    <a:lnTo>
                      <a:pt x="138" y="3"/>
                    </a:lnTo>
                    <a:lnTo>
                      <a:pt x="107" y="8"/>
                    </a:lnTo>
                    <a:lnTo>
                      <a:pt x="78" y="17"/>
                    </a:lnTo>
                    <a:lnTo>
                      <a:pt x="53" y="27"/>
                    </a:lnTo>
                    <a:lnTo>
                      <a:pt x="32" y="40"/>
                    </a:lnTo>
                    <a:lnTo>
                      <a:pt x="15" y="57"/>
                    </a:lnTo>
                    <a:lnTo>
                      <a:pt x="5" y="74"/>
                    </a:lnTo>
                    <a:lnTo>
                      <a:pt x="0" y="93"/>
                    </a:lnTo>
                    <a:lnTo>
                      <a:pt x="1" y="95"/>
                    </a:lnTo>
                    <a:lnTo>
                      <a:pt x="9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58" name="Freeform 157"/>
              <p:cNvSpPr>
                <a:spLocks/>
              </p:cNvSpPr>
              <p:nvPr/>
            </p:nvSpPr>
            <p:spPr bwMode="auto">
              <a:xfrm>
                <a:off x="2352" y="1159"/>
                <a:ext cx="26" cy="15"/>
              </a:xfrm>
              <a:custGeom>
                <a:avLst/>
                <a:gdLst>
                  <a:gd name="T0" fmla="*/ 20 w 26"/>
                  <a:gd name="T1" fmla="*/ 0 h 15"/>
                  <a:gd name="T2" fmla="*/ 18 w 26"/>
                  <a:gd name="T3" fmla="*/ 0 h 15"/>
                  <a:gd name="T4" fmla="*/ 11 w 26"/>
                  <a:gd name="T5" fmla="*/ 6 h 15"/>
                  <a:gd name="T6" fmla="*/ 10 w 26"/>
                  <a:gd name="T7" fmla="*/ 8 h 15"/>
                  <a:gd name="T8" fmla="*/ 8 w 26"/>
                  <a:gd name="T9" fmla="*/ 5 h 15"/>
                  <a:gd name="T10" fmla="*/ 8 w 26"/>
                  <a:gd name="T11" fmla="*/ 5 h 15"/>
                  <a:gd name="T12" fmla="*/ 0 w 26"/>
                  <a:gd name="T13" fmla="*/ 8 h 15"/>
                  <a:gd name="T14" fmla="*/ 3 w 26"/>
                  <a:gd name="T15" fmla="*/ 10 h 15"/>
                  <a:gd name="T16" fmla="*/ 8 w 26"/>
                  <a:gd name="T17" fmla="*/ 15 h 15"/>
                  <a:gd name="T18" fmla="*/ 16 w 26"/>
                  <a:gd name="T19" fmla="*/ 14 h 15"/>
                  <a:gd name="T20" fmla="*/ 26 w 26"/>
                  <a:gd name="T21" fmla="*/ 5 h 15"/>
                  <a:gd name="T22" fmla="*/ 24 w 26"/>
                  <a:gd name="T23" fmla="*/ 5 h 15"/>
                  <a:gd name="T24" fmla="*/ 20 w 26"/>
                  <a:gd name="T25" fmla="*/ 0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6"/>
                  <a:gd name="T40" fmla="*/ 0 h 15"/>
                  <a:gd name="T41" fmla="*/ 26 w 26"/>
                  <a:gd name="T42" fmla="*/ 15 h 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6" h="15">
                    <a:moveTo>
                      <a:pt x="20" y="0"/>
                    </a:moveTo>
                    <a:lnTo>
                      <a:pt x="18" y="0"/>
                    </a:lnTo>
                    <a:lnTo>
                      <a:pt x="11" y="6"/>
                    </a:lnTo>
                    <a:lnTo>
                      <a:pt x="10" y="8"/>
                    </a:lnTo>
                    <a:lnTo>
                      <a:pt x="8" y="5"/>
                    </a:lnTo>
                    <a:lnTo>
                      <a:pt x="0" y="8"/>
                    </a:lnTo>
                    <a:lnTo>
                      <a:pt x="3" y="10"/>
                    </a:lnTo>
                    <a:lnTo>
                      <a:pt x="8" y="15"/>
                    </a:lnTo>
                    <a:lnTo>
                      <a:pt x="16" y="14"/>
                    </a:lnTo>
                    <a:lnTo>
                      <a:pt x="26" y="5"/>
                    </a:lnTo>
                    <a:lnTo>
                      <a:pt x="24" y="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59" name="Freeform 158"/>
              <p:cNvSpPr>
                <a:spLocks/>
              </p:cNvSpPr>
              <p:nvPr/>
            </p:nvSpPr>
            <p:spPr bwMode="auto">
              <a:xfrm>
                <a:off x="2372" y="1158"/>
                <a:ext cx="6" cy="6"/>
              </a:xfrm>
              <a:custGeom>
                <a:avLst/>
                <a:gdLst>
                  <a:gd name="T0" fmla="*/ 1 w 6"/>
                  <a:gd name="T1" fmla="*/ 0 h 6"/>
                  <a:gd name="T2" fmla="*/ 1 w 6"/>
                  <a:gd name="T3" fmla="*/ 0 h 6"/>
                  <a:gd name="T4" fmla="*/ 0 w 6"/>
                  <a:gd name="T5" fmla="*/ 1 h 6"/>
                  <a:gd name="T6" fmla="*/ 4 w 6"/>
                  <a:gd name="T7" fmla="*/ 6 h 6"/>
                  <a:gd name="T8" fmla="*/ 6 w 6"/>
                  <a:gd name="T9" fmla="*/ 5 h 6"/>
                  <a:gd name="T10" fmla="*/ 6 w 6"/>
                  <a:gd name="T11" fmla="*/ 5 h 6"/>
                  <a:gd name="T12" fmla="*/ 1 w 6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6"/>
                  <a:gd name="T23" fmla="*/ 6 w 6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6">
                    <a:moveTo>
                      <a:pt x="1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4" y="6"/>
                    </a:lnTo>
                    <a:lnTo>
                      <a:pt x="6" y="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60" name="Freeform 159"/>
              <p:cNvSpPr>
                <a:spLocks/>
              </p:cNvSpPr>
              <p:nvPr/>
            </p:nvSpPr>
            <p:spPr bwMode="auto">
              <a:xfrm>
                <a:off x="2373" y="1108"/>
                <a:ext cx="150" cy="55"/>
              </a:xfrm>
              <a:custGeom>
                <a:avLst/>
                <a:gdLst>
                  <a:gd name="T0" fmla="*/ 150 w 150"/>
                  <a:gd name="T1" fmla="*/ 0 h 55"/>
                  <a:gd name="T2" fmla="*/ 150 w 150"/>
                  <a:gd name="T3" fmla="*/ 0 h 55"/>
                  <a:gd name="T4" fmla="*/ 126 w 150"/>
                  <a:gd name="T5" fmla="*/ 3 h 55"/>
                  <a:gd name="T6" fmla="*/ 104 w 150"/>
                  <a:gd name="T7" fmla="*/ 6 h 55"/>
                  <a:gd name="T8" fmla="*/ 82 w 150"/>
                  <a:gd name="T9" fmla="*/ 9 h 55"/>
                  <a:gd name="T10" fmla="*/ 62 w 150"/>
                  <a:gd name="T11" fmla="*/ 15 h 55"/>
                  <a:gd name="T12" fmla="*/ 43 w 150"/>
                  <a:gd name="T13" fmla="*/ 21 h 55"/>
                  <a:gd name="T14" fmla="*/ 27 w 150"/>
                  <a:gd name="T15" fmla="*/ 29 h 55"/>
                  <a:gd name="T16" fmla="*/ 12 w 150"/>
                  <a:gd name="T17" fmla="*/ 38 h 55"/>
                  <a:gd name="T18" fmla="*/ 0 w 150"/>
                  <a:gd name="T19" fmla="*/ 50 h 55"/>
                  <a:gd name="T20" fmla="*/ 5 w 150"/>
                  <a:gd name="T21" fmla="*/ 55 h 55"/>
                  <a:gd name="T22" fmla="*/ 17 w 150"/>
                  <a:gd name="T23" fmla="*/ 46 h 55"/>
                  <a:gd name="T24" fmla="*/ 29 w 150"/>
                  <a:gd name="T25" fmla="*/ 37 h 55"/>
                  <a:gd name="T26" fmla="*/ 46 w 150"/>
                  <a:gd name="T27" fmla="*/ 29 h 55"/>
                  <a:gd name="T28" fmla="*/ 64 w 150"/>
                  <a:gd name="T29" fmla="*/ 22 h 55"/>
                  <a:gd name="T30" fmla="*/ 82 w 150"/>
                  <a:gd name="T31" fmla="*/ 17 h 55"/>
                  <a:gd name="T32" fmla="*/ 104 w 150"/>
                  <a:gd name="T33" fmla="*/ 13 h 55"/>
                  <a:gd name="T34" fmla="*/ 126 w 150"/>
                  <a:gd name="T35" fmla="*/ 11 h 55"/>
                  <a:gd name="T36" fmla="*/ 150 w 150"/>
                  <a:gd name="T37" fmla="*/ 11 h 55"/>
                  <a:gd name="T38" fmla="*/ 150 w 150"/>
                  <a:gd name="T39" fmla="*/ 11 h 55"/>
                  <a:gd name="T40" fmla="*/ 150 w 150"/>
                  <a:gd name="T41" fmla="*/ 0 h 5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0"/>
                  <a:gd name="T64" fmla="*/ 0 h 55"/>
                  <a:gd name="T65" fmla="*/ 150 w 150"/>
                  <a:gd name="T66" fmla="*/ 55 h 5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0" h="55">
                    <a:moveTo>
                      <a:pt x="150" y="0"/>
                    </a:moveTo>
                    <a:lnTo>
                      <a:pt x="150" y="0"/>
                    </a:lnTo>
                    <a:lnTo>
                      <a:pt x="126" y="3"/>
                    </a:lnTo>
                    <a:lnTo>
                      <a:pt x="104" y="6"/>
                    </a:lnTo>
                    <a:lnTo>
                      <a:pt x="82" y="9"/>
                    </a:lnTo>
                    <a:lnTo>
                      <a:pt x="62" y="15"/>
                    </a:lnTo>
                    <a:lnTo>
                      <a:pt x="43" y="21"/>
                    </a:lnTo>
                    <a:lnTo>
                      <a:pt x="27" y="29"/>
                    </a:lnTo>
                    <a:lnTo>
                      <a:pt x="12" y="38"/>
                    </a:lnTo>
                    <a:lnTo>
                      <a:pt x="0" y="50"/>
                    </a:lnTo>
                    <a:lnTo>
                      <a:pt x="5" y="55"/>
                    </a:lnTo>
                    <a:lnTo>
                      <a:pt x="17" y="46"/>
                    </a:lnTo>
                    <a:lnTo>
                      <a:pt x="29" y="37"/>
                    </a:lnTo>
                    <a:lnTo>
                      <a:pt x="46" y="29"/>
                    </a:lnTo>
                    <a:lnTo>
                      <a:pt x="64" y="22"/>
                    </a:lnTo>
                    <a:lnTo>
                      <a:pt x="82" y="17"/>
                    </a:lnTo>
                    <a:lnTo>
                      <a:pt x="104" y="13"/>
                    </a:lnTo>
                    <a:lnTo>
                      <a:pt x="126" y="11"/>
                    </a:lnTo>
                    <a:lnTo>
                      <a:pt x="150" y="11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61" name="Freeform 160"/>
              <p:cNvSpPr>
                <a:spLocks/>
              </p:cNvSpPr>
              <p:nvPr/>
            </p:nvSpPr>
            <p:spPr bwMode="auto">
              <a:xfrm>
                <a:off x="2523" y="1108"/>
                <a:ext cx="152" cy="56"/>
              </a:xfrm>
              <a:custGeom>
                <a:avLst/>
                <a:gdLst>
                  <a:gd name="T0" fmla="*/ 152 w 152"/>
                  <a:gd name="T1" fmla="*/ 51 h 56"/>
                  <a:gd name="T2" fmla="*/ 150 w 152"/>
                  <a:gd name="T3" fmla="*/ 51 h 56"/>
                  <a:gd name="T4" fmla="*/ 138 w 152"/>
                  <a:gd name="T5" fmla="*/ 39 h 56"/>
                  <a:gd name="T6" fmla="*/ 124 w 152"/>
                  <a:gd name="T7" fmla="*/ 30 h 56"/>
                  <a:gd name="T8" fmla="*/ 108 w 152"/>
                  <a:gd name="T9" fmla="*/ 22 h 56"/>
                  <a:gd name="T10" fmla="*/ 90 w 152"/>
                  <a:gd name="T11" fmla="*/ 15 h 56"/>
                  <a:gd name="T12" fmla="*/ 68 w 152"/>
                  <a:gd name="T13" fmla="*/ 9 h 56"/>
                  <a:gd name="T14" fmla="*/ 47 w 152"/>
                  <a:gd name="T15" fmla="*/ 6 h 56"/>
                  <a:gd name="T16" fmla="*/ 24 w 152"/>
                  <a:gd name="T17" fmla="*/ 3 h 56"/>
                  <a:gd name="T18" fmla="*/ 0 w 152"/>
                  <a:gd name="T19" fmla="*/ 0 h 56"/>
                  <a:gd name="T20" fmla="*/ 0 w 152"/>
                  <a:gd name="T21" fmla="*/ 11 h 56"/>
                  <a:gd name="T22" fmla="*/ 24 w 152"/>
                  <a:gd name="T23" fmla="*/ 11 h 56"/>
                  <a:gd name="T24" fmla="*/ 47 w 152"/>
                  <a:gd name="T25" fmla="*/ 13 h 56"/>
                  <a:gd name="T26" fmla="*/ 68 w 152"/>
                  <a:gd name="T27" fmla="*/ 17 h 56"/>
                  <a:gd name="T28" fmla="*/ 87 w 152"/>
                  <a:gd name="T29" fmla="*/ 22 h 56"/>
                  <a:gd name="T30" fmla="*/ 106 w 152"/>
                  <a:gd name="T31" fmla="*/ 30 h 56"/>
                  <a:gd name="T32" fmla="*/ 121 w 152"/>
                  <a:gd name="T33" fmla="*/ 38 h 56"/>
                  <a:gd name="T34" fmla="*/ 133 w 152"/>
                  <a:gd name="T35" fmla="*/ 47 h 56"/>
                  <a:gd name="T36" fmla="*/ 146 w 152"/>
                  <a:gd name="T37" fmla="*/ 56 h 56"/>
                  <a:gd name="T38" fmla="*/ 144 w 152"/>
                  <a:gd name="T39" fmla="*/ 56 h 56"/>
                  <a:gd name="T40" fmla="*/ 152 w 152"/>
                  <a:gd name="T41" fmla="*/ 51 h 5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2"/>
                  <a:gd name="T64" fmla="*/ 0 h 56"/>
                  <a:gd name="T65" fmla="*/ 152 w 152"/>
                  <a:gd name="T66" fmla="*/ 56 h 5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2" h="56">
                    <a:moveTo>
                      <a:pt x="152" y="51"/>
                    </a:moveTo>
                    <a:lnTo>
                      <a:pt x="150" y="51"/>
                    </a:lnTo>
                    <a:lnTo>
                      <a:pt x="138" y="39"/>
                    </a:lnTo>
                    <a:lnTo>
                      <a:pt x="124" y="30"/>
                    </a:lnTo>
                    <a:lnTo>
                      <a:pt x="108" y="22"/>
                    </a:lnTo>
                    <a:lnTo>
                      <a:pt x="90" y="15"/>
                    </a:lnTo>
                    <a:lnTo>
                      <a:pt x="68" y="9"/>
                    </a:lnTo>
                    <a:lnTo>
                      <a:pt x="47" y="6"/>
                    </a:lnTo>
                    <a:lnTo>
                      <a:pt x="24" y="3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24" y="11"/>
                    </a:lnTo>
                    <a:lnTo>
                      <a:pt x="47" y="13"/>
                    </a:lnTo>
                    <a:lnTo>
                      <a:pt x="68" y="17"/>
                    </a:lnTo>
                    <a:lnTo>
                      <a:pt x="87" y="22"/>
                    </a:lnTo>
                    <a:lnTo>
                      <a:pt x="106" y="30"/>
                    </a:lnTo>
                    <a:lnTo>
                      <a:pt x="121" y="38"/>
                    </a:lnTo>
                    <a:lnTo>
                      <a:pt x="133" y="47"/>
                    </a:lnTo>
                    <a:lnTo>
                      <a:pt x="146" y="56"/>
                    </a:lnTo>
                    <a:lnTo>
                      <a:pt x="144" y="56"/>
                    </a:lnTo>
                    <a:lnTo>
                      <a:pt x="152" y="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62" name="Freeform 161"/>
              <p:cNvSpPr>
                <a:spLocks/>
              </p:cNvSpPr>
              <p:nvPr/>
            </p:nvSpPr>
            <p:spPr bwMode="auto">
              <a:xfrm>
                <a:off x="2667" y="1159"/>
                <a:ext cx="27" cy="17"/>
              </a:xfrm>
              <a:custGeom>
                <a:avLst/>
                <a:gdLst>
                  <a:gd name="T0" fmla="*/ 17 w 27"/>
                  <a:gd name="T1" fmla="*/ 6 h 17"/>
                  <a:gd name="T2" fmla="*/ 18 w 27"/>
                  <a:gd name="T3" fmla="*/ 5 h 17"/>
                  <a:gd name="T4" fmla="*/ 16 w 27"/>
                  <a:gd name="T5" fmla="*/ 9 h 17"/>
                  <a:gd name="T6" fmla="*/ 14 w 27"/>
                  <a:gd name="T7" fmla="*/ 6 h 17"/>
                  <a:gd name="T8" fmla="*/ 9 w 27"/>
                  <a:gd name="T9" fmla="*/ 2 h 17"/>
                  <a:gd name="T10" fmla="*/ 8 w 27"/>
                  <a:gd name="T11" fmla="*/ 0 h 17"/>
                  <a:gd name="T12" fmla="*/ 0 w 27"/>
                  <a:gd name="T13" fmla="*/ 5 h 17"/>
                  <a:gd name="T14" fmla="*/ 4 w 27"/>
                  <a:gd name="T15" fmla="*/ 8 h 17"/>
                  <a:gd name="T16" fmla="*/ 9 w 27"/>
                  <a:gd name="T17" fmla="*/ 14 h 17"/>
                  <a:gd name="T18" fmla="*/ 18 w 27"/>
                  <a:gd name="T19" fmla="*/ 17 h 17"/>
                  <a:gd name="T20" fmla="*/ 26 w 27"/>
                  <a:gd name="T21" fmla="*/ 8 h 17"/>
                  <a:gd name="T22" fmla="*/ 27 w 27"/>
                  <a:gd name="T23" fmla="*/ 6 h 17"/>
                  <a:gd name="T24" fmla="*/ 26 w 27"/>
                  <a:gd name="T25" fmla="*/ 8 h 17"/>
                  <a:gd name="T26" fmla="*/ 26 w 27"/>
                  <a:gd name="T27" fmla="*/ 6 h 17"/>
                  <a:gd name="T28" fmla="*/ 27 w 27"/>
                  <a:gd name="T29" fmla="*/ 6 h 17"/>
                  <a:gd name="T30" fmla="*/ 17 w 27"/>
                  <a:gd name="T31" fmla="*/ 6 h 1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7"/>
                  <a:gd name="T49" fmla="*/ 0 h 17"/>
                  <a:gd name="T50" fmla="*/ 27 w 27"/>
                  <a:gd name="T51" fmla="*/ 17 h 1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7" h="17">
                    <a:moveTo>
                      <a:pt x="17" y="6"/>
                    </a:moveTo>
                    <a:lnTo>
                      <a:pt x="18" y="5"/>
                    </a:lnTo>
                    <a:lnTo>
                      <a:pt x="16" y="9"/>
                    </a:lnTo>
                    <a:lnTo>
                      <a:pt x="14" y="6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0" y="5"/>
                    </a:lnTo>
                    <a:lnTo>
                      <a:pt x="4" y="8"/>
                    </a:lnTo>
                    <a:lnTo>
                      <a:pt x="9" y="14"/>
                    </a:lnTo>
                    <a:lnTo>
                      <a:pt x="18" y="17"/>
                    </a:lnTo>
                    <a:lnTo>
                      <a:pt x="26" y="8"/>
                    </a:lnTo>
                    <a:lnTo>
                      <a:pt x="27" y="6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7" y="6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63" name="Freeform 162"/>
              <p:cNvSpPr>
                <a:spLocks/>
              </p:cNvSpPr>
              <p:nvPr/>
            </p:nvSpPr>
            <p:spPr bwMode="auto">
              <a:xfrm>
                <a:off x="2419" y="1077"/>
                <a:ext cx="229" cy="62"/>
              </a:xfrm>
              <a:custGeom>
                <a:avLst/>
                <a:gdLst>
                  <a:gd name="T0" fmla="*/ 11 w 229"/>
                  <a:gd name="T1" fmla="*/ 51 h 62"/>
                  <a:gd name="T2" fmla="*/ 35 w 229"/>
                  <a:gd name="T3" fmla="*/ 44 h 62"/>
                  <a:gd name="T4" fmla="*/ 60 w 229"/>
                  <a:gd name="T5" fmla="*/ 39 h 62"/>
                  <a:gd name="T6" fmla="*/ 90 w 229"/>
                  <a:gd name="T7" fmla="*/ 37 h 62"/>
                  <a:gd name="T8" fmla="*/ 120 w 229"/>
                  <a:gd name="T9" fmla="*/ 37 h 62"/>
                  <a:gd name="T10" fmla="*/ 151 w 229"/>
                  <a:gd name="T11" fmla="*/ 40 h 62"/>
                  <a:gd name="T12" fmla="*/ 180 w 229"/>
                  <a:gd name="T13" fmla="*/ 46 h 62"/>
                  <a:gd name="T14" fmla="*/ 206 w 229"/>
                  <a:gd name="T15" fmla="*/ 55 h 62"/>
                  <a:gd name="T16" fmla="*/ 226 w 229"/>
                  <a:gd name="T17" fmla="*/ 62 h 62"/>
                  <a:gd name="T18" fmla="*/ 228 w 229"/>
                  <a:gd name="T19" fmla="*/ 55 h 62"/>
                  <a:gd name="T20" fmla="*/ 218 w 229"/>
                  <a:gd name="T21" fmla="*/ 37 h 62"/>
                  <a:gd name="T22" fmla="*/ 208 w 229"/>
                  <a:gd name="T23" fmla="*/ 22 h 62"/>
                  <a:gd name="T24" fmla="*/ 195 w 229"/>
                  <a:gd name="T25" fmla="*/ 16 h 62"/>
                  <a:gd name="T26" fmla="*/ 172 w 229"/>
                  <a:gd name="T27" fmla="*/ 8 h 62"/>
                  <a:gd name="T28" fmla="*/ 147 w 229"/>
                  <a:gd name="T29" fmla="*/ 3 h 62"/>
                  <a:gd name="T30" fmla="*/ 119 w 229"/>
                  <a:gd name="T31" fmla="*/ 0 h 62"/>
                  <a:gd name="T32" fmla="*/ 90 w 229"/>
                  <a:gd name="T33" fmla="*/ 0 h 62"/>
                  <a:gd name="T34" fmla="*/ 62 w 229"/>
                  <a:gd name="T35" fmla="*/ 3 h 62"/>
                  <a:gd name="T36" fmla="*/ 36 w 229"/>
                  <a:gd name="T37" fmla="*/ 8 h 62"/>
                  <a:gd name="T38" fmla="*/ 13 w 229"/>
                  <a:gd name="T39" fmla="*/ 15 h 62"/>
                  <a:gd name="T40" fmla="*/ 2 w 229"/>
                  <a:gd name="T41" fmla="*/ 20 h 62"/>
                  <a:gd name="T42" fmla="*/ 8 w 229"/>
                  <a:gd name="T43" fmla="*/ 22 h 62"/>
                  <a:gd name="T44" fmla="*/ 20 w 229"/>
                  <a:gd name="T45" fmla="*/ 25 h 62"/>
                  <a:gd name="T46" fmla="*/ 44 w 229"/>
                  <a:gd name="T47" fmla="*/ 21 h 62"/>
                  <a:gd name="T48" fmla="*/ 75 w 229"/>
                  <a:gd name="T49" fmla="*/ 11 h 62"/>
                  <a:gd name="T50" fmla="*/ 96 w 229"/>
                  <a:gd name="T51" fmla="*/ 7 h 62"/>
                  <a:gd name="T52" fmla="*/ 105 w 229"/>
                  <a:gd name="T53" fmla="*/ 11 h 62"/>
                  <a:gd name="T54" fmla="*/ 105 w 229"/>
                  <a:gd name="T55" fmla="*/ 17 h 62"/>
                  <a:gd name="T56" fmla="*/ 105 w 229"/>
                  <a:gd name="T57" fmla="*/ 18 h 62"/>
                  <a:gd name="T58" fmla="*/ 111 w 229"/>
                  <a:gd name="T59" fmla="*/ 11 h 62"/>
                  <a:gd name="T60" fmla="*/ 111 w 229"/>
                  <a:gd name="T61" fmla="*/ 5 h 62"/>
                  <a:gd name="T62" fmla="*/ 130 w 229"/>
                  <a:gd name="T63" fmla="*/ 8 h 62"/>
                  <a:gd name="T64" fmla="*/ 155 w 229"/>
                  <a:gd name="T65" fmla="*/ 13 h 62"/>
                  <a:gd name="T66" fmla="*/ 177 w 229"/>
                  <a:gd name="T67" fmla="*/ 21 h 62"/>
                  <a:gd name="T68" fmla="*/ 189 w 229"/>
                  <a:gd name="T69" fmla="*/ 35 h 62"/>
                  <a:gd name="T70" fmla="*/ 179 w 229"/>
                  <a:gd name="T71" fmla="*/ 39 h 62"/>
                  <a:gd name="T72" fmla="*/ 161 w 229"/>
                  <a:gd name="T73" fmla="*/ 35 h 62"/>
                  <a:gd name="T74" fmla="*/ 142 w 229"/>
                  <a:gd name="T75" fmla="*/ 31 h 62"/>
                  <a:gd name="T76" fmla="*/ 120 w 229"/>
                  <a:gd name="T77" fmla="*/ 30 h 62"/>
                  <a:gd name="T78" fmla="*/ 102 w 229"/>
                  <a:gd name="T79" fmla="*/ 30 h 62"/>
                  <a:gd name="T80" fmla="*/ 90 w 229"/>
                  <a:gd name="T81" fmla="*/ 33 h 62"/>
                  <a:gd name="T82" fmla="*/ 91 w 229"/>
                  <a:gd name="T83" fmla="*/ 26 h 62"/>
                  <a:gd name="T84" fmla="*/ 94 w 229"/>
                  <a:gd name="T85" fmla="*/ 24 h 62"/>
                  <a:gd name="T86" fmla="*/ 81 w 229"/>
                  <a:gd name="T87" fmla="*/ 26 h 62"/>
                  <a:gd name="T88" fmla="*/ 67 w 229"/>
                  <a:gd name="T89" fmla="*/ 37 h 62"/>
                  <a:gd name="T90" fmla="*/ 47 w 229"/>
                  <a:gd name="T91" fmla="*/ 38 h 62"/>
                  <a:gd name="T92" fmla="*/ 39 w 229"/>
                  <a:gd name="T93" fmla="*/ 38 h 62"/>
                  <a:gd name="T94" fmla="*/ 29 w 229"/>
                  <a:gd name="T95" fmla="*/ 39 h 62"/>
                  <a:gd name="T96" fmla="*/ 17 w 229"/>
                  <a:gd name="T97" fmla="*/ 42 h 62"/>
                  <a:gd name="T98" fmla="*/ 5 w 229"/>
                  <a:gd name="T99" fmla="*/ 49 h 6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29"/>
                  <a:gd name="T151" fmla="*/ 0 h 62"/>
                  <a:gd name="T152" fmla="*/ 229 w 229"/>
                  <a:gd name="T153" fmla="*/ 62 h 6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29" h="62">
                    <a:moveTo>
                      <a:pt x="0" y="56"/>
                    </a:moveTo>
                    <a:lnTo>
                      <a:pt x="11" y="51"/>
                    </a:lnTo>
                    <a:lnTo>
                      <a:pt x="23" y="47"/>
                    </a:lnTo>
                    <a:lnTo>
                      <a:pt x="35" y="44"/>
                    </a:lnTo>
                    <a:lnTo>
                      <a:pt x="47" y="42"/>
                    </a:lnTo>
                    <a:lnTo>
                      <a:pt x="60" y="39"/>
                    </a:lnTo>
                    <a:lnTo>
                      <a:pt x="75" y="38"/>
                    </a:lnTo>
                    <a:lnTo>
                      <a:pt x="90" y="37"/>
                    </a:lnTo>
                    <a:lnTo>
                      <a:pt x="104" y="37"/>
                    </a:lnTo>
                    <a:lnTo>
                      <a:pt x="120" y="37"/>
                    </a:lnTo>
                    <a:lnTo>
                      <a:pt x="136" y="38"/>
                    </a:lnTo>
                    <a:lnTo>
                      <a:pt x="151" y="40"/>
                    </a:lnTo>
                    <a:lnTo>
                      <a:pt x="166" y="43"/>
                    </a:lnTo>
                    <a:lnTo>
                      <a:pt x="180" y="46"/>
                    </a:lnTo>
                    <a:lnTo>
                      <a:pt x="193" y="51"/>
                    </a:lnTo>
                    <a:lnTo>
                      <a:pt x="206" y="55"/>
                    </a:lnTo>
                    <a:lnTo>
                      <a:pt x="217" y="60"/>
                    </a:lnTo>
                    <a:lnTo>
                      <a:pt x="226" y="62"/>
                    </a:lnTo>
                    <a:lnTo>
                      <a:pt x="229" y="61"/>
                    </a:lnTo>
                    <a:lnTo>
                      <a:pt x="228" y="55"/>
                    </a:lnTo>
                    <a:lnTo>
                      <a:pt x="224" y="46"/>
                    </a:lnTo>
                    <a:lnTo>
                      <a:pt x="218" y="37"/>
                    </a:lnTo>
                    <a:lnTo>
                      <a:pt x="212" y="29"/>
                    </a:lnTo>
                    <a:lnTo>
                      <a:pt x="208" y="22"/>
                    </a:lnTo>
                    <a:lnTo>
                      <a:pt x="206" y="20"/>
                    </a:lnTo>
                    <a:lnTo>
                      <a:pt x="195" y="16"/>
                    </a:lnTo>
                    <a:lnTo>
                      <a:pt x="184" y="12"/>
                    </a:lnTo>
                    <a:lnTo>
                      <a:pt x="172" y="8"/>
                    </a:lnTo>
                    <a:lnTo>
                      <a:pt x="160" y="5"/>
                    </a:lnTo>
                    <a:lnTo>
                      <a:pt x="147" y="3"/>
                    </a:lnTo>
                    <a:lnTo>
                      <a:pt x="133" y="2"/>
                    </a:lnTo>
                    <a:lnTo>
                      <a:pt x="119" y="0"/>
                    </a:lnTo>
                    <a:lnTo>
                      <a:pt x="104" y="0"/>
                    </a:lnTo>
                    <a:lnTo>
                      <a:pt x="90" y="0"/>
                    </a:lnTo>
                    <a:lnTo>
                      <a:pt x="76" y="2"/>
                    </a:lnTo>
                    <a:lnTo>
                      <a:pt x="62" y="3"/>
                    </a:lnTo>
                    <a:lnTo>
                      <a:pt x="50" y="5"/>
                    </a:lnTo>
                    <a:lnTo>
                      <a:pt x="36" y="8"/>
                    </a:lnTo>
                    <a:lnTo>
                      <a:pt x="24" y="11"/>
                    </a:lnTo>
                    <a:lnTo>
                      <a:pt x="13" y="15"/>
                    </a:lnTo>
                    <a:lnTo>
                      <a:pt x="2" y="18"/>
                    </a:lnTo>
                    <a:lnTo>
                      <a:pt x="2" y="20"/>
                    </a:lnTo>
                    <a:lnTo>
                      <a:pt x="5" y="21"/>
                    </a:lnTo>
                    <a:lnTo>
                      <a:pt x="8" y="22"/>
                    </a:lnTo>
                    <a:lnTo>
                      <a:pt x="13" y="25"/>
                    </a:lnTo>
                    <a:lnTo>
                      <a:pt x="20" y="25"/>
                    </a:lnTo>
                    <a:lnTo>
                      <a:pt x="31" y="25"/>
                    </a:lnTo>
                    <a:lnTo>
                      <a:pt x="44" y="21"/>
                    </a:lnTo>
                    <a:lnTo>
                      <a:pt x="59" y="16"/>
                    </a:lnTo>
                    <a:lnTo>
                      <a:pt x="75" y="11"/>
                    </a:lnTo>
                    <a:lnTo>
                      <a:pt x="87" y="8"/>
                    </a:lnTo>
                    <a:lnTo>
                      <a:pt x="96" y="7"/>
                    </a:lnTo>
                    <a:lnTo>
                      <a:pt x="102" y="8"/>
                    </a:lnTo>
                    <a:lnTo>
                      <a:pt x="105" y="11"/>
                    </a:lnTo>
                    <a:lnTo>
                      <a:pt x="107" y="15"/>
                    </a:lnTo>
                    <a:lnTo>
                      <a:pt x="105" y="17"/>
                    </a:lnTo>
                    <a:lnTo>
                      <a:pt x="103" y="20"/>
                    </a:lnTo>
                    <a:lnTo>
                      <a:pt x="105" y="18"/>
                    </a:lnTo>
                    <a:lnTo>
                      <a:pt x="109" y="16"/>
                    </a:lnTo>
                    <a:lnTo>
                      <a:pt x="111" y="11"/>
                    </a:lnTo>
                    <a:lnTo>
                      <a:pt x="109" y="5"/>
                    </a:lnTo>
                    <a:lnTo>
                      <a:pt x="111" y="5"/>
                    </a:lnTo>
                    <a:lnTo>
                      <a:pt x="119" y="7"/>
                    </a:lnTo>
                    <a:lnTo>
                      <a:pt x="130" y="8"/>
                    </a:lnTo>
                    <a:lnTo>
                      <a:pt x="142" y="9"/>
                    </a:lnTo>
                    <a:lnTo>
                      <a:pt x="155" y="13"/>
                    </a:lnTo>
                    <a:lnTo>
                      <a:pt x="167" y="16"/>
                    </a:lnTo>
                    <a:lnTo>
                      <a:pt x="177" y="21"/>
                    </a:lnTo>
                    <a:lnTo>
                      <a:pt x="184" y="26"/>
                    </a:lnTo>
                    <a:lnTo>
                      <a:pt x="189" y="35"/>
                    </a:lnTo>
                    <a:lnTo>
                      <a:pt x="187" y="39"/>
                    </a:lnTo>
                    <a:lnTo>
                      <a:pt x="179" y="39"/>
                    </a:lnTo>
                    <a:lnTo>
                      <a:pt x="168" y="37"/>
                    </a:lnTo>
                    <a:lnTo>
                      <a:pt x="161" y="35"/>
                    </a:lnTo>
                    <a:lnTo>
                      <a:pt x="153" y="34"/>
                    </a:lnTo>
                    <a:lnTo>
                      <a:pt x="142" y="31"/>
                    </a:lnTo>
                    <a:lnTo>
                      <a:pt x="131" y="30"/>
                    </a:lnTo>
                    <a:lnTo>
                      <a:pt x="120" y="30"/>
                    </a:lnTo>
                    <a:lnTo>
                      <a:pt x="109" y="30"/>
                    </a:lnTo>
                    <a:lnTo>
                      <a:pt x="102" y="30"/>
                    </a:lnTo>
                    <a:lnTo>
                      <a:pt x="96" y="31"/>
                    </a:lnTo>
                    <a:lnTo>
                      <a:pt x="90" y="33"/>
                    </a:lnTo>
                    <a:lnTo>
                      <a:pt x="88" y="30"/>
                    </a:lnTo>
                    <a:lnTo>
                      <a:pt x="91" y="26"/>
                    </a:lnTo>
                    <a:lnTo>
                      <a:pt x="97" y="24"/>
                    </a:lnTo>
                    <a:lnTo>
                      <a:pt x="94" y="24"/>
                    </a:lnTo>
                    <a:lnTo>
                      <a:pt x="88" y="24"/>
                    </a:lnTo>
                    <a:lnTo>
                      <a:pt x="81" y="26"/>
                    </a:lnTo>
                    <a:lnTo>
                      <a:pt x="74" y="31"/>
                    </a:lnTo>
                    <a:lnTo>
                      <a:pt x="67" y="37"/>
                    </a:lnTo>
                    <a:lnTo>
                      <a:pt x="57" y="38"/>
                    </a:lnTo>
                    <a:lnTo>
                      <a:pt x="47" y="38"/>
                    </a:lnTo>
                    <a:lnTo>
                      <a:pt x="41" y="38"/>
                    </a:lnTo>
                    <a:lnTo>
                      <a:pt x="39" y="38"/>
                    </a:lnTo>
                    <a:lnTo>
                      <a:pt x="34" y="38"/>
                    </a:lnTo>
                    <a:lnTo>
                      <a:pt x="29" y="39"/>
                    </a:lnTo>
                    <a:lnTo>
                      <a:pt x="23" y="40"/>
                    </a:lnTo>
                    <a:lnTo>
                      <a:pt x="17" y="42"/>
                    </a:lnTo>
                    <a:lnTo>
                      <a:pt x="11" y="46"/>
                    </a:lnTo>
                    <a:lnTo>
                      <a:pt x="5" y="49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64" name="Freeform 163"/>
              <p:cNvSpPr>
                <a:spLocks/>
              </p:cNvSpPr>
              <p:nvPr/>
            </p:nvSpPr>
            <p:spPr bwMode="auto">
              <a:xfrm>
                <a:off x="2467" y="1194"/>
                <a:ext cx="111" cy="46"/>
              </a:xfrm>
              <a:custGeom>
                <a:avLst/>
                <a:gdLst>
                  <a:gd name="T0" fmla="*/ 111 w 111"/>
                  <a:gd name="T1" fmla="*/ 37 h 46"/>
                  <a:gd name="T2" fmla="*/ 95 w 111"/>
                  <a:gd name="T3" fmla="*/ 42 h 46"/>
                  <a:gd name="T4" fmla="*/ 79 w 111"/>
                  <a:gd name="T5" fmla="*/ 45 h 46"/>
                  <a:gd name="T6" fmla="*/ 65 w 111"/>
                  <a:gd name="T7" fmla="*/ 46 h 46"/>
                  <a:gd name="T8" fmla="*/ 50 w 111"/>
                  <a:gd name="T9" fmla="*/ 46 h 46"/>
                  <a:gd name="T10" fmla="*/ 36 w 111"/>
                  <a:gd name="T11" fmla="*/ 46 h 46"/>
                  <a:gd name="T12" fmla="*/ 23 w 111"/>
                  <a:gd name="T13" fmla="*/ 44 h 46"/>
                  <a:gd name="T14" fmla="*/ 11 w 111"/>
                  <a:gd name="T15" fmla="*/ 41 h 46"/>
                  <a:gd name="T16" fmla="*/ 0 w 111"/>
                  <a:gd name="T17" fmla="*/ 37 h 46"/>
                  <a:gd name="T18" fmla="*/ 0 w 111"/>
                  <a:gd name="T19" fmla="*/ 0 h 46"/>
                  <a:gd name="T20" fmla="*/ 11 w 111"/>
                  <a:gd name="T21" fmla="*/ 4 h 46"/>
                  <a:gd name="T22" fmla="*/ 23 w 111"/>
                  <a:gd name="T23" fmla="*/ 6 h 46"/>
                  <a:gd name="T24" fmla="*/ 36 w 111"/>
                  <a:gd name="T25" fmla="*/ 9 h 46"/>
                  <a:gd name="T26" fmla="*/ 50 w 111"/>
                  <a:gd name="T27" fmla="*/ 9 h 46"/>
                  <a:gd name="T28" fmla="*/ 65 w 111"/>
                  <a:gd name="T29" fmla="*/ 9 h 46"/>
                  <a:gd name="T30" fmla="*/ 79 w 111"/>
                  <a:gd name="T31" fmla="*/ 8 h 46"/>
                  <a:gd name="T32" fmla="*/ 95 w 111"/>
                  <a:gd name="T33" fmla="*/ 5 h 46"/>
                  <a:gd name="T34" fmla="*/ 111 w 111"/>
                  <a:gd name="T35" fmla="*/ 0 h 46"/>
                  <a:gd name="T36" fmla="*/ 111 w 111"/>
                  <a:gd name="T37" fmla="*/ 37 h 4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1"/>
                  <a:gd name="T58" fmla="*/ 0 h 46"/>
                  <a:gd name="T59" fmla="*/ 111 w 111"/>
                  <a:gd name="T60" fmla="*/ 46 h 4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1" h="46">
                    <a:moveTo>
                      <a:pt x="111" y="37"/>
                    </a:moveTo>
                    <a:lnTo>
                      <a:pt x="95" y="42"/>
                    </a:lnTo>
                    <a:lnTo>
                      <a:pt x="79" y="45"/>
                    </a:lnTo>
                    <a:lnTo>
                      <a:pt x="65" y="46"/>
                    </a:lnTo>
                    <a:lnTo>
                      <a:pt x="50" y="46"/>
                    </a:lnTo>
                    <a:lnTo>
                      <a:pt x="36" y="46"/>
                    </a:lnTo>
                    <a:lnTo>
                      <a:pt x="23" y="44"/>
                    </a:lnTo>
                    <a:lnTo>
                      <a:pt x="11" y="41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11" y="4"/>
                    </a:lnTo>
                    <a:lnTo>
                      <a:pt x="23" y="6"/>
                    </a:lnTo>
                    <a:lnTo>
                      <a:pt x="36" y="9"/>
                    </a:lnTo>
                    <a:lnTo>
                      <a:pt x="50" y="9"/>
                    </a:lnTo>
                    <a:lnTo>
                      <a:pt x="65" y="9"/>
                    </a:lnTo>
                    <a:lnTo>
                      <a:pt x="79" y="8"/>
                    </a:lnTo>
                    <a:lnTo>
                      <a:pt x="95" y="5"/>
                    </a:lnTo>
                    <a:lnTo>
                      <a:pt x="111" y="0"/>
                    </a:lnTo>
                    <a:lnTo>
                      <a:pt x="111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65" name="Freeform 164"/>
              <p:cNvSpPr>
                <a:spLocks/>
              </p:cNvSpPr>
              <p:nvPr/>
            </p:nvSpPr>
            <p:spPr bwMode="auto">
              <a:xfrm>
                <a:off x="2318" y="3198"/>
                <a:ext cx="89" cy="94"/>
              </a:xfrm>
              <a:custGeom>
                <a:avLst/>
                <a:gdLst>
                  <a:gd name="T0" fmla="*/ 44 w 89"/>
                  <a:gd name="T1" fmla="*/ 94 h 94"/>
                  <a:gd name="T2" fmla="*/ 52 w 89"/>
                  <a:gd name="T3" fmla="*/ 93 h 94"/>
                  <a:gd name="T4" fmla="*/ 61 w 89"/>
                  <a:gd name="T5" fmla="*/ 91 h 94"/>
                  <a:gd name="T6" fmla="*/ 68 w 89"/>
                  <a:gd name="T7" fmla="*/ 87 h 94"/>
                  <a:gd name="T8" fmla="*/ 75 w 89"/>
                  <a:gd name="T9" fmla="*/ 80 h 94"/>
                  <a:gd name="T10" fmla="*/ 82 w 89"/>
                  <a:gd name="T11" fmla="*/ 72 h 94"/>
                  <a:gd name="T12" fmla="*/ 85 w 89"/>
                  <a:gd name="T13" fmla="*/ 65 h 94"/>
                  <a:gd name="T14" fmla="*/ 88 w 89"/>
                  <a:gd name="T15" fmla="*/ 56 h 94"/>
                  <a:gd name="T16" fmla="*/ 89 w 89"/>
                  <a:gd name="T17" fmla="*/ 47 h 94"/>
                  <a:gd name="T18" fmla="*/ 88 w 89"/>
                  <a:gd name="T19" fmla="*/ 38 h 94"/>
                  <a:gd name="T20" fmla="*/ 85 w 89"/>
                  <a:gd name="T21" fmla="*/ 28 h 94"/>
                  <a:gd name="T22" fmla="*/ 82 w 89"/>
                  <a:gd name="T23" fmla="*/ 21 h 94"/>
                  <a:gd name="T24" fmla="*/ 75 w 89"/>
                  <a:gd name="T25" fmla="*/ 13 h 94"/>
                  <a:gd name="T26" fmla="*/ 68 w 89"/>
                  <a:gd name="T27" fmla="*/ 8 h 94"/>
                  <a:gd name="T28" fmla="*/ 61 w 89"/>
                  <a:gd name="T29" fmla="*/ 4 h 94"/>
                  <a:gd name="T30" fmla="*/ 52 w 89"/>
                  <a:gd name="T31" fmla="*/ 1 h 94"/>
                  <a:gd name="T32" fmla="*/ 44 w 89"/>
                  <a:gd name="T33" fmla="*/ 0 h 94"/>
                  <a:gd name="T34" fmla="*/ 35 w 89"/>
                  <a:gd name="T35" fmla="*/ 1 h 94"/>
                  <a:gd name="T36" fmla="*/ 27 w 89"/>
                  <a:gd name="T37" fmla="*/ 4 h 94"/>
                  <a:gd name="T38" fmla="*/ 20 w 89"/>
                  <a:gd name="T39" fmla="*/ 8 h 94"/>
                  <a:gd name="T40" fmla="*/ 14 w 89"/>
                  <a:gd name="T41" fmla="*/ 13 h 94"/>
                  <a:gd name="T42" fmla="*/ 8 w 89"/>
                  <a:gd name="T43" fmla="*/ 21 h 94"/>
                  <a:gd name="T44" fmla="*/ 4 w 89"/>
                  <a:gd name="T45" fmla="*/ 28 h 94"/>
                  <a:gd name="T46" fmla="*/ 2 w 89"/>
                  <a:gd name="T47" fmla="*/ 38 h 94"/>
                  <a:gd name="T48" fmla="*/ 0 w 89"/>
                  <a:gd name="T49" fmla="*/ 47 h 94"/>
                  <a:gd name="T50" fmla="*/ 2 w 89"/>
                  <a:gd name="T51" fmla="*/ 56 h 94"/>
                  <a:gd name="T52" fmla="*/ 4 w 89"/>
                  <a:gd name="T53" fmla="*/ 65 h 94"/>
                  <a:gd name="T54" fmla="*/ 8 w 89"/>
                  <a:gd name="T55" fmla="*/ 72 h 94"/>
                  <a:gd name="T56" fmla="*/ 14 w 89"/>
                  <a:gd name="T57" fmla="*/ 80 h 94"/>
                  <a:gd name="T58" fmla="*/ 20 w 89"/>
                  <a:gd name="T59" fmla="*/ 87 h 94"/>
                  <a:gd name="T60" fmla="*/ 27 w 89"/>
                  <a:gd name="T61" fmla="*/ 91 h 94"/>
                  <a:gd name="T62" fmla="*/ 35 w 89"/>
                  <a:gd name="T63" fmla="*/ 93 h 94"/>
                  <a:gd name="T64" fmla="*/ 44 w 89"/>
                  <a:gd name="T65" fmla="*/ 94 h 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9"/>
                  <a:gd name="T100" fmla="*/ 0 h 94"/>
                  <a:gd name="T101" fmla="*/ 89 w 89"/>
                  <a:gd name="T102" fmla="*/ 94 h 9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9" h="94">
                    <a:moveTo>
                      <a:pt x="44" y="94"/>
                    </a:moveTo>
                    <a:lnTo>
                      <a:pt x="52" y="93"/>
                    </a:lnTo>
                    <a:lnTo>
                      <a:pt x="61" y="91"/>
                    </a:lnTo>
                    <a:lnTo>
                      <a:pt x="68" y="87"/>
                    </a:lnTo>
                    <a:lnTo>
                      <a:pt x="75" y="80"/>
                    </a:lnTo>
                    <a:lnTo>
                      <a:pt x="82" y="72"/>
                    </a:lnTo>
                    <a:lnTo>
                      <a:pt x="85" y="65"/>
                    </a:lnTo>
                    <a:lnTo>
                      <a:pt x="88" y="56"/>
                    </a:lnTo>
                    <a:lnTo>
                      <a:pt x="89" y="47"/>
                    </a:lnTo>
                    <a:lnTo>
                      <a:pt x="88" y="38"/>
                    </a:lnTo>
                    <a:lnTo>
                      <a:pt x="85" y="28"/>
                    </a:lnTo>
                    <a:lnTo>
                      <a:pt x="82" y="21"/>
                    </a:lnTo>
                    <a:lnTo>
                      <a:pt x="75" y="13"/>
                    </a:lnTo>
                    <a:lnTo>
                      <a:pt x="68" y="8"/>
                    </a:lnTo>
                    <a:lnTo>
                      <a:pt x="61" y="4"/>
                    </a:lnTo>
                    <a:lnTo>
                      <a:pt x="52" y="1"/>
                    </a:lnTo>
                    <a:lnTo>
                      <a:pt x="44" y="0"/>
                    </a:lnTo>
                    <a:lnTo>
                      <a:pt x="35" y="1"/>
                    </a:lnTo>
                    <a:lnTo>
                      <a:pt x="27" y="4"/>
                    </a:lnTo>
                    <a:lnTo>
                      <a:pt x="20" y="8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6"/>
                    </a:lnTo>
                    <a:lnTo>
                      <a:pt x="4" y="65"/>
                    </a:lnTo>
                    <a:lnTo>
                      <a:pt x="8" y="72"/>
                    </a:lnTo>
                    <a:lnTo>
                      <a:pt x="14" y="80"/>
                    </a:lnTo>
                    <a:lnTo>
                      <a:pt x="20" y="87"/>
                    </a:lnTo>
                    <a:lnTo>
                      <a:pt x="27" y="91"/>
                    </a:lnTo>
                    <a:lnTo>
                      <a:pt x="35" y="93"/>
                    </a:lnTo>
                    <a:lnTo>
                      <a:pt x="44" y="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66" name="Freeform 165"/>
              <p:cNvSpPr>
                <a:spLocks/>
              </p:cNvSpPr>
              <p:nvPr/>
            </p:nvSpPr>
            <p:spPr bwMode="auto">
              <a:xfrm>
                <a:off x="2645" y="3198"/>
                <a:ext cx="89" cy="94"/>
              </a:xfrm>
              <a:custGeom>
                <a:avLst/>
                <a:gdLst>
                  <a:gd name="T0" fmla="*/ 44 w 89"/>
                  <a:gd name="T1" fmla="*/ 94 h 94"/>
                  <a:gd name="T2" fmla="*/ 53 w 89"/>
                  <a:gd name="T3" fmla="*/ 93 h 94"/>
                  <a:gd name="T4" fmla="*/ 61 w 89"/>
                  <a:gd name="T5" fmla="*/ 91 h 94"/>
                  <a:gd name="T6" fmla="*/ 68 w 89"/>
                  <a:gd name="T7" fmla="*/ 87 h 94"/>
                  <a:gd name="T8" fmla="*/ 76 w 89"/>
                  <a:gd name="T9" fmla="*/ 80 h 94"/>
                  <a:gd name="T10" fmla="*/ 82 w 89"/>
                  <a:gd name="T11" fmla="*/ 72 h 94"/>
                  <a:gd name="T12" fmla="*/ 85 w 89"/>
                  <a:gd name="T13" fmla="*/ 65 h 94"/>
                  <a:gd name="T14" fmla="*/ 88 w 89"/>
                  <a:gd name="T15" fmla="*/ 56 h 94"/>
                  <a:gd name="T16" fmla="*/ 89 w 89"/>
                  <a:gd name="T17" fmla="*/ 47 h 94"/>
                  <a:gd name="T18" fmla="*/ 88 w 89"/>
                  <a:gd name="T19" fmla="*/ 38 h 94"/>
                  <a:gd name="T20" fmla="*/ 85 w 89"/>
                  <a:gd name="T21" fmla="*/ 28 h 94"/>
                  <a:gd name="T22" fmla="*/ 82 w 89"/>
                  <a:gd name="T23" fmla="*/ 21 h 94"/>
                  <a:gd name="T24" fmla="*/ 76 w 89"/>
                  <a:gd name="T25" fmla="*/ 13 h 94"/>
                  <a:gd name="T26" fmla="*/ 68 w 89"/>
                  <a:gd name="T27" fmla="*/ 8 h 94"/>
                  <a:gd name="T28" fmla="*/ 61 w 89"/>
                  <a:gd name="T29" fmla="*/ 4 h 94"/>
                  <a:gd name="T30" fmla="*/ 53 w 89"/>
                  <a:gd name="T31" fmla="*/ 1 h 94"/>
                  <a:gd name="T32" fmla="*/ 44 w 89"/>
                  <a:gd name="T33" fmla="*/ 0 h 94"/>
                  <a:gd name="T34" fmla="*/ 36 w 89"/>
                  <a:gd name="T35" fmla="*/ 1 h 94"/>
                  <a:gd name="T36" fmla="*/ 27 w 89"/>
                  <a:gd name="T37" fmla="*/ 4 h 94"/>
                  <a:gd name="T38" fmla="*/ 20 w 89"/>
                  <a:gd name="T39" fmla="*/ 8 h 94"/>
                  <a:gd name="T40" fmla="*/ 14 w 89"/>
                  <a:gd name="T41" fmla="*/ 13 h 94"/>
                  <a:gd name="T42" fmla="*/ 8 w 89"/>
                  <a:gd name="T43" fmla="*/ 21 h 94"/>
                  <a:gd name="T44" fmla="*/ 4 w 89"/>
                  <a:gd name="T45" fmla="*/ 28 h 94"/>
                  <a:gd name="T46" fmla="*/ 2 w 89"/>
                  <a:gd name="T47" fmla="*/ 38 h 94"/>
                  <a:gd name="T48" fmla="*/ 0 w 89"/>
                  <a:gd name="T49" fmla="*/ 47 h 94"/>
                  <a:gd name="T50" fmla="*/ 2 w 89"/>
                  <a:gd name="T51" fmla="*/ 56 h 94"/>
                  <a:gd name="T52" fmla="*/ 4 w 89"/>
                  <a:gd name="T53" fmla="*/ 65 h 94"/>
                  <a:gd name="T54" fmla="*/ 8 w 89"/>
                  <a:gd name="T55" fmla="*/ 72 h 94"/>
                  <a:gd name="T56" fmla="*/ 14 w 89"/>
                  <a:gd name="T57" fmla="*/ 80 h 94"/>
                  <a:gd name="T58" fmla="*/ 20 w 89"/>
                  <a:gd name="T59" fmla="*/ 87 h 94"/>
                  <a:gd name="T60" fmla="*/ 27 w 89"/>
                  <a:gd name="T61" fmla="*/ 91 h 94"/>
                  <a:gd name="T62" fmla="*/ 36 w 89"/>
                  <a:gd name="T63" fmla="*/ 93 h 94"/>
                  <a:gd name="T64" fmla="*/ 44 w 89"/>
                  <a:gd name="T65" fmla="*/ 94 h 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9"/>
                  <a:gd name="T100" fmla="*/ 0 h 94"/>
                  <a:gd name="T101" fmla="*/ 89 w 89"/>
                  <a:gd name="T102" fmla="*/ 94 h 9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9" h="94">
                    <a:moveTo>
                      <a:pt x="44" y="94"/>
                    </a:moveTo>
                    <a:lnTo>
                      <a:pt x="53" y="93"/>
                    </a:lnTo>
                    <a:lnTo>
                      <a:pt x="61" y="91"/>
                    </a:lnTo>
                    <a:lnTo>
                      <a:pt x="68" y="87"/>
                    </a:lnTo>
                    <a:lnTo>
                      <a:pt x="76" y="80"/>
                    </a:lnTo>
                    <a:lnTo>
                      <a:pt x="82" y="72"/>
                    </a:lnTo>
                    <a:lnTo>
                      <a:pt x="85" y="65"/>
                    </a:lnTo>
                    <a:lnTo>
                      <a:pt x="88" y="56"/>
                    </a:lnTo>
                    <a:lnTo>
                      <a:pt x="89" y="47"/>
                    </a:lnTo>
                    <a:lnTo>
                      <a:pt x="88" y="38"/>
                    </a:lnTo>
                    <a:lnTo>
                      <a:pt x="85" y="28"/>
                    </a:lnTo>
                    <a:lnTo>
                      <a:pt x="82" y="21"/>
                    </a:lnTo>
                    <a:lnTo>
                      <a:pt x="76" y="13"/>
                    </a:lnTo>
                    <a:lnTo>
                      <a:pt x="68" y="8"/>
                    </a:lnTo>
                    <a:lnTo>
                      <a:pt x="61" y="4"/>
                    </a:lnTo>
                    <a:lnTo>
                      <a:pt x="53" y="1"/>
                    </a:lnTo>
                    <a:lnTo>
                      <a:pt x="44" y="0"/>
                    </a:lnTo>
                    <a:lnTo>
                      <a:pt x="36" y="1"/>
                    </a:lnTo>
                    <a:lnTo>
                      <a:pt x="27" y="4"/>
                    </a:lnTo>
                    <a:lnTo>
                      <a:pt x="20" y="8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6"/>
                    </a:lnTo>
                    <a:lnTo>
                      <a:pt x="4" y="65"/>
                    </a:lnTo>
                    <a:lnTo>
                      <a:pt x="8" y="72"/>
                    </a:lnTo>
                    <a:lnTo>
                      <a:pt x="14" y="80"/>
                    </a:lnTo>
                    <a:lnTo>
                      <a:pt x="20" y="87"/>
                    </a:lnTo>
                    <a:lnTo>
                      <a:pt x="27" y="91"/>
                    </a:lnTo>
                    <a:lnTo>
                      <a:pt x="36" y="93"/>
                    </a:lnTo>
                    <a:lnTo>
                      <a:pt x="44" y="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67" name="Freeform 166"/>
              <p:cNvSpPr>
                <a:spLocks/>
              </p:cNvSpPr>
              <p:nvPr/>
            </p:nvSpPr>
            <p:spPr bwMode="auto">
              <a:xfrm>
                <a:off x="2356" y="3188"/>
                <a:ext cx="333" cy="94"/>
              </a:xfrm>
              <a:custGeom>
                <a:avLst/>
                <a:gdLst>
                  <a:gd name="T0" fmla="*/ 333 w 333"/>
                  <a:gd name="T1" fmla="*/ 88 h 94"/>
                  <a:gd name="T2" fmla="*/ 329 w 333"/>
                  <a:gd name="T3" fmla="*/ 70 h 94"/>
                  <a:gd name="T4" fmla="*/ 320 w 333"/>
                  <a:gd name="T5" fmla="*/ 54 h 94"/>
                  <a:gd name="T6" fmla="*/ 305 w 333"/>
                  <a:gd name="T7" fmla="*/ 38 h 94"/>
                  <a:gd name="T8" fmla="*/ 285 w 333"/>
                  <a:gd name="T9" fmla="*/ 26 h 94"/>
                  <a:gd name="T10" fmla="*/ 260 w 333"/>
                  <a:gd name="T11" fmla="*/ 15 h 94"/>
                  <a:gd name="T12" fmla="*/ 231 w 333"/>
                  <a:gd name="T13" fmla="*/ 6 h 94"/>
                  <a:gd name="T14" fmla="*/ 201 w 333"/>
                  <a:gd name="T15" fmla="*/ 1 h 94"/>
                  <a:gd name="T16" fmla="*/ 167 w 333"/>
                  <a:gd name="T17" fmla="*/ 0 h 94"/>
                  <a:gd name="T18" fmla="*/ 133 w 333"/>
                  <a:gd name="T19" fmla="*/ 1 h 94"/>
                  <a:gd name="T20" fmla="*/ 102 w 333"/>
                  <a:gd name="T21" fmla="*/ 6 h 94"/>
                  <a:gd name="T22" fmla="*/ 74 w 333"/>
                  <a:gd name="T23" fmla="*/ 15 h 94"/>
                  <a:gd name="T24" fmla="*/ 50 w 333"/>
                  <a:gd name="T25" fmla="*/ 26 h 94"/>
                  <a:gd name="T26" fmla="*/ 29 w 333"/>
                  <a:gd name="T27" fmla="*/ 38 h 94"/>
                  <a:gd name="T28" fmla="*/ 13 w 333"/>
                  <a:gd name="T29" fmla="*/ 54 h 94"/>
                  <a:gd name="T30" fmla="*/ 4 w 333"/>
                  <a:gd name="T31" fmla="*/ 70 h 94"/>
                  <a:gd name="T32" fmla="*/ 0 w 333"/>
                  <a:gd name="T33" fmla="*/ 88 h 94"/>
                  <a:gd name="T34" fmla="*/ 1 w 333"/>
                  <a:gd name="T35" fmla="*/ 89 h 94"/>
                  <a:gd name="T36" fmla="*/ 5 w 333"/>
                  <a:gd name="T37" fmla="*/ 93 h 94"/>
                  <a:gd name="T38" fmla="*/ 10 w 333"/>
                  <a:gd name="T39" fmla="*/ 92 h 94"/>
                  <a:gd name="T40" fmla="*/ 18 w 333"/>
                  <a:gd name="T41" fmla="*/ 84 h 94"/>
                  <a:gd name="T42" fmla="*/ 19 w 333"/>
                  <a:gd name="T43" fmla="*/ 82 h 94"/>
                  <a:gd name="T44" fmla="*/ 31 w 333"/>
                  <a:gd name="T45" fmla="*/ 72 h 94"/>
                  <a:gd name="T46" fmla="*/ 45 w 333"/>
                  <a:gd name="T47" fmla="*/ 64 h 94"/>
                  <a:gd name="T48" fmla="*/ 62 w 333"/>
                  <a:gd name="T49" fmla="*/ 55 h 94"/>
                  <a:gd name="T50" fmla="*/ 80 w 333"/>
                  <a:gd name="T51" fmla="*/ 49 h 94"/>
                  <a:gd name="T52" fmla="*/ 99 w 333"/>
                  <a:gd name="T53" fmla="*/ 44 h 94"/>
                  <a:gd name="T54" fmla="*/ 121 w 333"/>
                  <a:gd name="T55" fmla="*/ 40 h 94"/>
                  <a:gd name="T56" fmla="*/ 143 w 333"/>
                  <a:gd name="T57" fmla="*/ 37 h 94"/>
                  <a:gd name="T58" fmla="*/ 167 w 333"/>
                  <a:gd name="T59" fmla="*/ 36 h 94"/>
                  <a:gd name="T60" fmla="*/ 191 w 333"/>
                  <a:gd name="T61" fmla="*/ 37 h 94"/>
                  <a:gd name="T62" fmla="*/ 214 w 333"/>
                  <a:gd name="T63" fmla="*/ 40 h 94"/>
                  <a:gd name="T64" fmla="*/ 235 w 333"/>
                  <a:gd name="T65" fmla="*/ 44 h 94"/>
                  <a:gd name="T66" fmla="*/ 256 w 333"/>
                  <a:gd name="T67" fmla="*/ 49 h 94"/>
                  <a:gd name="T68" fmla="*/ 274 w 333"/>
                  <a:gd name="T69" fmla="*/ 57 h 94"/>
                  <a:gd name="T70" fmla="*/ 289 w 333"/>
                  <a:gd name="T71" fmla="*/ 64 h 94"/>
                  <a:gd name="T72" fmla="*/ 303 w 333"/>
                  <a:gd name="T73" fmla="*/ 73 h 94"/>
                  <a:gd name="T74" fmla="*/ 315 w 333"/>
                  <a:gd name="T75" fmla="*/ 84 h 94"/>
                  <a:gd name="T76" fmla="*/ 317 w 333"/>
                  <a:gd name="T77" fmla="*/ 86 h 94"/>
                  <a:gd name="T78" fmla="*/ 322 w 333"/>
                  <a:gd name="T79" fmla="*/ 92 h 94"/>
                  <a:gd name="T80" fmla="*/ 328 w 333"/>
                  <a:gd name="T81" fmla="*/ 94 h 94"/>
                  <a:gd name="T82" fmla="*/ 333 w 333"/>
                  <a:gd name="T83" fmla="*/ 88 h 9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33"/>
                  <a:gd name="T127" fmla="*/ 0 h 94"/>
                  <a:gd name="T128" fmla="*/ 333 w 333"/>
                  <a:gd name="T129" fmla="*/ 94 h 9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33" h="94">
                    <a:moveTo>
                      <a:pt x="333" y="88"/>
                    </a:moveTo>
                    <a:lnTo>
                      <a:pt x="329" y="70"/>
                    </a:lnTo>
                    <a:lnTo>
                      <a:pt x="320" y="54"/>
                    </a:lnTo>
                    <a:lnTo>
                      <a:pt x="305" y="38"/>
                    </a:lnTo>
                    <a:lnTo>
                      <a:pt x="285" y="26"/>
                    </a:lnTo>
                    <a:lnTo>
                      <a:pt x="260" y="15"/>
                    </a:lnTo>
                    <a:lnTo>
                      <a:pt x="231" y="6"/>
                    </a:lnTo>
                    <a:lnTo>
                      <a:pt x="201" y="1"/>
                    </a:lnTo>
                    <a:lnTo>
                      <a:pt x="167" y="0"/>
                    </a:lnTo>
                    <a:lnTo>
                      <a:pt x="133" y="1"/>
                    </a:lnTo>
                    <a:lnTo>
                      <a:pt x="102" y="6"/>
                    </a:lnTo>
                    <a:lnTo>
                      <a:pt x="74" y="15"/>
                    </a:lnTo>
                    <a:lnTo>
                      <a:pt x="50" y="26"/>
                    </a:lnTo>
                    <a:lnTo>
                      <a:pt x="29" y="38"/>
                    </a:lnTo>
                    <a:lnTo>
                      <a:pt x="13" y="54"/>
                    </a:lnTo>
                    <a:lnTo>
                      <a:pt x="4" y="70"/>
                    </a:lnTo>
                    <a:lnTo>
                      <a:pt x="0" y="88"/>
                    </a:lnTo>
                    <a:lnTo>
                      <a:pt x="1" y="89"/>
                    </a:lnTo>
                    <a:lnTo>
                      <a:pt x="5" y="93"/>
                    </a:lnTo>
                    <a:lnTo>
                      <a:pt x="10" y="92"/>
                    </a:lnTo>
                    <a:lnTo>
                      <a:pt x="18" y="84"/>
                    </a:lnTo>
                    <a:lnTo>
                      <a:pt x="19" y="82"/>
                    </a:lnTo>
                    <a:lnTo>
                      <a:pt x="31" y="72"/>
                    </a:lnTo>
                    <a:lnTo>
                      <a:pt x="45" y="64"/>
                    </a:lnTo>
                    <a:lnTo>
                      <a:pt x="62" y="55"/>
                    </a:lnTo>
                    <a:lnTo>
                      <a:pt x="80" y="49"/>
                    </a:lnTo>
                    <a:lnTo>
                      <a:pt x="99" y="44"/>
                    </a:lnTo>
                    <a:lnTo>
                      <a:pt x="121" y="40"/>
                    </a:lnTo>
                    <a:lnTo>
                      <a:pt x="143" y="37"/>
                    </a:lnTo>
                    <a:lnTo>
                      <a:pt x="167" y="36"/>
                    </a:lnTo>
                    <a:lnTo>
                      <a:pt x="191" y="37"/>
                    </a:lnTo>
                    <a:lnTo>
                      <a:pt x="214" y="40"/>
                    </a:lnTo>
                    <a:lnTo>
                      <a:pt x="235" y="44"/>
                    </a:lnTo>
                    <a:lnTo>
                      <a:pt x="256" y="49"/>
                    </a:lnTo>
                    <a:lnTo>
                      <a:pt x="274" y="57"/>
                    </a:lnTo>
                    <a:lnTo>
                      <a:pt x="289" y="64"/>
                    </a:lnTo>
                    <a:lnTo>
                      <a:pt x="303" y="73"/>
                    </a:lnTo>
                    <a:lnTo>
                      <a:pt x="315" y="84"/>
                    </a:lnTo>
                    <a:lnTo>
                      <a:pt x="317" y="86"/>
                    </a:lnTo>
                    <a:lnTo>
                      <a:pt x="322" y="92"/>
                    </a:lnTo>
                    <a:lnTo>
                      <a:pt x="328" y="94"/>
                    </a:lnTo>
                    <a:lnTo>
                      <a:pt x="333" y="88"/>
                    </a:lnTo>
                    <a:close/>
                  </a:path>
                </a:pathLst>
              </a:custGeom>
              <a:solidFill>
                <a:srgbClr val="BFCC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68" name="Freeform 167"/>
              <p:cNvSpPr>
                <a:spLocks/>
              </p:cNvSpPr>
              <p:nvPr/>
            </p:nvSpPr>
            <p:spPr bwMode="auto">
              <a:xfrm>
                <a:off x="2523" y="3182"/>
                <a:ext cx="171" cy="94"/>
              </a:xfrm>
              <a:custGeom>
                <a:avLst/>
                <a:gdLst>
                  <a:gd name="T0" fmla="*/ 0 w 171"/>
                  <a:gd name="T1" fmla="*/ 11 h 94"/>
                  <a:gd name="T2" fmla="*/ 0 w 171"/>
                  <a:gd name="T3" fmla="*/ 11 h 94"/>
                  <a:gd name="T4" fmla="*/ 34 w 171"/>
                  <a:gd name="T5" fmla="*/ 11 h 94"/>
                  <a:gd name="T6" fmla="*/ 64 w 171"/>
                  <a:gd name="T7" fmla="*/ 16 h 94"/>
                  <a:gd name="T8" fmla="*/ 92 w 171"/>
                  <a:gd name="T9" fmla="*/ 25 h 94"/>
                  <a:gd name="T10" fmla="*/ 116 w 171"/>
                  <a:gd name="T11" fmla="*/ 35 h 94"/>
                  <a:gd name="T12" fmla="*/ 136 w 171"/>
                  <a:gd name="T13" fmla="*/ 48 h 94"/>
                  <a:gd name="T14" fmla="*/ 149 w 171"/>
                  <a:gd name="T15" fmla="*/ 63 h 94"/>
                  <a:gd name="T16" fmla="*/ 159 w 171"/>
                  <a:gd name="T17" fmla="*/ 77 h 94"/>
                  <a:gd name="T18" fmla="*/ 161 w 171"/>
                  <a:gd name="T19" fmla="*/ 94 h 94"/>
                  <a:gd name="T20" fmla="*/ 171 w 171"/>
                  <a:gd name="T21" fmla="*/ 94 h 94"/>
                  <a:gd name="T22" fmla="*/ 166 w 171"/>
                  <a:gd name="T23" fmla="*/ 74 h 94"/>
                  <a:gd name="T24" fmla="*/ 156 w 171"/>
                  <a:gd name="T25" fmla="*/ 57 h 94"/>
                  <a:gd name="T26" fmla="*/ 141 w 171"/>
                  <a:gd name="T27" fmla="*/ 41 h 94"/>
                  <a:gd name="T28" fmla="*/ 119 w 171"/>
                  <a:gd name="T29" fmla="*/ 28 h 94"/>
                  <a:gd name="T30" fmla="*/ 95 w 171"/>
                  <a:gd name="T31" fmla="*/ 17 h 94"/>
                  <a:gd name="T32" fmla="*/ 64 w 171"/>
                  <a:gd name="T33" fmla="*/ 8 h 94"/>
                  <a:gd name="T34" fmla="*/ 34 w 171"/>
                  <a:gd name="T35" fmla="*/ 3 h 94"/>
                  <a:gd name="T36" fmla="*/ 0 w 171"/>
                  <a:gd name="T37" fmla="*/ 0 h 94"/>
                  <a:gd name="T38" fmla="*/ 0 w 171"/>
                  <a:gd name="T39" fmla="*/ 0 h 94"/>
                  <a:gd name="T40" fmla="*/ 0 w 171"/>
                  <a:gd name="T41" fmla="*/ 11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1"/>
                  <a:gd name="T64" fmla="*/ 0 h 94"/>
                  <a:gd name="T65" fmla="*/ 171 w 171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1" h="94">
                    <a:moveTo>
                      <a:pt x="0" y="11"/>
                    </a:moveTo>
                    <a:lnTo>
                      <a:pt x="0" y="11"/>
                    </a:lnTo>
                    <a:lnTo>
                      <a:pt x="34" y="11"/>
                    </a:lnTo>
                    <a:lnTo>
                      <a:pt x="64" y="16"/>
                    </a:lnTo>
                    <a:lnTo>
                      <a:pt x="92" y="25"/>
                    </a:lnTo>
                    <a:lnTo>
                      <a:pt x="116" y="35"/>
                    </a:lnTo>
                    <a:lnTo>
                      <a:pt x="136" y="48"/>
                    </a:lnTo>
                    <a:lnTo>
                      <a:pt x="149" y="63"/>
                    </a:lnTo>
                    <a:lnTo>
                      <a:pt x="159" y="77"/>
                    </a:lnTo>
                    <a:lnTo>
                      <a:pt x="161" y="94"/>
                    </a:lnTo>
                    <a:lnTo>
                      <a:pt x="171" y="94"/>
                    </a:lnTo>
                    <a:lnTo>
                      <a:pt x="166" y="74"/>
                    </a:lnTo>
                    <a:lnTo>
                      <a:pt x="156" y="57"/>
                    </a:lnTo>
                    <a:lnTo>
                      <a:pt x="141" y="41"/>
                    </a:lnTo>
                    <a:lnTo>
                      <a:pt x="119" y="28"/>
                    </a:lnTo>
                    <a:lnTo>
                      <a:pt x="95" y="17"/>
                    </a:lnTo>
                    <a:lnTo>
                      <a:pt x="64" y="8"/>
                    </a:lnTo>
                    <a:lnTo>
                      <a:pt x="34" y="3"/>
                    </a:lnTo>
                    <a:lnTo>
                      <a:pt x="0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69" name="Freeform 168"/>
              <p:cNvSpPr>
                <a:spLocks/>
              </p:cNvSpPr>
              <p:nvPr/>
            </p:nvSpPr>
            <p:spPr bwMode="auto">
              <a:xfrm>
                <a:off x="2351" y="3182"/>
                <a:ext cx="172" cy="95"/>
              </a:xfrm>
              <a:custGeom>
                <a:avLst/>
                <a:gdLst>
                  <a:gd name="T0" fmla="*/ 9 w 172"/>
                  <a:gd name="T1" fmla="*/ 92 h 95"/>
                  <a:gd name="T2" fmla="*/ 10 w 172"/>
                  <a:gd name="T3" fmla="*/ 94 h 95"/>
                  <a:gd name="T4" fmla="*/ 12 w 172"/>
                  <a:gd name="T5" fmla="*/ 77 h 95"/>
                  <a:gd name="T6" fmla="*/ 22 w 172"/>
                  <a:gd name="T7" fmla="*/ 63 h 95"/>
                  <a:gd name="T8" fmla="*/ 36 w 172"/>
                  <a:gd name="T9" fmla="*/ 48 h 95"/>
                  <a:gd name="T10" fmla="*/ 56 w 172"/>
                  <a:gd name="T11" fmla="*/ 35 h 95"/>
                  <a:gd name="T12" fmla="*/ 80 w 172"/>
                  <a:gd name="T13" fmla="*/ 25 h 95"/>
                  <a:gd name="T14" fmla="*/ 107 w 172"/>
                  <a:gd name="T15" fmla="*/ 16 h 95"/>
                  <a:gd name="T16" fmla="*/ 138 w 172"/>
                  <a:gd name="T17" fmla="*/ 11 h 95"/>
                  <a:gd name="T18" fmla="*/ 172 w 172"/>
                  <a:gd name="T19" fmla="*/ 11 h 95"/>
                  <a:gd name="T20" fmla="*/ 172 w 172"/>
                  <a:gd name="T21" fmla="*/ 0 h 95"/>
                  <a:gd name="T22" fmla="*/ 138 w 172"/>
                  <a:gd name="T23" fmla="*/ 3 h 95"/>
                  <a:gd name="T24" fmla="*/ 107 w 172"/>
                  <a:gd name="T25" fmla="*/ 8 h 95"/>
                  <a:gd name="T26" fmla="*/ 78 w 172"/>
                  <a:gd name="T27" fmla="*/ 17 h 95"/>
                  <a:gd name="T28" fmla="*/ 53 w 172"/>
                  <a:gd name="T29" fmla="*/ 28 h 95"/>
                  <a:gd name="T30" fmla="*/ 32 w 172"/>
                  <a:gd name="T31" fmla="*/ 41 h 95"/>
                  <a:gd name="T32" fmla="*/ 15 w 172"/>
                  <a:gd name="T33" fmla="*/ 57 h 95"/>
                  <a:gd name="T34" fmla="*/ 5 w 172"/>
                  <a:gd name="T35" fmla="*/ 74 h 95"/>
                  <a:gd name="T36" fmla="*/ 0 w 172"/>
                  <a:gd name="T37" fmla="*/ 94 h 95"/>
                  <a:gd name="T38" fmla="*/ 1 w 172"/>
                  <a:gd name="T39" fmla="*/ 95 h 95"/>
                  <a:gd name="T40" fmla="*/ 9 w 172"/>
                  <a:gd name="T41" fmla="*/ 92 h 9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2"/>
                  <a:gd name="T64" fmla="*/ 0 h 95"/>
                  <a:gd name="T65" fmla="*/ 172 w 172"/>
                  <a:gd name="T66" fmla="*/ 95 h 9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2" h="95">
                    <a:moveTo>
                      <a:pt x="9" y="92"/>
                    </a:moveTo>
                    <a:lnTo>
                      <a:pt x="10" y="94"/>
                    </a:lnTo>
                    <a:lnTo>
                      <a:pt x="12" y="77"/>
                    </a:lnTo>
                    <a:lnTo>
                      <a:pt x="22" y="63"/>
                    </a:lnTo>
                    <a:lnTo>
                      <a:pt x="36" y="48"/>
                    </a:lnTo>
                    <a:lnTo>
                      <a:pt x="56" y="35"/>
                    </a:lnTo>
                    <a:lnTo>
                      <a:pt x="80" y="25"/>
                    </a:lnTo>
                    <a:lnTo>
                      <a:pt x="107" y="16"/>
                    </a:lnTo>
                    <a:lnTo>
                      <a:pt x="138" y="11"/>
                    </a:lnTo>
                    <a:lnTo>
                      <a:pt x="172" y="11"/>
                    </a:lnTo>
                    <a:lnTo>
                      <a:pt x="172" y="0"/>
                    </a:lnTo>
                    <a:lnTo>
                      <a:pt x="138" y="3"/>
                    </a:lnTo>
                    <a:lnTo>
                      <a:pt x="107" y="8"/>
                    </a:lnTo>
                    <a:lnTo>
                      <a:pt x="78" y="17"/>
                    </a:lnTo>
                    <a:lnTo>
                      <a:pt x="53" y="28"/>
                    </a:lnTo>
                    <a:lnTo>
                      <a:pt x="32" y="41"/>
                    </a:lnTo>
                    <a:lnTo>
                      <a:pt x="15" y="57"/>
                    </a:lnTo>
                    <a:lnTo>
                      <a:pt x="5" y="74"/>
                    </a:lnTo>
                    <a:lnTo>
                      <a:pt x="0" y="94"/>
                    </a:lnTo>
                    <a:lnTo>
                      <a:pt x="1" y="95"/>
                    </a:lnTo>
                    <a:lnTo>
                      <a:pt x="9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70" name="Freeform 169"/>
              <p:cNvSpPr>
                <a:spLocks/>
              </p:cNvSpPr>
              <p:nvPr/>
            </p:nvSpPr>
            <p:spPr bwMode="auto">
              <a:xfrm>
                <a:off x="2352" y="3269"/>
                <a:ext cx="26" cy="16"/>
              </a:xfrm>
              <a:custGeom>
                <a:avLst/>
                <a:gdLst>
                  <a:gd name="T0" fmla="*/ 20 w 26"/>
                  <a:gd name="T1" fmla="*/ 0 h 16"/>
                  <a:gd name="T2" fmla="*/ 18 w 26"/>
                  <a:gd name="T3" fmla="*/ 0 h 16"/>
                  <a:gd name="T4" fmla="*/ 11 w 26"/>
                  <a:gd name="T5" fmla="*/ 7 h 16"/>
                  <a:gd name="T6" fmla="*/ 10 w 26"/>
                  <a:gd name="T7" fmla="*/ 8 h 16"/>
                  <a:gd name="T8" fmla="*/ 8 w 26"/>
                  <a:gd name="T9" fmla="*/ 5 h 16"/>
                  <a:gd name="T10" fmla="*/ 8 w 26"/>
                  <a:gd name="T11" fmla="*/ 5 h 16"/>
                  <a:gd name="T12" fmla="*/ 0 w 26"/>
                  <a:gd name="T13" fmla="*/ 8 h 16"/>
                  <a:gd name="T14" fmla="*/ 3 w 26"/>
                  <a:gd name="T15" fmla="*/ 11 h 16"/>
                  <a:gd name="T16" fmla="*/ 8 w 26"/>
                  <a:gd name="T17" fmla="*/ 16 h 16"/>
                  <a:gd name="T18" fmla="*/ 16 w 26"/>
                  <a:gd name="T19" fmla="*/ 14 h 16"/>
                  <a:gd name="T20" fmla="*/ 26 w 26"/>
                  <a:gd name="T21" fmla="*/ 5 h 16"/>
                  <a:gd name="T22" fmla="*/ 24 w 26"/>
                  <a:gd name="T23" fmla="*/ 5 h 16"/>
                  <a:gd name="T24" fmla="*/ 20 w 26"/>
                  <a:gd name="T25" fmla="*/ 0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6"/>
                  <a:gd name="T40" fmla="*/ 0 h 16"/>
                  <a:gd name="T41" fmla="*/ 26 w 26"/>
                  <a:gd name="T42" fmla="*/ 16 h 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6" h="16">
                    <a:moveTo>
                      <a:pt x="20" y="0"/>
                    </a:moveTo>
                    <a:lnTo>
                      <a:pt x="18" y="0"/>
                    </a:lnTo>
                    <a:lnTo>
                      <a:pt x="11" y="7"/>
                    </a:lnTo>
                    <a:lnTo>
                      <a:pt x="10" y="8"/>
                    </a:lnTo>
                    <a:lnTo>
                      <a:pt x="8" y="5"/>
                    </a:lnTo>
                    <a:lnTo>
                      <a:pt x="0" y="8"/>
                    </a:lnTo>
                    <a:lnTo>
                      <a:pt x="3" y="11"/>
                    </a:lnTo>
                    <a:lnTo>
                      <a:pt x="8" y="16"/>
                    </a:lnTo>
                    <a:lnTo>
                      <a:pt x="16" y="14"/>
                    </a:lnTo>
                    <a:lnTo>
                      <a:pt x="26" y="5"/>
                    </a:lnTo>
                    <a:lnTo>
                      <a:pt x="24" y="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71" name="Freeform 170"/>
              <p:cNvSpPr>
                <a:spLocks/>
              </p:cNvSpPr>
              <p:nvPr/>
            </p:nvSpPr>
            <p:spPr bwMode="auto">
              <a:xfrm>
                <a:off x="2372" y="3268"/>
                <a:ext cx="6" cy="6"/>
              </a:xfrm>
              <a:custGeom>
                <a:avLst/>
                <a:gdLst>
                  <a:gd name="T0" fmla="*/ 1 w 6"/>
                  <a:gd name="T1" fmla="*/ 0 h 6"/>
                  <a:gd name="T2" fmla="*/ 1 w 6"/>
                  <a:gd name="T3" fmla="*/ 0 h 6"/>
                  <a:gd name="T4" fmla="*/ 0 w 6"/>
                  <a:gd name="T5" fmla="*/ 1 h 6"/>
                  <a:gd name="T6" fmla="*/ 4 w 6"/>
                  <a:gd name="T7" fmla="*/ 6 h 6"/>
                  <a:gd name="T8" fmla="*/ 6 w 6"/>
                  <a:gd name="T9" fmla="*/ 5 h 6"/>
                  <a:gd name="T10" fmla="*/ 6 w 6"/>
                  <a:gd name="T11" fmla="*/ 5 h 6"/>
                  <a:gd name="T12" fmla="*/ 1 w 6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6"/>
                  <a:gd name="T23" fmla="*/ 6 w 6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6">
                    <a:moveTo>
                      <a:pt x="1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4" y="6"/>
                    </a:lnTo>
                    <a:lnTo>
                      <a:pt x="6" y="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72" name="Freeform 171"/>
              <p:cNvSpPr>
                <a:spLocks/>
              </p:cNvSpPr>
              <p:nvPr/>
            </p:nvSpPr>
            <p:spPr bwMode="auto">
              <a:xfrm>
                <a:off x="2373" y="3219"/>
                <a:ext cx="150" cy="54"/>
              </a:xfrm>
              <a:custGeom>
                <a:avLst/>
                <a:gdLst>
                  <a:gd name="T0" fmla="*/ 150 w 150"/>
                  <a:gd name="T1" fmla="*/ 0 h 54"/>
                  <a:gd name="T2" fmla="*/ 150 w 150"/>
                  <a:gd name="T3" fmla="*/ 0 h 54"/>
                  <a:gd name="T4" fmla="*/ 126 w 150"/>
                  <a:gd name="T5" fmla="*/ 2 h 54"/>
                  <a:gd name="T6" fmla="*/ 104 w 150"/>
                  <a:gd name="T7" fmla="*/ 5 h 54"/>
                  <a:gd name="T8" fmla="*/ 82 w 150"/>
                  <a:gd name="T9" fmla="*/ 9 h 54"/>
                  <a:gd name="T10" fmla="*/ 62 w 150"/>
                  <a:gd name="T11" fmla="*/ 14 h 54"/>
                  <a:gd name="T12" fmla="*/ 43 w 150"/>
                  <a:gd name="T13" fmla="*/ 20 h 54"/>
                  <a:gd name="T14" fmla="*/ 27 w 150"/>
                  <a:gd name="T15" fmla="*/ 29 h 54"/>
                  <a:gd name="T16" fmla="*/ 12 w 150"/>
                  <a:gd name="T17" fmla="*/ 37 h 54"/>
                  <a:gd name="T18" fmla="*/ 0 w 150"/>
                  <a:gd name="T19" fmla="*/ 49 h 54"/>
                  <a:gd name="T20" fmla="*/ 5 w 150"/>
                  <a:gd name="T21" fmla="*/ 54 h 54"/>
                  <a:gd name="T22" fmla="*/ 17 w 150"/>
                  <a:gd name="T23" fmla="*/ 45 h 54"/>
                  <a:gd name="T24" fmla="*/ 29 w 150"/>
                  <a:gd name="T25" fmla="*/ 37 h 54"/>
                  <a:gd name="T26" fmla="*/ 46 w 150"/>
                  <a:gd name="T27" fmla="*/ 28 h 54"/>
                  <a:gd name="T28" fmla="*/ 64 w 150"/>
                  <a:gd name="T29" fmla="*/ 22 h 54"/>
                  <a:gd name="T30" fmla="*/ 82 w 150"/>
                  <a:gd name="T31" fmla="*/ 17 h 54"/>
                  <a:gd name="T32" fmla="*/ 104 w 150"/>
                  <a:gd name="T33" fmla="*/ 13 h 54"/>
                  <a:gd name="T34" fmla="*/ 126 w 150"/>
                  <a:gd name="T35" fmla="*/ 10 h 54"/>
                  <a:gd name="T36" fmla="*/ 150 w 150"/>
                  <a:gd name="T37" fmla="*/ 10 h 54"/>
                  <a:gd name="T38" fmla="*/ 150 w 150"/>
                  <a:gd name="T39" fmla="*/ 10 h 54"/>
                  <a:gd name="T40" fmla="*/ 150 w 150"/>
                  <a:gd name="T41" fmla="*/ 0 h 5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0"/>
                  <a:gd name="T64" fmla="*/ 0 h 54"/>
                  <a:gd name="T65" fmla="*/ 150 w 150"/>
                  <a:gd name="T66" fmla="*/ 54 h 5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0" h="54">
                    <a:moveTo>
                      <a:pt x="150" y="0"/>
                    </a:moveTo>
                    <a:lnTo>
                      <a:pt x="150" y="0"/>
                    </a:lnTo>
                    <a:lnTo>
                      <a:pt x="126" y="2"/>
                    </a:lnTo>
                    <a:lnTo>
                      <a:pt x="104" y="5"/>
                    </a:lnTo>
                    <a:lnTo>
                      <a:pt x="82" y="9"/>
                    </a:lnTo>
                    <a:lnTo>
                      <a:pt x="62" y="14"/>
                    </a:lnTo>
                    <a:lnTo>
                      <a:pt x="43" y="20"/>
                    </a:lnTo>
                    <a:lnTo>
                      <a:pt x="27" y="29"/>
                    </a:lnTo>
                    <a:lnTo>
                      <a:pt x="12" y="37"/>
                    </a:lnTo>
                    <a:lnTo>
                      <a:pt x="0" y="49"/>
                    </a:lnTo>
                    <a:lnTo>
                      <a:pt x="5" y="54"/>
                    </a:lnTo>
                    <a:lnTo>
                      <a:pt x="17" y="45"/>
                    </a:lnTo>
                    <a:lnTo>
                      <a:pt x="29" y="37"/>
                    </a:lnTo>
                    <a:lnTo>
                      <a:pt x="46" y="28"/>
                    </a:lnTo>
                    <a:lnTo>
                      <a:pt x="64" y="22"/>
                    </a:lnTo>
                    <a:lnTo>
                      <a:pt x="82" y="17"/>
                    </a:lnTo>
                    <a:lnTo>
                      <a:pt x="104" y="13"/>
                    </a:lnTo>
                    <a:lnTo>
                      <a:pt x="126" y="10"/>
                    </a:lnTo>
                    <a:lnTo>
                      <a:pt x="150" y="10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73" name="Freeform 172"/>
              <p:cNvSpPr>
                <a:spLocks/>
              </p:cNvSpPr>
              <p:nvPr/>
            </p:nvSpPr>
            <p:spPr bwMode="auto">
              <a:xfrm>
                <a:off x="2523" y="3219"/>
                <a:ext cx="152" cy="55"/>
              </a:xfrm>
              <a:custGeom>
                <a:avLst/>
                <a:gdLst>
                  <a:gd name="T0" fmla="*/ 152 w 152"/>
                  <a:gd name="T1" fmla="*/ 50 h 55"/>
                  <a:gd name="T2" fmla="*/ 150 w 152"/>
                  <a:gd name="T3" fmla="*/ 50 h 55"/>
                  <a:gd name="T4" fmla="*/ 138 w 152"/>
                  <a:gd name="T5" fmla="*/ 39 h 55"/>
                  <a:gd name="T6" fmla="*/ 124 w 152"/>
                  <a:gd name="T7" fmla="*/ 29 h 55"/>
                  <a:gd name="T8" fmla="*/ 108 w 152"/>
                  <a:gd name="T9" fmla="*/ 22 h 55"/>
                  <a:gd name="T10" fmla="*/ 90 w 152"/>
                  <a:gd name="T11" fmla="*/ 14 h 55"/>
                  <a:gd name="T12" fmla="*/ 68 w 152"/>
                  <a:gd name="T13" fmla="*/ 9 h 55"/>
                  <a:gd name="T14" fmla="*/ 47 w 152"/>
                  <a:gd name="T15" fmla="*/ 5 h 55"/>
                  <a:gd name="T16" fmla="*/ 24 w 152"/>
                  <a:gd name="T17" fmla="*/ 2 h 55"/>
                  <a:gd name="T18" fmla="*/ 0 w 152"/>
                  <a:gd name="T19" fmla="*/ 0 h 55"/>
                  <a:gd name="T20" fmla="*/ 0 w 152"/>
                  <a:gd name="T21" fmla="*/ 10 h 55"/>
                  <a:gd name="T22" fmla="*/ 24 w 152"/>
                  <a:gd name="T23" fmla="*/ 10 h 55"/>
                  <a:gd name="T24" fmla="*/ 47 w 152"/>
                  <a:gd name="T25" fmla="*/ 13 h 55"/>
                  <a:gd name="T26" fmla="*/ 68 w 152"/>
                  <a:gd name="T27" fmla="*/ 17 h 55"/>
                  <a:gd name="T28" fmla="*/ 87 w 152"/>
                  <a:gd name="T29" fmla="*/ 22 h 55"/>
                  <a:gd name="T30" fmla="*/ 106 w 152"/>
                  <a:gd name="T31" fmla="*/ 29 h 55"/>
                  <a:gd name="T32" fmla="*/ 121 w 152"/>
                  <a:gd name="T33" fmla="*/ 37 h 55"/>
                  <a:gd name="T34" fmla="*/ 133 w 152"/>
                  <a:gd name="T35" fmla="*/ 46 h 55"/>
                  <a:gd name="T36" fmla="*/ 146 w 152"/>
                  <a:gd name="T37" fmla="*/ 55 h 55"/>
                  <a:gd name="T38" fmla="*/ 144 w 152"/>
                  <a:gd name="T39" fmla="*/ 55 h 55"/>
                  <a:gd name="T40" fmla="*/ 152 w 152"/>
                  <a:gd name="T41" fmla="*/ 50 h 5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2"/>
                  <a:gd name="T64" fmla="*/ 0 h 55"/>
                  <a:gd name="T65" fmla="*/ 152 w 152"/>
                  <a:gd name="T66" fmla="*/ 55 h 5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2" h="55">
                    <a:moveTo>
                      <a:pt x="152" y="50"/>
                    </a:moveTo>
                    <a:lnTo>
                      <a:pt x="150" y="50"/>
                    </a:lnTo>
                    <a:lnTo>
                      <a:pt x="138" y="39"/>
                    </a:lnTo>
                    <a:lnTo>
                      <a:pt x="124" y="29"/>
                    </a:lnTo>
                    <a:lnTo>
                      <a:pt x="108" y="22"/>
                    </a:lnTo>
                    <a:lnTo>
                      <a:pt x="90" y="14"/>
                    </a:lnTo>
                    <a:lnTo>
                      <a:pt x="68" y="9"/>
                    </a:lnTo>
                    <a:lnTo>
                      <a:pt x="47" y="5"/>
                    </a:lnTo>
                    <a:lnTo>
                      <a:pt x="24" y="2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24" y="10"/>
                    </a:lnTo>
                    <a:lnTo>
                      <a:pt x="47" y="13"/>
                    </a:lnTo>
                    <a:lnTo>
                      <a:pt x="68" y="17"/>
                    </a:lnTo>
                    <a:lnTo>
                      <a:pt x="87" y="22"/>
                    </a:lnTo>
                    <a:lnTo>
                      <a:pt x="106" y="29"/>
                    </a:lnTo>
                    <a:lnTo>
                      <a:pt x="121" y="37"/>
                    </a:lnTo>
                    <a:lnTo>
                      <a:pt x="133" y="46"/>
                    </a:lnTo>
                    <a:lnTo>
                      <a:pt x="146" y="55"/>
                    </a:lnTo>
                    <a:lnTo>
                      <a:pt x="144" y="55"/>
                    </a:lnTo>
                    <a:lnTo>
                      <a:pt x="152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74" name="Freeform 173"/>
              <p:cNvSpPr>
                <a:spLocks/>
              </p:cNvSpPr>
              <p:nvPr/>
            </p:nvSpPr>
            <p:spPr bwMode="auto">
              <a:xfrm>
                <a:off x="2667" y="3269"/>
                <a:ext cx="27" cy="17"/>
              </a:xfrm>
              <a:custGeom>
                <a:avLst/>
                <a:gdLst>
                  <a:gd name="T0" fmla="*/ 17 w 27"/>
                  <a:gd name="T1" fmla="*/ 7 h 17"/>
                  <a:gd name="T2" fmla="*/ 18 w 27"/>
                  <a:gd name="T3" fmla="*/ 5 h 17"/>
                  <a:gd name="T4" fmla="*/ 16 w 27"/>
                  <a:gd name="T5" fmla="*/ 9 h 17"/>
                  <a:gd name="T6" fmla="*/ 14 w 27"/>
                  <a:gd name="T7" fmla="*/ 7 h 17"/>
                  <a:gd name="T8" fmla="*/ 9 w 27"/>
                  <a:gd name="T9" fmla="*/ 3 h 17"/>
                  <a:gd name="T10" fmla="*/ 8 w 27"/>
                  <a:gd name="T11" fmla="*/ 0 h 17"/>
                  <a:gd name="T12" fmla="*/ 0 w 27"/>
                  <a:gd name="T13" fmla="*/ 5 h 17"/>
                  <a:gd name="T14" fmla="*/ 4 w 27"/>
                  <a:gd name="T15" fmla="*/ 8 h 17"/>
                  <a:gd name="T16" fmla="*/ 9 w 27"/>
                  <a:gd name="T17" fmla="*/ 14 h 17"/>
                  <a:gd name="T18" fmla="*/ 18 w 27"/>
                  <a:gd name="T19" fmla="*/ 17 h 17"/>
                  <a:gd name="T20" fmla="*/ 26 w 27"/>
                  <a:gd name="T21" fmla="*/ 8 h 17"/>
                  <a:gd name="T22" fmla="*/ 27 w 27"/>
                  <a:gd name="T23" fmla="*/ 7 h 17"/>
                  <a:gd name="T24" fmla="*/ 26 w 27"/>
                  <a:gd name="T25" fmla="*/ 8 h 17"/>
                  <a:gd name="T26" fmla="*/ 26 w 27"/>
                  <a:gd name="T27" fmla="*/ 7 h 17"/>
                  <a:gd name="T28" fmla="*/ 27 w 27"/>
                  <a:gd name="T29" fmla="*/ 7 h 17"/>
                  <a:gd name="T30" fmla="*/ 17 w 27"/>
                  <a:gd name="T31" fmla="*/ 7 h 1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7"/>
                  <a:gd name="T49" fmla="*/ 0 h 17"/>
                  <a:gd name="T50" fmla="*/ 27 w 27"/>
                  <a:gd name="T51" fmla="*/ 17 h 1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7" h="17">
                    <a:moveTo>
                      <a:pt x="17" y="7"/>
                    </a:moveTo>
                    <a:lnTo>
                      <a:pt x="18" y="5"/>
                    </a:lnTo>
                    <a:lnTo>
                      <a:pt x="16" y="9"/>
                    </a:lnTo>
                    <a:lnTo>
                      <a:pt x="14" y="7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5"/>
                    </a:lnTo>
                    <a:lnTo>
                      <a:pt x="4" y="8"/>
                    </a:lnTo>
                    <a:lnTo>
                      <a:pt x="9" y="14"/>
                    </a:lnTo>
                    <a:lnTo>
                      <a:pt x="18" y="17"/>
                    </a:lnTo>
                    <a:lnTo>
                      <a:pt x="26" y="8"/>
                    </a:lnTo>
                    <a:lnTo>
                      <a:pt x="27" y="7"/>
                    </a:lnTo>
                    <a:lnTo>
                      <a:pt x="26" y="8"/>
                    </a:lnTo>
                    <a:lnTo>
                      <a:pt x="26" y="7"/>
                    </a:lnTo>
                    <a:lnTo>
                      <a:pt x="27" y="7"/>
                    </a:lnTo>
                    <a:lnTo>
                      <a:pt x="17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75" name="Freeform 174"/>
              <p:cNvSpPr>
                <a:spLocks/>
              </p:cNvSpPr>
              <p:nvPr/>
            </p:nvSpPr>
            <p:spPr bwMode="auto">
              <a:xfrm>
                <a:off x="2419" y="3188"/>
                <a:ext cx="229" cy="62"/>
              </a:xfrm>
              <a:custGeom>
                <a:avLst/>
                <a:gdLst>
                  <a:gd name="T0" fmla="*/ 11 w 229"/>
                  <a:gd name="T1" fmla="*/ 51 h 62"/>
                  <a:gd name="T2" fmla="*/ 35 w 229"/>
                  <a:gd name="T3" fmla="*/ 44 h 62"/>
                  <a:gd name="T4" fmla="*/ 60 w 229"/>
                  <a:gd name="T5" fmla="*/ 38 h 62"/>
                  <a:gd name="T6" fmla="*/ 90 w 229"/>
                  <a:gd name="T7" fmla="*/ 36 h 62"/>
                  <a:gd name="T8" fmla="*/ 120 w 229"/>
                  <a:gd name="T9" fmla="*/ 36 h 62"/>
                  <a:gd name="T10" fmla="*/ 151 w 229"/>
                  <a:gd name="T11" fmla="*/ 40 h 62"/>
                  <a:gd name="T12" fmla="*/ 180 w 229"/>
                  <a:gd name="T13" fmla="*/ 45 h 62"/>
                  <a:gd name="T14" fmla="*/ 206 w 229"/>
                  <a:gd name="T15" fmla="*/ 54 h 62"/>
                  <a:gd name="T16" fmla="*/ 226 w 229"/>
                  <a:gd name="T17" fmla="*/ 62 h 62"/>
                  <a:gd name="T18" fmla="*/ 228 w 229"/>
                  <a:gd name="T19" fmla="*/ 54 h 62"/>
                  <a:gd name="T20" fmla="*/ 218 w 229"/>
                  <a:gd name="T21" fmla="*/ 36 h 62"/>
                  <a:gd name="T22" fmla="*/ 208 w 229"/>
                  <a:gd name="T23" fmla="*/ 22 h 62"/>
                  <a:gd name="T24" fmla="*/ 195 w 229"/>
                  <a:gd name="T25" fmla="*/ 15 h 62"/>
                  <a:gd name="T26" fmla="*/ 172 w 229"/>
                  <a:gd name="T27" fmla="*/ 7 h 62"/>
                  <a:gd name="T28" fmla="*/ 147 w 229"/>
                  <a:gd name="T29" fmla="*/ 2 h 62"/>
                  <a:gd name="T30" fmla="*/ 119 w 229"/>
                  <a:gd name="T31" fmla="*/ 0 h 62"/>
                  <a:gd name="T32" fmla="*/ 90 w 229"/>
                  <a:gd name="T33" fmla="*/ 0 h 62"/>
                  <a:gd name="T34" fmla="*/ 62 w 229"/>
                  <a:gd name="T35" fmla="*/ 2 h 62"/>
                  <a:gd name="T36" fmla="*/ 36 w 229"/>
                  <a:gd name="T37" fmla="*/ 7 h 62"/>
                  <a:gd name="T38" fmla="*/ 13 w 229"/>
                  <a:gd name="T39" fmla="*/ 14 h 62"/>
                  <a:gd name="T40" fmla="*/ 2 w 229"/>
                  <a:gd name="T41" fmla="*/ 19 h 62"/>
                  <a:gd name="T42" fmla="*/ 8 w 229"/>
                  <a:gd name="T43" fmla="*/ 22 h 62"/>
                  <a:gd name="T44" fmla="*/ 20 w 229"/>
                  <a:gd name="T45" fmla="*/ 24 h 62"/>
                  <a:gd name="T46" fmla="*/ 44 w 229"/>
                  <a:gd name="T47" fmla="*/ 20 h 62"/>
                  <a:gd name="T48" fmla="*/ 75 w 229"/>
                  <a:gd name="T49" fmla="*/ 10 h 62"/>
                  <a:gd name="T50" fmla="*/ 96 w 229"/>
                  <a:gd name="T51" fmla="*/ 7 h 62"/>
                  <a:gd name="T52" fmla="*/ 105 w 229"/>
                  <a:gd name="T53" fmla="*/ 11 h 62"/>
                  <a:gd name="T54" fmla="*/ 105 w 229"/>
                  <a:gd name="T55" fmla="*/ 16 h 62"/>
                  <a:gd name="T56" fmla="*/ 105 w 229"/>
                  <a:gd name="T57" fmla="*/ 18 h 62"/>
                  <a:gd name="T58" fmla="*/ 111 w 229"/>
                  <a:gd name="T59" fmla="*/ 11 h 62"/>
                  <a:gd name="T60" fmla="*/ 111 w 229"/>
                  <a:gd name="T61" fmla="*/ 5 h 62"/>
                  <a:gd name="T62" fmla="*/ 130 w 229"/>
                  <a:gd name="T63" fmla="*/ 7 h 62"/>
                  <a:gd name="T64" fmla="*/ 155 w 229"/>
                  <a:gd name="T65" fmla="*/ 13 h 62"/>
                  <a:gd name="T66" fmla="*/ 177 w 229"/>
                  <a:gd name="T67" fmla="*/ 22 h 62"/>
                  <a:gd name="T68" fmla="*/ 189 w 229"/>
                  <a:gd name="T69" fmla="*/ 36 h 62"/>
                  <a:gd name="T70" fmla="*/ 179 w 229"/>
                  <a:gd name="T71" fmla="*/ 38 h 62"/>
                  <a:gd name="T72" fmla="*/ 161 w 229"/>
                  <a:gd name="T73" fmla="*/ 35 h 62"/>
                  <a:gd name="T74" fmla="*/ 142 w 229"/>
                  <a:gd name="T75" fmla="*/ 32 h 62"/>
                  <a:gd name="T76" fmla="*/ 120 w 229"/>
                  <a:gd name="T77" fmla="*/ 29 h 62"/>
                  <a:gd name="T78" fmla="*/ 102 w 229"/>
                  <a:gd name="T79" fmla="*/ 29 h 62"/>
                  <a:gd name="T80" fmla="*/ 90 w 229"/>
                  <a:gd name="T81" fmla="*/ 32 h 62"/>
                  <a:gd name="T82" fmla="*/ 91 w 229"/>
                  <a:gd name="T83" fmla="*/ 26 h 62"/>
                  <a:gd name="T84" fmla="*/ 94 w 229"/>
                  <a:gd name="T85" fmla="*/ 23 h 62"/>
                  <a:gd name="T86" fmla="*/ 81 w 229"/>
                  <a:gd name="T87" fmla="*/ 26 h 62"/>
                  <a:gd name="T88" fmla="*/ 67 w 229"/>
                  <a:gd name="T89" fmla="*/ 36 h 62"/>
                  <a:gd name="T90" fmla="*/ 47 w 229"/>
                  <a:gd name="T91" fmla="*/ 37 h 62"/>
                  <a:gd name="T92" fmla="*/ 39 w 229"/>
                  <a:gd name="T93" fmla="*/ 37 h 62"/>
                  <a:gd name="T94" fmla="*/ 29 w 229"/>
                  <a:gd name="T95" fmla="*/ 38 h 62"/>
                  <a:gd name="T96" fmla="*/ 17 w 229"/>
                  <a:gd name="T97" fmla="*/ 42 h 62"/>
                  <a:gd name="T98" fmla="*/ 5 w 229"/>
                  <a:gd name="T99" fmla="*/ 49 h 6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29"/>
                  <a:gd name="T151" fmla="*/ 0 h 62"/>
                  <a:gd name="T152" fmla="*/ 229 w 229"/>
                  <a:gd name="T153" fmla="*/ 62 h 6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29" h="62">
                    <a:moveTo>
                      <a:pt x="0" y="55"/>
                    </a:moveTo>
                    <a:lnTo>
                      <a:pt x="11" y="51"/>
                    </a:lnTo>
                    <a:lnTo>
                      <a:pt x="23" y="48"/>
                    </a:lnTo>
                    <a:lnTo>
                      <a:pt x="35" y="44"/>
                    </a:lnTo>
                    <a:lnTo>
                      <a:pt x="47" y="41"/>
                    </a:lnTo>
                    <a:lnTo>
                      <a:pt x="60" y="38"/>
                    </a:lnTo>
                    <a:lnTo>
                      <a:pt x="75" y="37"/>
                    </a:lnTo>
                    <a:lnTo>
                      <a:pt x="90" y="36"/>
                    </a:lnTo>
                    <a:lnTo>
                      <a:pt x="104" y="36"/>
                    </a:lnTo>
                    <a:lnTo>
                      <a:pt x="120" y="36"/>
                    </a:lnTo>
                    <a:lnTo>
                      <a:pt x="136" y="37"/>
                    </a:lnTo>
                    <a:lnTo>
                      <a:pt x="151" y="40"/>
                    </a:lnTo>
                    <a:lnTo>
                      <a:pt x="166" y="42"/>
                    </a:lnTo>
                    <a:lnTo>
                      <a:pt x="180" y="45"/>
                    </a:lnTo>
                    <a:lnTo>
                      <a:pt x="193" y="50"/>
                    </a:lnTo>
                    <a:lnTo>
                      <a:pt x="206" y="54"/>
                    </a:lnTo>
                    <a:lnTo>
                      <a:pt x="217" y="59"/>
                    </a:lnTo>
                    <a:lnTo>
                      <a:pt x="226" y="62"/>
                    </a:lnTo>
                    <a:lnTo>
                      <a:pt x="229" y="60"/>
                    </a:lnTo>
                    <a:lnTo>
                      <a:pt x="228" y="54"/>
                    </a:lnTo>
                    <a:lnTo>
                      <a:pt x="224" y="45"/>
                    </a:lnTo>
                    <a:lnTo>
                      <a:pt x="218" y="36"/>
                    </a:lnTo>
                    <a:lnTo>
                      <a:pt x="212" y="28"/>
                    </a:lnTo>
                    <a:lnTo>
                      <a:pt x="208" y="22"/>
                    </a:lnTo>
                    <a:lnTo>
                      <a:pt x="206" y="19"/>
                    </a:lnTo>
                    <a:lnTo>
                      <a:pt x="195" y="15"/>
                    </a:lnTo>
                    <a:lnTo>
                      <a:pt x="184" y="11"/>
                    </a:lnTo>
                    <a:lnTo>
                      <a:pt x="172" y="7"/>
                    </a:lnTo>
                    <a:lnTo>
                      <a:pt x="160" y="5"/>
                    </a:lnTo>
                    <a:lnTo>
                      <a:pt x="147" y="2"/>
                    </a:lnTo>
                    <a:lnTo>
                      <a:pt x="133" y="1"/>
                    </a:lnTo>
                    <a:lnTo>
                      <a:pt x="119" y="0"/>
                    </a:lnTo>
                    <a:lnTo>
                      <a:pt x="104" y="0"/>
                    </a:lnTo>
                    <a:lnTo>
                      <a:pt x="90" y="0"/>
                    </a:lnTo>
                    <a:lnTo>
                      <a:pt x="76" y="1"/>
                    </a:lnTo>
                    <a:lnTo>
                      <a:pt x="62" y="2"/>
                    </a:lnTo>
                    <a:lnTo>
                      <a:pt x="50" y="5"/>
                    </a:lnTo>
                    <a:lnTo>
                      <a:pt x="36" y="7"/>
                    </a:lnTo>
                    <a:lnTo>
                      <a:pt x="24" y="10"/>
                    </a:lnTo>
                    <a:lnTo>
                      <a:pt x="13" y="14"/>
                    </a:lnTo>
                    <a:lnTo>
                      <a:pt x="2" y="18"/>
                    </a:lnTo>
                    <a:lnTo>
                      <a:pt x="2" y="19"/>
                    </a:lnTo>
                    <a:lnTo>
                      <a:pt x="5" y="20"/>
                    </a:lnTo>
                    <a:lnTo>
                      <a:pt x="8" y="22"/>
                    </a:lnTo>
                    <a:lnTo>
                      <a:pt x="13" y="24"/>
                    </a:lnTo>
                    <a:lnTo>
                      <a:pt x="20" y="24"/>
                    </a:lnTo>
                    <a:lnTo>
                      <a:pt x="31" y="24"/>
                    </a:lnTo>
                    <a:lnTo>
                      <a:pt x="44" y="20"/>
                    </a:lnTo>
                    <a:lnTo>
                      <a:pt x="59" y="15"/>
                    </a:lnTo>
                    <a:lnTo>
                      <a:pt x="75" y="10"/>
                    </a:lnTo>
                    <a:lnTo>
                      <a:pt x="87" y="7"/>
                    </a:lnTo>
                    <a:lnTo>
                      <a:pt x="96" y="7"/>
                    </a:lnTo>
                    <a:lnTo>
                      <a:pt x="102" y="9"/>
                    </a:lnTo>
                    <a:lnTo>
                      <a:pt x="105" y="11"/>
                    </a:lnTo>
                    <a:lnTo>
                      <a:pt x="107" y="14"/>
                    </a:lnTo>
                    <a:lnTo>
                      <a:pt x="105" y="16"/>
                    </a:lnTo>
                    <a:lnTo>
                      <a:pt x="103" y="19"/>
                    </a:lnTo>
                    <a:lnTo>
                      <a:pt x="105" y="18"/>
                    </a:lnTo>
                    <a:lnTo>
                      <a:pt x="109" y="15"/>
                    </a:lnTo>
                    <a:lnTo>
                      <a:pt x="111" y="11"/>
                    </a:lnTo>
                    <a:lnTo>
                      <a:pt x="109" y="5"/>
                    </a:lnTo>
                    <a:lnTo>
                      <a:pt x="111" y="5"/>
                    </a:lnTo>
                    <a:lnTo>
                      <a:pt x="119" y="6"/>
                    </a:lnTo>
                    <a:lnTo>
                      <a:pt x="130" y="7"/>
                    </a:lnTo>
                    <a:lnTo>
                      <a:pt x="142" y="10"/>
                    </a:lnTo>
                    <a:lnTo>
                      <a:pt x="155" y="13"/>
                    </a:lnTo>
                    <a:lnTo>
                      <a:pt x="167" y="16"/>
                    </a:lnTo>
                    <a:lnTo>
                      <a:pt x="177" y="22"/>
                    </a:lnTo>
                    <a:lnTo>
                      <a:pt x="184" y="27"/>
                    </a:lnTo>
                    <a:lnTo>
                      <a:pt x="189" y="36"/>
                    </a:lnTo>
                    <a:lnTo>
                      <a:pt x="187" y="38"/>
                    </a:lnTo>
                    <a:lnTo>
                      <a:pt x="179" y="38"/>
                    </a:lnTo>
                    <a:lnTo>
                      <a:pt x="168" y="36"/>
                    </a:lnTo>
                    <a:lnTo>
                      <a:pt x="161" y="35"/>
                    </a:lnTo>
                    <a:lnTo>
                      <a:pt x="153" y="33"/>
                    </a:lnTo>
                    <a:lnTo>
                      <a:pt x="142" y="32"/>
                    </a:lnTo>
                    <a:lnTo>
                      <a:pt x="131" y="31"/>
                    </a:lnTo>
                    <a:lnTo>
                      <a:pt x="120" y="29"/>
                    </a:lnTo>
                    <a:lnTo>
                      <a:pt x="109" y="29"/>
                    </a:lnTo>
                    <a:lnTo>
                      <a:pt x="102" y="29"/>
                    </a:lnTo>
                    <a:lnTo>
                      <a:pt x="96" y="31"/>
                    </a:lnTo>
                    <a:lnTo>
                      <a:pt x="90" y="32"/>
                    </a:lnTo>
                    <a:lnTo>
                      <a:pt x="88" y="29"/>
                    </a:lnTo>
                    <a:lnTo>
                      <a:pt x="91" y="26"/>
                    </a:lnTo>
                    <a:lnTo>
                      <a:pt x="97" y="23"/>
                    </a:lnTo>
                    <a:lnTo>
                      <a:pt x="94" y="23"/>
                    </a:lnTo>
                    <a:lnTo>
                      <a:pt x="88" y="23"/>
                    </a:lnTo>
                    <a:lnTo>
                      <a:pt x="81" y="26"/>
                    </a:lnTo>
                    <a:lnTo>
                      <a:pt x="74" y="31"/>
                    </a:lnTo>
                    <a:lnTo>
                      <a:pt x="67" y="36"/>
                    </a:lnTo>
                    <a:lnTo>
                      <a:pt x="57" y="37"/>
                    </a:lnTo>
                    <a:lnTo>
                      <a:pt x="47" y="37"/>
                    </a:lnTo>
                    <a:lnTo>
                      <a:pt x="41" y="37"/>
                    </a:lnTo>
                    <a:lnTo>
                      <a:pt x="39" y="37"/>
                    </a:lnTo>
                    <a:lnTo>
                      <a:pt x="34" y="38"/>
                    </a:lnTo>
                    <a:lnTo>
                      <a:pt x="29" y="38"/>
                    </a:lnTo>
                    <a:lnTo>
                      <a:pt x="23" y="40"/>
                    </a:lnTo>
                    <a:lnTo>
                      <a:pt x="17" y="42"/>
                    </a:lnTo>
                    <a:lnTo>
                      <a:pt x="11" y="45"/>
                    </a:lnTo>
                    <a:lnTo>
                      <a:pt x="5" y="49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76" name="Freeform 175"/>
              <p:cNvSpPr>
                <a:spLocks/>
              </p:cNvSpPr>
              <p:nvPr/>
            </p:nvSpPr>
            <p:spPr bwMode="auto">
              <a:xfrm>
                <a:off x="2467" y="3304"/>
                <a:ext cx="111" cy="47"/>
              </a:xfrm>
              <a:custGeom>
                <a:avLst/>
                <a:gdLst>
                  <a:gd name="T0" fmla="*/ 111 w 111"/>
                  <a:gd name="T1" fmla="*/ 38 h 47"/>
                  <a:gd name="T2" fmla="*/ 95 w 111"/>
                  <a:gd name="T3" fmla="*/ 43 h 47"/>
                  <a:gd name="T4" fmla="*/ 79 w 111"/>
                  <a:gd name="T5" fmla="*/ 45 h 47"/>
                  <a:gd name="T6" fmla="*/ 65 w 111"/>
                  <a:gd name="T7" fmla="*/ 47 h 47"/>
                  <a:gd name="T8" fmla="*/ 50 w 111"/>
                  <a:gd name="T9" fmla="*/ 47 h 47"/>
                  <a:gd name="T10" fmla="*/ 36 w 111"/>
                  <a:gd name="T11" fmla="*/ 47 h 47"/>
                  <a:gd name="T12" fmla="*/ 23 w 111"/>
                  <a:gd name="T13" fmla="*/ 44 h 47"/>
                  <a:gd name="T14" fmla="*/ 11 w 111"/>
                  <a:gd name="T15" fmla="*/ 42 h 47"/>
                  <a:gd name="T16" fmla="*/ 0 w 111"/>
                  <a:gd name="T17" fmla="*/ 38 h 47"/>
                  <a:gd name="T18" fmla="*/ 0 w 111"/>
                  <a:gd name="T19" fmla="*/ 0 h 47"/>
                  <a:gd name="T20" fmla="*/ 11 w 111"/>
                  <a:gd name="T21" fmla="*/ 4 h 47"/>
                  <a:gd name="T22" fmla="*/ 23 w 111"/>
                  <a:gd name="T23" fmla="*/ 8 h 47"/>
                  <a:gd name="T24" fmla="*/ 36 w 111"/>
                  <a:gd name="T25" fmla="*/ 9 h 47"/>
                  <a:gd name="T26" fmla="*/ 50 w 111"/>
                  <a:gd name="T27" fmla="*/ 10 h 47"/>
                  <a:gd name="T28" fmla="*/ 65 w 111"/>
                  <a:gd name="T29" fmla="*/ 9 h 47"/>
                  <a:gd name="T30" fmla="*/ 79 w 111"/>
                  <a:gd name="T31" fmla="*/ 8 h 47"/>
                  <a:gd name="T32" fmla="*/ 95 w 111"/>
                  <a:gd name="T33" fmla="*/ 5 h 47"/>
                  <a:gd name="T34" fmla="*/ 111 w 111"/>
                  <a:gd name="T35" fmla="*/ 0 h 47"/>
                  <a:gd name="T36" fmla="*/ 111 w 111"/>
                  <a:gd name="T37" fmla="*/ 38 h 4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1"/>
                  <a:gd name="T58" fmla="*/ 0 h 47"/>
                  <a:gd name="T59" fmla="*/ 111 w 111"/>
                  <a:gd name="T60" fmla="*/ 47 h 4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1" h="47">
                    <a:moveTo>
                      <a:pt x="111" y="38"/>
                    </a:moveTo>
                    <a:lnTo>
                      <a:pt x="95" y="43"/>
                    </a:lnTo>
                    <a:lnTo>
                      <a:pt x="79" y="45"/>
                    </a:lnTo>
                    <a:lnTo>
                      <a:pt x="65" y="47"/>
                    </a:lnTo>
                    <a:lnTo>
                      <a:pt x="50" y="47"/>
                    </a:lnTo>
                    <a:lnTo>
                      <a:pt x="36" y="47"/>
                    </a:lnTo>
                    <a:lnTo>
                      <a:pt x="23" y="44"/>
                    </a:lnTo>
                    <a:lnTo>
                      <a:pt x="11" y="42"/>
                    </a:lnTo>
                    <a:lnTo>
                      <a:pt x="0" y="38"/>
                    </a:lnTo>
                    <a:lnTo>
                      <a:pt x="0" y="0"/>
                    </a:lnTo>
                    <a:lnTo>
                      <a:pt x="11" y="4"/>
                    </a:lnTo>
                    <a:lnTo>
                      <a:pt x="23" y="8"/>
                    </a:lnTo>
                    <a:lnTo>
                      <a:pt x="36" y="9"/>
                    </a:lnTo>
                    <a:lnTo>
                      <a:pt x="50" y="10"/>
                    </a:lnTo>
                    <a:lnTo>
                      <a:pt x="65" y="9"/>
                    </a:lnTo>
                    <a:lnTo>
                      <a:pt x="79" y="8"/>
                    </a:lnTo>
                    <a:lnTo>
                      <a:pt x="95" y="5"/>
                    </a:lnTo>
                    <a:lnTo>
                      <a:pt x="111" y="0"/>
                    </a:lnTo>
                    <a:lnTo>
                      <a:pt x="111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</p:grpSp>
        <p:sp>
          <p:nvSpPr>
            <p:cNvPr id="4" name="Text Box 176"/>
            <p:cNvSpPr txBox="1">
              <a:spLocks noChangeArrowheads="1"/>
            </p:cNvSpPr>
            <p:nvPr/>
          </p:nvSpPr>
          <p:spPr bwMode="auto">
            <a:xfrm>
              <a:off x="944" y="933"/>
              <a:ext cx="1778" cy="1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endParaRPr lang="ru-RU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endParaRPr>
            </a:p>
            <a:p>
              <a:pPr algn="ctr">
                <a:spcBef>
                  <a:spcPct val="50000"/>
                </a:spcBef>
              </a:pPr>
              <a:endParaRPr lang="ru-RU" sz="2800" b="1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</p:grpSp>
      <p:pic>
        <p:nvPicPr>
          <p:cNvPr id="177" name="Picture 19" descr="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980451">
            <a:off x="5834515" y="2721647"/>
            <a:ext cx="2551068" cy="3373377"/>
          </a:xfrm>
          <a:prstGeom prst="rect">
            <a:avLst/>
          </a:prstGeom>
          <a:noFill/>
        </p:spPr>
      </p:pic>
      <p:pic>
        <p:nvPicPr>
          <p:cNvPr id="178" name="Picture 19" descr="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980451">
            <a:off x="4431637" y="3246912"/>
            <a:ext cx="2193257" cy="2900229"/>
          </a:xfrm>
          <a:prstGeom prst="rect">
            <a:avLst/>
          </a:prstGeom>
          <a:noFill/>
        </p:spPr>
      </p:pic>
      <p:pic>
        <p:nvPicPr>
          <p:cNvPr id="179" name="Picture 19" descr="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980451">
            <a:off x="2715099" y="3781495"/>
            <a:ext cx="1829290" cy="2418941"/>
          </a:xfrm>
          <a:prstGeom prst="rect">
            <a:avLst/>
          </a:prstGeom>
          <a:noFill/>
        </p:spPr>
      </p:pic>
      <p:pic>
        <p:nvPicPr>
          <p:cNvPr id="180" name="Picture 19" descr="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980451">
            <a:off x="1590899" y="4267019"/>
            <a:ext cx="1450719" cy="1918342"/>
          </a:xfrm>
          <a:prstGeom prst="rect">
            <a:avLst/>
          </a:prstGeom>
          <a:noFill/>
        </p:spPr>
      </p:pic>
      <p:pic>
        <p:nvPicPr>
          <p:cNvPr id="181" name="Picture 19" descr="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980451">
            <a:off x="943727" y="4965373"/>
            <a:ext cx="953636" cy="1261031"/>
          </a:xfrm>
          <a:prstGeom prst="rect">
            <a:avLst/>
          </a:prstGeom>
          <a:noFill/>
        </p:spPr>
      </p:pic>
      <p:sp>
        <p:nvSpPr>
          <p:cNvPr id="183" name="TextBox 182"/>
          <p:cNvSpPr txBox="1"/>
          <p:nvPr/>
        </p:nvSpPr>
        <p:spPr>
          <a:xfrm rot="20234767">
            <a:off x="2915426" y="1515739"/>
            <a:ext cx="2808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     СДЕЛАЙ </a:t>
            </a:r>
          </a:p>
          <a:p>
            <a:r>
              <a:rPr lang="ru-RU" sz="4000" b="1" dirty="0" smtClean="0">
                <a:solidFill>
                  <a:srgbClr val="FFFF00"/>
                </a:solidFill>
              </a:rPr>
              <a:t>        САМ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1259632" y="1340768"/>
            <a:ext cx="6696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у +(25+21)           у +56</a:t>
            </a:r>
            <a:endParaRPr lang="ru-RU" sz="4400" b="1" dirty="0"/>
          </a:p>
        </p:txBody>
      </p:sp>
      <p:sp>
        <p:nvSpPr>
          <p:cNvPr id="185" name="TextBox 184"/>
          <p:cNvSpPr txBox="1"/>
          <p:nvPr/>
        </p:nvSpPr>
        <p:spPr>
          <a:xfrm>
            <a:off x="1187624" y="2132856"/>
            <a:ext cx="6768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/>
              <a:t>х</a:t>
            </a:r>
            <a:r>
              <a:rPr lang="ru-RU" sz="4400" b="1" dirty="0" smtClean="0"/>
              <a:t> – 23 – 15           </a:t>
            </a:r>
            <a:r>
              <a:rPr lang="ru-RU" sz="4400" b="1" smtClean="0"/>
              <a:t>х </a:t>
            </a:r>
            <a:r>
              <a:rPr lang="ru-RU" sz="4400" b="1" dirty="0" smtClean="0"/>
              <a:t>- 37</a:t>
            </a:r>
            <a:endParaRPr lang="ru-RU" sz="4400" b="1" dirty="0"/>
          </a:p>
        </p:txBody>
      </p:sp>
      <p:sp>
        <p:nvSpPr>
          <p:cNvPr id="186" name="Прямоугольник 185"/>
          <p:cNvSpPr/>
          <p:nvPr/>
        </p:nvSpPr>
        <p:spPr>
          <a:xfrm>
            <a:off x="4067944" y="1484784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7" name="Прямоугольник 186"/>
          <p:cNvSpPr/>
          <p:nvPr/>
        </p:nvSpPr>
        <p:spPr>
          <a:xfrm>
            <a:off x="4067944" y="2204864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5" name="Прямая соединительная линия 194"/>
          <p:cNvCxnSpPr/>
          <p:nvPr/>
        </p:nvCxnSpPr>
        <p:spPr>
          <a:xfrm flipV="1">
            <a:off x="4211960" y="1628800"/>
            <a:ext cx="432048" cy="21602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Прямая соединительная линия 196"/>
          <p:cNvCxnSpPr/>
          <p:nvPr/>
        </p:nvCxnSpPr>
        <p:spPr>
          <a:xfrm>
            <a:off x="4211960" y="2492896"/>
            <a:ext cx="432048" cy="144016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Прямая соединительная линия 197"/>
          <p:cNvCxnSpPr/>
          <p:nvPr/>
        </p:nvCxnSpPr>
        <p:spPr>
          <a:xfrm flipV="1">
            <a:off x="4211960" y="2276872"/>
            <a:ext cx="432048" cy="21602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Прямая соединительная линия 198"/>
          <p:cNvCxnSpPr/>
          <p:nvPr/>
        </p:nvCxnSpPr>
        <p:spPr>
          <a:xfrm>
            <a:off x="4211960" y="1844824"/>
            <a:ext cx="432048" cy="144016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/>
      <p:bldP spid="184" grpId="0"/>
      <p:bldP spid="185" grpId="0"/>
      <p:bldP spid="186" grpId="0" animBg="1"/>
      <p:bldP spid="18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ЛЕНА\Desktop\картинки Вовка в тридев царстве\7CAA492O3CAKCGU98CA9PVE5WCA36GW51CACZ30Q4CA34SRU1CASSTB6CCA6A0G06CA8B3TBHCARSIIOOCAJZ70X8CAUY39IDCAPD2IB2CAN1R56KCA69WHKNCAU2ALC4CA6B1RXHCAZFFV30CAW2O6N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5940152" cy="4455114"/>
          </a:xfrm>
          <a:prstGeom prst="rect">
            <a:avLst/>
          </a:prstGeom>
          <a:noFill/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31840" y="1988840"/>
            <a:ext cx="6012160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156176" y="188640"/>
            <a:ext cx="2736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Библиотекарь создаёт нарисованного мальчика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797152"/>
            <a:ext cx="2987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и отправляет его  в тридевятое царство, существующее в книге сказок.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7188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067944" y="5229200"/>
            <a:ext cx="47525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Видит Вовка стоит возле забора царь, а в руках большущая малярная кисть.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404664"/>
            <a:ext cx="848796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 Царство обнесено со всех сторон забором имеет</a:t>
            </a:r>
          </a:p>
          <a:p>
            <a:r>
              <a:rPr lang="ru-RU" sz="2800" b="1" dirty="0" smtClean="0"/>
              <a:t> прямоугольную форму. Длина  20 метров, а ширина</a:t>
            </a:r>
          </a:p>
          <a:p>
            <a:r>
              <a:rPr lang="ru-RU" sz="2800" b="1" dirty="0" smtClean="0"/>
              <a:t> 13 метров. Найдите длину забора царства.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2132856"/>
            <a:ext cx="22322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а = 20 м</a:t>
            </a:r>
          </a:p>
          <a:p>
            <a:r>
              <a:rPr lang="ru-RU" sz="4000" b="1" dirty="0" smtClean="0"/>
              <a:t>в = 13 м</a:t>
            </a:r>
          </a:p>
          <a:p>
            <a:r>
              <a:rPr lang="ru-RU" sz="4000" b="1" dirty="0" smtClean="0"/>
              <a:t>Р -  ? м</a:t>
            </a:r>
            <a:endParaRPr lang="ru-RU" sz="4000" b="1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483768" y="2060848"/>
            <a:ext cx="0" cy="187220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67544" y="3429000"/>
            <a:ext cx="2016224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771800" y="2276872"/>
            <a:ext cx="5040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Р = а + в + а + в</a:t>
            </a:r>
          </a:p>
          <a:p>
            <a:r>
              <a:rPr lang="ru-RU" sz="4000" b="1" dirty="0" smtClean="0"/>
              <a:t>Р = 20 + 13 + 20 + 13 = </a:t>
            </a:r>
            <a:endParaRPr lang="ru-RU" sz="4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79512" y="4005064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   Ответ: Р = 66 м</a:t>
            </a:r>
            <a:endParaRPr lang="ru-RU" sz="4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524328" y="2852936"/>
            <a:ext cx="108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66м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0975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Овальная выноска 4"/>
          <p:cNvSpPr/>
          <p:nvPr/>
        </p:nvSpPr>
        <p:spPr>
          <a:xfrm>
            <a:off x="0" y="260648"/>
            <a:ext cx="4283968" cy="1800200"/>
          </a:xfrm>
          <a:prstGeom prst="wedgeEllipseCallout">
            <a:avLst>
              <a:gd name="adj1" fmla="val 80309"/>
              <a:gd name="adj2" fmla="val 42916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5536" y="332656"/>
            <a:ext cx="37444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   Вот что, ребятки, отрубите ему голову. Тунеядец!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994876" flipH="1">
            <a:off x="858691" y="5086137"/>
            <a:ext cx="944574" cy="1261031"/>
          </a:xfrm>
          <a:prstGeom prst="rect">
            <a:avLst/>
          </a:prstGeom>
          <a:noFill/>
        </p:spPr>
      </p:pic>
      <p:pic>
        <p:nvPicPr>
          <p:cNvPr id="3" name="Picture 19" descr="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980451">
            <a:off x="7322422" y="369332"/>
            <a:ext cx="953636" cy="1261031"/>
          </a:xfrm>
          <a:prstGeom prst="rect">
            <a:avLst/>
          </a:prstGeom>
          <a:noFill/>
        </p:spPr>
      </p:pic>
      <p:pic>
        <p:nvPicPr>
          <p:cNvPr id="4" name="Picture 19" descr="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238208" flipH="1">
            <a:off x="459157" y="306771"/>
            <a:ext cx="944576" cy="1261031"/>
          </a:xfrm>
          <a:prstGeom prst="rect">
            <a:avLst/>
          </a:prstGeom>
          <a:noFill/>
        </p:spPr>
      </p:pic>
      <p:pic>
        <p:nvPicPr>
          <p:cNvPr id="5" name="Picture 19" descr="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980451">
            <a:off x="7394431" y="4905836"/>
            <a:ext cx="953636" cy="1261031"/>
          </a:xfrm>
          <a:prstGeom prst="rect">
            <a:avLst/>
          </a:prstGeom>
          <a:noFill/>
        </p:spPr>
      </p:pic>
      <p:pic>
        <p:nvPicPr>
          <p:cNvPr id="6" name="Picture 19" descr="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590615" flipH="1">
            <a:off x="698098" y="2627776"/>
            <a:ext cx="1118549" cy="1261031"/>
          </a:xfrm>
          <a:prstGeom prst="rect">
            <a:avLst/>
          </a:prstGeom>
          <a:noFill/>
        </p:spPr>
      </p:pic>
      <p:pic>
        <p:nvPicPr>
          <p:cNvPr id="7" name="Picture 19" descr="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980451">
            <a:off x="4442104" y="513348"/>
            <a:ext cx="953636" cy="1261031"/>
          </a:xfrm>
          <a:prstGeom prst="rect">
            <a:avLst/>
          </a:prstGeom>
          <a:noFill/>
        </p:spPr>
      </p:pic>
      <p:pic>
        <p:nvPicPr>
          <p:cNvPr id="8" name="Picture 19" descr="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980451">
            <a:off x="7250415" y="2385555"/>
            <a:ext cx="953636" cy="1261031"/>
          </a:xfrm>
          <a:prstGeom prst="rect">
            <a:avLst/>
          </a:prstGeom>
          <a:noFill/>
        </p:spPr>
      </p:pic>
      <p:pic>
        <p:nvPicPr>
          <p:cNvPr id="9" name="Picture 19" descr="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994876" flipH="1">
            <a:off x="4315075" y="4942122"/>
            <a:ext cx="944574" cy="1261031"/>
          </a:xfrm>
          <a:prstGeom prst="rect">
            <a:avLst/>
          </a:prstGeom>
          <a:noFill/>
        </p:spPr>
      </p:pic>
      <p:pic>
        <p:nvPicPr>
          <p:cNvPr id="10" name="Picture 3" descr="C:\Users\ЕЛЕНА\Desktop\картинки Вовка в тридев царстве\MCAHSUAOECAYFUHHVCAVSR22WCAFWLTJ0CAEQ0PQDCAVG0I62CAPJPMARCARX3TWVCAP3ZLPBCARTHLW9CAA0TTP4CASF1654CAP27TT8CAMJA9XBCA851QMLCABVBR4ECA35HU9GCATFX9ZBCAAL67TC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99792" y="2996903"/>
            <a:ext cx="6444208" cy="386109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714612" y="5857892"/>
            <a:ext cx="6429388" cy="1000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Чудом Вовка ноги унёс. Подхватило Вовку волной и унесло в сказочный лес.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3.33333E-6 L -0.00782 -0.68241 " pathEditMode="relative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6824 L 0.70868 -0.69281 " pathEditMode="relative" ptsTypes="AA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296E-6 L 0.00782 0.68241 " pathEditMode="relative" ptsTypes="AA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2 0.68241 L -0.66163 0.68241 " pathEditMode="relative" ptsTypes="AA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83 -0.00533 L 0.70729 -0.6562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00" y="-3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11111E-6 L -0.69288 0.67199 " pathEditMode="relative" ptsTypes="AA">
                                      <p:cBhvr>
                                        <p:cTn id="4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94 0.01458 L 0.76841 0.66551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00" y="3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80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9000"/>
                            </p:stCondLst>
                            <p:childTnLst>
                              <p:par>
                                <p:cTn id="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2.22222E-6 L -0.74826 -0.68241 " pathEditMode="relative" ptsTypes="AA">
                                      <p:cBhvr>
                                        <p:cTn id="7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1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2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300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3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400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5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65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7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75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8000"/>
                            </p:stCondLst>
                            <p:childTnLst>
                              <p:par>
                                <p:cTn id="1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8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9000"/>
                            </p:stCondLst>
                            <p:childTnLst>
                              <p:par>
                                <p:cTn id="1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</TotalTime>
  <Words>557</Words>
  <Application>Microsoft Office PowerPoint</Application>
  <PresentationFormat>Экран (4:3)</PresentationFormat>
  <Paragraphs>112</Paragraphs>
  <Slides>26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 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revaz</cp:lastModifiedBy>
  <cp:revision>90</cp:revision>
  <dcterms:created xsi:type="dcterms:W3CDTF">2011-11-07T10:32:42Z</dcterms:created>
  <dcterms:modified xsi:type="dcterms:W3CDTF">2013-03-06T13:57:55Z</dcterms:modified>
</cp:coreProperties>
</file>