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745" r:id="rId2"/>
    <p:sldMasterId id="2147483993" r:id="rId3"/>
  </p:sldMasterIdLst>
  <p:sldIdLst>
    <p:sldId id="256" r:id="rId4"/>
    <p:sldId id="357" r:id="rId5"/>
    <p:sldId id="358" r:id="rId6"/>
    <p:sldId id="359" r:id="rId7"/>
    <p:sldId id="360" r:id="rId8"/>
    <p:sldId id="362" r:id="rId9"/>
    <p:sldId id="363" r:id="rId10"/>
    <p:sldId id="393" r:id="rId11"/>
    <p:sldId id="364" r:id="rId12"/>
    <p:sldId id="361" r:id="rId13"/>
    <p:sldId id="365" r:id="rId14"/>
    <p:sldId id="366" r:id="rId15"/>
    <p:sldId id="368" r:id="rId16"/>
    <p:sldId id="369" r:id="rId17"/>
    <p:sldId id="374" r:id="rId18"/>
    <p:sldId id="391" r:id="rId19"/>
    <p:sldId id="370" r:id="rId20"/>
    <p:sldId id="371" r:id="rId21"/>
    <p:sldId id="372" r:id="rId22"/>
    <p:sldId id="376" r:id="rId23"/>
    <p:sldId id="375" r:id="rId24"/>
    <p:sldId id="377" r:id="rId25"/>
    <p:sldId id="378" r:id="rId26"/>
    <p:sldId id="373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67" r:id="rId40"/>
    <p:sldId id="392" r:id="rId41"/>
    <p:sldId id="394" r:id="rId42"/>
    <p:sldId id="356" r:id="rId43"/>
    <p:sldId id="354" r:id="rId44"/>
    <p:sldId id="355" r:id="rId4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00"/>
    <a:srgbClr val="00CCFF"/>
    <a:srgbClr val="FF0000"/>
    <a:srgbClr val="FF0066"/>
    <a:srgbClr val="FF6600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7AC6E-273C-4714-A7DF-D9933047184D}" type="doc">
      <dgm:prSet loTypeId="urn:microsoft.com/office/officeart/2005/8/layout/h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FD08E-21FC-4B09-AF5D-CF6D16FCB27C}">
      <dgm:prSet phldrT="[Текст]" phldr="1"/>
      <dgm:spPr/>
      <dgm:t>
        <a:bodyPr/>
        <a:lstStyle/>
        <a:p>
          <a:endParaRPr lang="ru-RU" dirty="0"/>
        </a:p>
      </dgm:t>
    </dgm:pt>
    <dgm:pt modelId="{147369A4-FB1C-4D77-A7EC-45372936E622}" type="parTrans" cxnId="{8F39347A-2D27-4B8D-AD65-0311125F7CE1}">
      <dgm:prSet/>
      <dgm:spPr/>
      <dgm:t>
        <a:bodyPr/>
        <a:lstStyle/>
        <a:p>
          <a:endParaRPr lang="ru-RU"/>
        </a:p>
      </dgm:t>
    </dgm:pt>
    <dgm:pt modelId="{D6D6C1ED-4291-4C5F-9561-611498669942}" type="sibTrans" cxnId="{8F39347A-2D27-4B8D-AD65-0311125F7CE1}">
      <dgm:prSet/>
      <dgm:spPr/>
      <dgm:t>
        <a:bodyPr/>
        <a:lstStyle/>
        <a:p>
          <a:endParaRPr lang="ru-RU"/>
        </a:p>
      </dgm:t>
    </dgm:pt>
    <dgm:pt modelId="{7E1B023D-AFEC-4312-B16A-FA8FC017227F}">
      <dgm:prSet phldrT="[Текст]" phldr="1"/>
      <dgm:spPr/>
      <dgm:t>
        <a:bodyPr/>
        <a:lstStyle/>
        <a:p>
          <a:endParaRPr lang="ru-RU"/>
        </a:p>
      </dgm:t>
    </dgm:pt>
    <dgm:pt modelId="{BE5589B2-319D-4762-BB9D-89D9F1F888FC}" type="parTrans" cxnId="{F363BBA6-96BA-44FF-AFE3-2217AA7B784E}">
      <dgm:prSet/>
      <dgm:spPr/>
      <dgm:t>
        <a:bodyPr/>
        <a:lstStyle/>
        <a:p>
          <a:endParaRPr lang="ru-RU"/>
        </a:p>
      </dgm:t>
    </dgm:pt>
    <dgm:pt modelId="{F72733D3-90BF-407D-8BFF-4F859AA5AE9F}" type="sibTrans" cxnId="{F363BBA6-96BA-44FF-AFE3-2217AA7B784E}">
      <dgm:prSet/>
      <dgm:spPr/>
      <dgm:t>
        <a:bodyPr/>
        <a:lstStyle/>
        <a:p>
          <a:endParaRPr lang="ru-RU"/>
        </a:p>
      </dgm:t>
    </dgm:pt>
    <dgm:pt modelId="{F3B8ADEA-C3ED-47DE-9113-3E01B200458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Предметные результаты освоения основной образовательной программы для учебных предметов </a:t>
          </a:r>
          <a:r>
            <a:rPr lang="ru-RU" sz="1400" b="1" dirty="0" smtClean="0">
              <a:solidFill>
                <a:schemeClr val="tx1"/>
              </a:solidFill>
            </a:rPr>
            <a:t>на углубленном уровне ориентированы преимущественно на подготовку к последующему профессиональному образованию, развитие индивидуальных способностей обучающихся </a:t>
          </a:r>
          <a:r>
            <a:rPr lang="ru-RU" sz="1400" dirty="0" smtClean="0">
              <a:solidFill>
                <a:schemeClr val="tx1"/>
              </a:solidFill>
            </a:rPr>
            <a:t>путем более глубокого, чем это предусматривается базовым курсом, освоения основ наук, систематических знаний и способов действий, присущих данному учебному предмету</a:t>
          </a:r>
          <a:endParaRPr lang="ru-RU" sz="1400" dirty="0">
            <a:solidFill>
              <a:schemeClr val="tx1"/>
            </a:solidFill>
          </a:endParaRPr>
        </a:p>
      </dgm:t>
    </dgm:pt>
    <dgm:pt modelId="{1BC1E595-76D2-4119-9735-B65EC496788F}" type="parTrans" cxnId="{5C905E95-4CB6-4A15-ADE3-50206B214954}">
      <dgm:prSet/>
      <dgm:spPr/>
      <dgm:t>
        <a:bodyPr/>
        <a:lstStyle/>
        <a:p>
          <a:endParaRPr lang="ru-RU"/>
        </a:p>
      </dgm:t>
    </dgm:pt>
    <dgm:pt modelId="{3A651A37-7513-4D13-B3EA-F203DF6D21BC}" type="sibTrans" cxnId="{5C905E95-4CB6-4A15-ADE3-50206B214954}">
      <dgm:prSet/>
      <dgm:spPr/>
      <dgm:t>
        <a:bodyPr/>
        <a:lstStyle/>
        <a:p>
          <a:endParaRPr lang="ru-RU"/>
        </a:p>
      </dgm:t>
    </dgm:pt>
    <dgm:pt modelId="{46B206CA-D1FA-422E-B0F9-A9F2B001EA4E}">
      <dgm:prSet phldrT="[Текст]" phldr="1"/>
      <dgm:spPr/>
      <dgm:t>
        <a:bodyPr/>
        <a:lstStyle/>
        <a:p>
          <a:endParaRPr lang="ru-RU" sz="1100" dirty="0"/>
        </a:p>
      </dgm:t>
    </dgm:pt>
    <dgm:pt modelId="{E404CFED-D615-4D76-B915-448A1D42F735}" type="sibTrans" cxnId="{99C0DE74-0BA6-48AD-89DB-6136096878D2}">
      <dgm:prSet/>
      <dgm:spPr/>
      <dgm:t>
        <a:bodyPr/>
        <a:lstStyle/>
        <a:p>
          <a:endParaRPr lang="ru-RU"/>
        </a:p>
      </dgm:t>
    </dgm:pt>
    <dgm:pt modelId="{4F2C2A75-E05A-436C-B4D2-8267F7AE91F8}" type="parTrans" cxnId="{99C0DE74-0BA6-48AD-89DB-6136096878D2}">
      <dgm:prSet/>
      <dgm:spPr/>
      <dgm:t>
        <a:bodyPr/>
        <a:lstStyle/>
        <a:p>
          <a:endParaRPr lang="ru-RU"/>
        </a:p>
      </dgm:t>
    </dgm:pt>
    <dgm:pt modelId="{B871A67F-671A-43EE-A15C-8625BA48FE60}">
      <dgm:prSet custT="1"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312CE349-445F-4B2B-BA0D-9562D6214D4C}" type="parTrans" cxnId="{D00A8CB9-FDA0-49BE-BBB2-C1A21AEDB880}">
      <dgm:prSet/>
      <dgm:spPr/>
      <dgm:t>
        <a:bodyPr/>
        <a:lstStyle/>
        <a:p>
          <a:endParaRPr lang="ru-RU"/>
        </a:p>
      </dgm:t>
    </dgm:pt>
    <dgm:pt modelId="{ED44EC19-2DA0-4EC8-974B-702857439BD8}" type="sibTrans" cxnId="{D00A8CB9-FDA0-49BE-BBB2-C1A21AEDB880}">
      <dgm:prSet/>
      <dgm:spPr/>
      <dgm:t>
        <a:bodyPr/>
        <a:lstStyle/>
        <a:p>
          <a:endParaRPr lang="ru-RU"/>
        </a:p>
      </dgm:t>
    </dgm:pt>
    <dgm:pt modelId="{364ECD5F-0E25-410F-9F23-009BEF488E33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Предметные результаты освоения </a:t>
          </a:r>
          <a:r>
            <a:rPr lang="ru-RU" sz="1400" b="1" dirty="0" smtClean="0">
              <a:solidFill>
                <a:schemeClr val="tx1"/>
              </a:solidFill>
            </a:rPr>
            <a:t>интегрированных учебных предметов ориентированы на формирование целостных представлений о мире и общей культуры обучающихся</a:t>
          </a:r>
          <a:r>
            <a:rPr lang="ru-RU" sz="1400" dirty="0" smtClean="0">
              <a:solidFill>
                <a:schemeClr val="tx1"/>
              </a:solidFill>
            </a:rPr>
            <a:t> путем освоения систематических научных знаний и способов действий на </a:t>
          </a:r>
          <a:r>
            <a:rPr lang="ru-RU" sz="1400" dirty="0" err="1" smtClean="0">
              <a:solidFill>
                <a:schemeClr val="tx1"/>
              </a:solidFill>
            </a:rPr>
            <a:t>метапредметной</a:t>
          </a:r>
          <a:r>
            <a:rPr lang="ru-RU" sz="1400" dirty="0" smtClean="0">
              <a:solidFill>
                <a:schemeClr val="tx1"/>
              </a:solidFill>
            </a:rPr>
            <a:t> основе</a:t>
          </a:r>
          <a:endParaRPr lang="ru-RU" sz="1400" dirty="0">
            <a:solidFill>
              <a:schemeClr val="tx1"/>
            </a:solidFill>
          </a:endParaRPr>
        </a:p>
      </dgm:t>
    </dgm:pt>
    <dgm:pt modelId="{30F4EEF6-F990-4F6D-A2CC-F452631B0363}" type="parTrans" cxnId="{CFD0D4D2-6DD4-4C2D-ABB1-749DAA087B58}">
      <dgm:prSet/>
      <dgm:spPr/>
      <dgm:t>
        <a:bodyPr/>
        <a:lstStyle/>
        <a:p>
          <a:endParaRPr lang="ru-RU"/>
        </a:p>
      </dgm:t>
    </dgm:pt>
    <dgm:pt modelId="{9E7D77AA-E8BF-4023-8506-78871E21B956}" type="sibTrans" cxnId="{CFD0D4D2-6DD4-4C2D-ABB1-749DAA087B58}">
      <dgm:prSet/>
      <dgm:spPr/>
      <dgm:t>
        <a:bodyPr/>
        <a:lstStyle/>
        <a:p>
          <a:endParaRPr lang="ru-RU"/>
        </a:p>
      </dgm:t>
    </dgm:pt>
    <dgm:pt modelId="{AAB9841D-672A-4A99-A30F-F33DE7A3B3A7}">
      <dgm:prSet phldrT="[Текст]" custT="1"/>
      <dgm:spPr/>
      <dgm:t>
        <a:bodyPr/>
        <a:lstStyle/>
        <a:p>
          <a:endParaRPr lang="ru-RU" sz="1600" b="1" dirty="0">
            <a:solidFill>
              <a:schemeClr val="tx1"/>
            </a:solidFill>
          </a:endParaRPr>
        </a:p>
      </dgm:t>
    </dgm:pt>
    <dgm:pt modelId="{170672FB-786D-4A6B-B58C-0EE743187703}" type="parTrans" cxnId="{F9E7C9D2-591E-4A28-B9E5-21FB4A4C09AC}">
      <dgm:prSet/>
      <dgm:spPr/>
      <dgm:t>
        <a:bodyPr/>
        <a:lstStyle/>
        <a:p>
          <a:endParaRPr lang="ru-RU"/>
        </a:p>
      </dgm:t>
    </dgm:pt>
    <dgm:pt modelId="{41B665FC-CCA9-4C7B-8144-DBE1EF512A01}" type="sibTrans" cxnId="{F9E7C9D2-591E-4A28-B9E5-21FB4A4C09AC}">
      <dgm:prSet/>
      <dgm:spPr/>
      <dgm:t>
        <a:bodyPr/>
        <a:lstStyle/>
        <a:p>
          <a:endParaRPr lang="ru-RU"/>
        </a:p>
      </dgm:t>
    </dgm:pt>
    <dgm:pt modelId="{2453AEB8-42C8-49F3-AC38-C52A075303C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Предметные результаты освоения основной образовательной программы для учебных предметов </a:t>
          </a:r>
          <a:r>
            <a:rPr lang="ru-RU" sz="1400" b="1" dirty="0" smtClean="0">
              <a:solidFill>
                <a:schemeClr val="tx1"/>
              </a:solidFill>
            </a:rPr>
            <a:t>на базовом уровне ориентированы на обеспечение преимущественно общеобразовательной и общекультурной подготовки</a:t>
          </a:r>
          <a:endParaRPr lang="ru-RU" sz="1600" b="1" dirty="0">
            <a:solidFill>
              <a:schemeClr val="tx1"/>
            </a:solidFill>
          </a:endParaRPr>
        </a:p>
      </dgm:t>
    </dgm:pt>
    <dgm:pt modelId="{8B9054A0-55C1-4E6A-A3FA-078ABF28ACC7}" type="parTrans" cxnId="{12AE3FBD-DC4A-437A-9687-8E901EFFAB97}">
      <dgm:prSet/>
      <dgm:spPr/>
      <dgm:t>
        <a:bodyPr/>
        <a:lstStyle/>
        <a:p>
          <a:endParaRPr lang="ru-RU"/>
        </a:p>
      </dgm:t>
    </dgm:pt>
    <dgm:pt modelId="{3A538D07-4E52-4FE2-B745-8C1FF692A5B9}" type="sibTrans" cxnId="{12AE3FBD-DC4A-437A-9687-8E901EFFAB97}">
      <dgm:prSet/>
      <dgm:spPr/>
      <dgm:t>
        <a:bodyPr/>
        <a:lstStyle/>
        <a:p>
          <a:endParaRPr lang="ru-RU"/>
        </a:p>
      </dgm:t>
    </dgm:pt>
    <dgm:pt modelId="{C99F9BEA-3ECB-4312-8230-8F282DCC6841}" type="pres">
      <dgm:prSet presAssocID="{5F77AC6E-273C-4714-A7DF-D9933047184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085E42-B06D-496C-9131-E7093AB612FF}" type="pres">
      <dgm:prSet presAssocID="{1DBFD08E-21FC-4B09-AF5D-CF6D16FCB27C}" presName="compositeNode" presStyleCnt="0">
        <dgm:presLayoutVars>
          <dgm:bulletEnabled val="1"/>
        </dgm:presLayoutVars>
      </dgm:prSet>
      <dgm:spPr/>
    </dgm:pt>
    <dgm:pt modelId="{C0B2550F-BAA1-4C8D-B5F7-154ED8560C34}" type="pres">
      <dgm:prSet presAssocID="{1DBFD08E-21FC-4B09-AF5D-CF6D16FCB27C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E93E24-F49F-4A18-BBF5-C410BB9194C5}" type="pres">
      <dgm:prSet presAssocID="{1DBFD08E-21FC-4B09-AF5D-CF6D16FCB27C}" presName="childNode" presStyleLbl="node1" presStyleIdx="0" presStyleCnt="3" custScaleX="169737" custScaleY="121703" custLinFactNeighborX="2707" custLinFactNeighborY="3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CECEA-A951-4FC5-9C63-3C13500671AF}" type="pres">
      <dgm:prSet presAssocID="{1DBFD08E-21FC-4B09-AF5D-CF6D16FCB27C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70132-6D72-40BD-B95D-05CD42CB0303}" type="pres">
      <dgm:prSet presAssocID="{D6D6C1ED-4291-4C5F-9561-611498669942}" presName="sibTrans" presStyleCnt="0"/>
      <dgm:spPr/>
    </dgm:pt>
    <dgm:pt modelId="{F2EFD75D-9E7B-4F65-BE24-1098A881F359}" type="pres">
      <dgm:prSet presAssocID="{7E1B023D-AFEC-4312-B16A-FA8FC017227F}" presName="compositeNode" presStyleCnt="0">
        <dgm:presLayoutVars>
          <dgm:bulletEnabled val="1"/>
        </dgm:presLayoutVars>
      </dgm:prSet>
      <dgm:spPr/>
    </dgm:pt>
    <dgm:pt modelId="{9A35B2B8-DBDF-4672-92FE-CF405B99DDBF}" type="pres">
      <dgm:prSet presAssocID="{7E1B023D-AFEC-4312-B16A-FA8FC017227F}" presName="image" presStyleLbl="fgImgPlace1" presStyleIdx="1" presStyleCnt="3" custScaleX="109423" custLinFactX="-20748" custLinFactNeighborX="-100000" custLinFactNeighborY="461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A9AB0E-90E6-4B80-9E5F-CF57FEAF9855}" type="pres">
      <dgm:prSet presAssocID="{7E1B023D-AFEC-4312-B16A-FA8FC017227F}" presName="childNode" presStyleLbl="node1" presStyleIdx="1" presStyleCnt="3" custScaleX="198496" custScaleY="117162" custLinFactNeighborX="11279" custLinFactNeighborY="6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F4C99-F86C-4A7E-BF65-989C413EDF18}" type="pres">
      <dgm:prSet presAssocID="{7E1B023D-AFEC-4312-B16A-FA8FC017227F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47B79-7BE0-4BB1-9BE1-7AFD4C36F2D1}" type="pres">
      <dgm:prSet presAssocID="{F72733D3-90BF-407D-8BFF-4F859AA5AE9F}" presName="sibTrans" presStyleCnt="0"/>
      <dgm:spPr/>
    </dgm:pt>
    <dgm:pt modelId="{73FB4F5D-6315-4655-B2D2-A9703419197F}" type="pres">
      <dgm:prSet presAssocID="{46B206CA-D1FA-422E-B0F9-A9F2B001EA4E}" presName="compositeNode" presStyleCnt="0">
        <dgm:presLayoutVars>
          <dgm:bulletEnabled val="1"/>
        </dgm:presLayoutVars>
      </dgm:prSet>
      <dgm:spPr/>
    </dgm:pt>
    <dgm:pt modelId="{496D1CA5-1F4A-413C-94E8-07CE57926573}" type="pres">
      <dgm:prSet presAssocID="{46B206CA-D1FA-422E-B0F9-A9F2B001EA4E}" presName="image" presStyleLbl="fgImgPlace1" presStyleIdx="2" presStyleCnt="3" custLinFactNeighborX="-29818" custLinFactNeighborY="2547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05AC2F-7F38-4BE0-94BA-10A58D1C0746}" type="pres">
      <dgm:prSet presAssocID="{46B206CA-D1FA-422E-B0F9-A9F2B001EA4E}" presName="childNode" presStyleLbl="node1" presStyleIdx="2" presStyleCnt="3" custScaleX="155070" custScaleY="112434" custLinFactNeighborX="15176" custLinFactNeighborY="3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089DE-4F30-4360-BA89-2FC923B2CF41}" type="pres">
      <dgm:prSet presAssocID="{46B206CA-D1FA-422E-B0F9-A9F2B001EA4E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0A8CB9-FDA0-49BE-BBB2-C1A21AEDB880}" srcId="{46B206CA-D1FA-422E-B0F9-A9F2B001EA4E}" destId="{B871A67F-671A-43EE-A15C-8625BA48FE60}" srcOrd="0" destOrd="0" parTransId="{312CE349-445F-4B2B-BA0D-9562D6214D4C}" sibTransId="{ED44EC19-2DA0-4EC8-974B-702857439BD8}"/>
    <dgm:cxn modelId="{8F39347A-2D27-4B8D-AD65-0311125F7CE1}" srcId="{5F77AC6E-273C-4714-A7DF-D9933047184D}" destId="{1DBFD08E-21FC-4B09-AF5D-CF6D16FCB27C}" srcOrd="0" destOrd="0" parTransId="{147369A4-FB1C-4D77-A7EC-45372936E622}" sibTransId="{D6D6C1ED-4291-4C5F-9561-611498669942}"/>
    <dgm:cxn modelId="{F363BBA6-96BA-44FF-AFE3-2217AA7B784E}" srcId="{5F77AC6E-273C-4714-A7DF-D9933047184D}" destId="{7E1B023D-AFEC-4312-B16A-FA8FC017227F}" srcOrd="1" destOrd="0" parTransId="{BE5589B2-319D-4762-BB9D-89D9F1F888FC}" sibTransId="{F72733D3-90BF-407D-8BFF-4F859AA5AE9F}"/>
    <dgm:cxn modelId="{8FEA799F-D6FE-4CC5-8A85-A49EDE73EF23}" type="presOf" srcId="{1DBFD08E-21FC-4B09-AF5D-CF6D16FCB27C}" destId="{AB9CECEA-A951-4FC5-9C63-3C13500671AF}" srcOrd="0" destOrd="0" presId="urn:microsoft.com/office/officeart/2005/8/layout/hList2#2"/>
    <dgm:cxn modelId="{12AE3FBD-DC4A-437A-9687-8E901EFFAB97}" srcId="{1DBFD08E-21FC-4B09-AF5D-CF6D16FCB27C}" destId="{2453AEB8-42C8-49F3-AC38-C52A075303CD}" srcOrd="1" destOrd="0" parTransId="{8B9054A0-55C1-4E6A-A3FA-078ABF28ACC7}" sibTransId="{3A538D07-4E52-4FE2-B745-8C1FF692A5B9}"/>
    <dgm:cxn modelId="{5C905E95-4CB6-4A15-ADE3-50206B214954}" srcId="{7E1B023D-AFEC-4312-B16A-FA8FC017227F}" destId="{F3B8ADEA-C3ED-47DE-9113-3E01B2004583}" srcOrd="0" destOrd="0" parTransId="{1BC1E595-76D2-4119-9735-B65EC496788F}" sibTransId="{3A651A37-7513-4D13-B3EA-F203DF6D21BC}"/>
    <dgm:cxn modelId="{F5F4E784-97F1-4E6D-B34B-4E9BB04A2504}" type="presOf" srcId="{7E1B023D-AFEC-4312-B16A-FA8FC017227F}" destId="{737F4C99-F86C-4A7E-BF65-989C413EDF18}" srcOrd="0" destOrd="0" presId="urn:microsoft.com/office/officeart/2005/8/layout/hList2#2"/>
    <dgm:cxn modelId="{3679FEAE-629A-477E-B6FB-0F560B414E7C}" type="presOf" srcId="{AAB9841D-672A-4A99-A30F-F33DE7A3B3A7}" destId="{D4E93E24-F49F-4A18-BBF5-C410BB9194C5}" srcOrd="0" destOrd="0" presId="urn:microsoft.com/office/officeart/2005/8/layout/hList2#2"/>
    <dgm:cxn modelId="{9DE90E73-959F-4189-819C-D0532B52425C}" type="presOf" srcId="{364ECD5F-0E25-410F-9F23-009BEF488E33}" destId="{D805AC2F-7F38-4BE0-94BA-10A58D1C0746}" srcOrd="0" destOrd="1" presId="urn:microsoft.com/office/officeart/2005/8/layout/hList2#2"/>
    <dgm:cxn modelId="{B457687C-EDDD-4CE8-A27F-2D80920EC05C}" type="presOf" srcId="{B871A67F-671A-43EE-A15C-8625BA48FE60}" destId="{D805AC2F-7F38-4BE0-94BA-10A58D1C0746}" srcOrd="0" destOrd="0" presId="urn:microsoft.com/office/officeart/2005/8/layout/hList2#2"/>
    <dgm:cxn modelId="{10339B2F-F98B-4A86-A7E8-2377828E0EDC}" type="presOf" srcId="{5F77AC6E-273C-4714-A7DF-D9933047184D}" destId="{C99F9BEA-3ECB-4312-8230-8F282DCC6841}" srcOrd="0" destOrd="0" presId="urn:microsoft.com/office/officeart/2005/8/layout/hList2#2"/>
    <dgm:cxn modelId="{F9E7C9D2-591E-4A28-B9E5-21FB4A4C09AC}" srcId="{1DBFD08E-21FC-4B09-AF5D-CF6D16FCB27C}" destId="{AAB9841D-672A-4A99-A30F-F33DE7A3B3A7}" srcOrd="0" destOrd="0" parTransId="{170672FB-786D-4A6B-B58C-0EE743187703}" sibTransId="{41B665FC-CCA9-4C7B-8144-DBE1EF512A01}"/>
    <dgm:cxn modelId="{549F41F0-A811-47BF-B03F-DAAF295B4E58}" type="presOf" srcId="{46B206CA-D1FA-422E-B0F9-A9F2B001EA4E}" destId="{E36089DE-4F30-4360-BA89-2FC923B2CF41}" srcOrd="0" destOrd="0" presId="urn:microsoft.com/office/officeart/2005/8/layout/hList2#2"/>
    <dgm:cxn modelId="{99C0DE74-0BA6-48AD-89DB-6136096878D2}" srcId="{5F77AC6E-273C-4714-A7DF-D9933047184D}" destId="{46B206CA-D1FA-422E-B0F9-A9F2B001EA4E}" srcOrd="2" destOrd="0" parTransId="{4F2C2A75-E05A-436C-B4D2-8267F7AE91F8}" sibTransId="{E404CFED-D615-4D76-B915-448A1D42F735}"/>
    <dgm:cxn modelId="{F5BF1499-5999-43F2-979A-0DCBEC3C6C20}" type="presOf" srcId="{2453AEB8-42C8-49F3-AC38-C52A075303CD}" destId="{D4E93E24-F49F-4A18-BBF5-C410BB9194C5}" srcOrd="0" destOrd="1" presId="urn:microsoft.com/office/officeart/2005/8/layout/hList2#2"/>
    <dgm:cxn modelId="{CFD0D4D2-6DD4-4C2D-ABB1-749DAA087B58}" srcId="{46B206CA-D1FA-422E-B0F9-A9F2B001EA4E}" destId="{364ECD5F-0E25-410F-9F23-009BEF488E33}" srcOrd="1" destOrd="0" parTransId="{30F4EEF6-F990-4F6D-A2CC-F452631B0363}" sibTransId="{9E7D77AA-E8BF-4023-8506-78871E21B956}"/>
    <dgm:cxn modelId="{78CA9E20-EDFF-4A83-BB2E-DF55042F9DB7}" type="presOf" srcId="{F3B8ADEA-C3ED-47DE-9113-3E01B2004583}" destId="{BFA9AB0E-90E6-4B80-9E5F-CF57FEAF9855}" srcOrd="0" destOrd="0" presId="urn:microsoft.com/office/officeart/2005/8/layout/hList2#2"/>
    <dgm:cxn modelId="{6B0894CE-4AF8-4048-8B97-DA04230C776B}" type="presParOf" srcId="{C99F9BEA-3ECB-4312-8230-8F282DCC6841}" destId="{AD085E42-B06D-496C-9131-E7093AB612FF}" srcOrd="0" destOrd="0" presId="urn:microsoft.com/office/officeart/2005/8/layout/hList2#2"/>
    <dgm:cxn modelId="{66D1C67E-9A15-42C4-817E-52CA3D7B86BE}" type="presParOf" srcId="{AD085E42-B06D-496C-9131-E7093AB612FF}" destId="{C0B2550F-BAA1-4C8D-B5F7-154ED8560C34}" srcOrd="0" destOrd="0" presId="urn:microsoft.com/office/officeart/2005/8/layout/hList2#2"/>
    <dgm:cxn modelId="{BFE7A4F8-2BFA-48C3-9798-99918DBCAA8F}" type="presParOf" srcId="{AD085E42-B06D-496C-9131-E7093AB612FF}" destId="{D4E93E24-F49F-4A18-BBF5-C410BB9194C5}" srcOrd="1" destOrd="0" presId="urn:microsoft.com/office/officeart/2005/8/layout/hList2#2"/>
    <dgm:cxn modelId="{3D3C6766-53DD-4D08-B602-DF4FA708618E}" type="presParOf" srcId="{AD085E42-B06D-496C-9131-E7093AB612FF}" destId="{AB9CECEA-A951-4FC5-9C63-3C13500671AF}" srcOrd="2" destOrd="0" presId="urn:microsoft.com/office/officeart/2005/8/layout/hList2#2"/>
    <dgm:cxn modelId="{04386AAD-AE4E-4C3B-A39D-D7B8035C2379}" type="presParOf" srcId="{C99F9BEA-3ECB-4312-8230-8F282DCC6841}" destId="{30D70132-6D72-40BD-B95D-05CD42CB0303}" srcOrd="1" destOrd="0" presId="urn:microsoft.com/office/officeart/2005/8/layout/hList2#2"/>
    <dgm:cxn modelId="{27C26057-574D-4488-B08E-467F0096251C}" type="presParOf" srcId="{C99F9BEA-3ECB-4312-8230-8F282DCC6841}" destId="{F2EFD75D-9E7B-4F65-BE24-1098A881F359}" srcOrd="2" destOrd="0" presId="urn:microsoft.com/office/officeart/2005/8/layout/hList2#2"/>
    <dgm:cxn modelId="{124E9CE1-6BDE-4042-84F1-EB7D8F2B1815}" type="presParOf" srcId="{F2EFD75D-9E7B-4F65-BE24-1098A881F359}" destId="{9A35B2B8-DBDF-4672-92FE-CF405B99DDBF}" srcOrd="0" destOrd="0" presId="urn:microsoft.com/office/officeart/2005/8/layout/hList2#2"/>
    <dgm:cxn modelId="{82FFB5F8-EA9E-48A8-BAFA-0DAE90508A29}" type="presParOf" srcId="{F2EFD75D-9E7B-4F65-BE24-1098A881F359}" destId="{BFA9AB0E-90E6-4B80-9E5F-CF57FEAF9855}" srcOrd="1" destOrd="0" presId="urn:microsoft.com/office/officeart/2005/8/layout/hList2#2"/>
    <dgm:cxn modelId="{CE2C2669-159F-4936-B123-52DEBEDAC395}" type="presParOf" srcId="{F2EFD75D-9E7B-4F65-BE24-1098A881F359}" destId="{737F4C99-F86C-4A7E-BF65-989C413EDF18}" srcOrd="2" destOrd="0" presId="urn:microsoft.com/office/officeart/2005/8/layout/hList2#2"/>
    <dgm:cxn modelId="{25586A73-4428-4236-9BC6-C14A94B2A6C6}" type="presParOf" srcId="{C99F9BEA-3ECB-4312-8230-8F282DCC6841}" destId="{5D747B79-7BE0-4BB1-9BE1-7AFD4C36F2D1}" srcOrd="3" destOrd="0" presId="urn:microsoft.com/office/officeart/2005/8/layout/hList2#2"/>
    <dgm:cxn modelId="{785E36DA-29D2-4E23-9D8F-5B3F8BDD2023}" type="presParOf" srcId="{C99F9BEA-3ECB-4312-8230-8F282DCC6841}" destId="{73FB4F5D-6315-4655-B2D2-A9703419197F}" srcOrd="4" destOrd="0" presId="urn:microsoft.com/office/officeart/2005/8/layout/hList2#2"/>
    <dgm:cxn modelId="{EEFC4E3D-F811-4C21-BE42-863C1B16A210}" type="presParOf" srcId="{73FB4F5D-6315-4655-B2D2-A9703419197F}" destId="{496D1CA5-1F4A-413C-94E8-07CE57926573}" srcOrd="0" destOrd="0" presId="urn:microsoft.com/office/officeart/2005/8/layout/hList2#2"/>
    <dgm:cxn modelId="{13D9792D-D556-4F0D-8A09-B5A1B9FE3A1E}" type="presParOf" srcId="{73FB4F5D-6315-4655-B2D2-A9703419197F}" destId="{D805AC2F-7F38-4BE0-94BA-10A58D1C0746}" srcOrd="1" destOrd="0" presId="urn:microsoft.com/office/officeart/2005/8/layout/hList2#2"/>
    <dgm:cxn modelId="{98943713-C48F-4F60-9D57-409E806FD9B5}" type="presParOf" srcId="{73FB4F5D-6315-4655-B2D2-A9703419197F}" destId="{E36089DE-4F30-4360-BA89-2FC923B2CF41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CECEA-A951-4FC5-9C63-3C13500671AF}">
      <dsp:nvSpPr>
        <dsp:cNvPr id="0" name=""/>
        <dsp:cNvSpPr/>
      </dsp:nvSpPr>
      <dsp:spPr>
        <a:xfrm rot="16200000">
          <a:off x="-1102061" y="2293328"/>
          <a:ext cx="3814873" cy="304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8293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-1102061" y="2293328"/>
        <a:ext cx="3814873" cy="304206"/>
      </dsp:txXfrm>
    </dsp:sp>
    <dsp:sp modelId="{D4E93E24-F49F-4A18-BBF5-C410BB9194C5}">
      <dsp:nvSpPr>
        <dsp:cNvPr id="0" name=""/>
        <dsp:cNvSpPr/>
      </dsp:nvSpPr>
      <dsp:spPr>
        <a:xfrm>
          <a:off x="470145" y="248047"/>
          <a:ext cx="2571972" cy="4642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68293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Предметные результаты освоения основной образовательной программы для учебных предметов </a:t>
          </a:r>
          <a:r>
            <a:rPr lang="ru-RU" sz="1400" b="1" kern="1200" dirty="0" smtClean="0">
              <a:solidFill>
                <a:schemeClr val="tx1"/>
              </a:solidFill>
            </a:rPr>
            <a:t>на базовом уровне ориентированы на обеспечение преимущественно общеобразовательной и общекультурной подготовки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70145" y="248047"/>
        <a:ext cx="2571972" cy="4642816"/>
      </dsp:txXfrm>
    </dsp:sp>
    <dsp:sp modelId="{C0B2550F-BAA1-4C8D-B5F7-154ED8560C34}">
      <dsp:nvSpPr>
        <dsp:cNvPr id="0" name=""/>
        <dsp:cNvSpPr/>
      </dsp:nvSpPr>
      <dsp:spPr>
        <a:xfrm>
          <a:off x="653272" y="136442"/>
          <a:ext cx="608412" cy="60841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F4C99-F86C-4A7E-BF65-989C413EDF18}">
      <dsp:nvSpPr>
        <dsp:cNvPr id="0" name=""/>
        <dsp:cNvSpPr/>
      </dsp:nvSpPr>
      <dsp:spPr>
        <a:xfrm rot="16200000">
          <a:off x="2082479" y="2280910"/>
          <a:ext cx="3814873" cy="304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8293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082479" y="2280910"/>
        <a:ext cx="3814873" cy="304206"/>
      </dsp:txXfrm>
    </dsp:sp>
    <dsp:sp modelId="{BFA9AB0E-90E6-4B80-9E5F-CF57FEAF9855}">
      <dsp:nvSpPr>
        <dsp:cNvPr id="0" name=""/>
        <dsp:cNvSpPr/>
      </dsp:nvSpPr>
      <dsp:spPr>
        <a:xfrm>
          <a:off x="3566687" y="421281"/>
          <a:ext cx="3007748" cy="4469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68293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Предметные результаты освоения основной образовательной программы для учебных предметов </a:t>
          </a:r>
          <a:r>
            <a:rPr lang="ru-RU" sz="1400" b="1" kern="1200" dirty="0" smtClean="0">
              <a:solidFill>
                <a:schemeClr val="tx1"/>
              </a:solidFill>
            </a:rPr>
            <a:t>на углубленном уровне ориентированы преимущественно на подготовку к последующему профессиональному образованию, развитие индивидуальных способностей обучающихся </a:t>
          </a:r>
          <a:r>
            <a:rPr lang="ru-RU" sz="1400" kern="1200" dirty="0" smtClean="0">
              <a:solidFill>
                <a:schemeClr val="tx1"/>
              </a:solidFill>
            </a:rPr>
            <a:t>путем более глубокого, чем это предусматривается базовым курсом, освоения основ наук, систематических знаний и способов действий, присущих данному учебному предмету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566687" y="421281"/>
        <a:ext cx="3007748" cy="4469582"/>
      </dsp:txXfrm>
    </dsp:sp>
    <dsp:sp modelId="{9A35B2B8-DBDF-4672-92FE-CF405B99DDBF}">
      <dsp:nvSpPr>
        <dsp:cNvPr id="0" name=""/>
        <dsp:cNvSpPr/>
      </dsp:nvSpPr>
      <dsp:spPr>
        <a:xfrm>
          <a:off x="3074502" y="152120"/>
          <a:ext cx="665743" cy="60841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089DE-4F30-4360-BA89-2FC923B2CF41}">
      <dsp:nvSpPr>
        <dsp:cNvPr id="0" name=""/>
        <dsp:cNvSpPr/>
      </dsp:nvSpPr>
      <dsp:spPr>
        <a:xfrm rot="16200000">
          <a:off x="5155897" y="2280910"/>
          <a:ext cx="3814873" cy="304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8293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5155897" y="2280910"/>
        <a:ext cx="3814873" cy="304206"/>
      </dsp:txXfrm>
    </dsp:sp>
    <dsp:sp modelId="{D805AC2F-7F38-4BE0-94BA-10A58D1C0746}">
      <dsp:nvSpPr>
        <dsp:cNvPr id="0" name=""/>
        <dsp:cNvSpPr/>
      </dsp:nvSpPr>
      <dsp:spPr>
        <a:xfrm>
          <a:off x="7028165" y="440733"/>
          <a:ext cx="2349728" cy="4289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68293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Предметные результаты освоения </a:t>
          </a:r>
          <a:r>
            <a:rPr lang="ru-RU" sz="1400" b="1" kern="1200" dirty="0" smtClean="0">
              <a:solidFill>
                <a:schemeClr val="tx1"/>
              </a:solidFill>
            </a:rPr>
            <a:t>интегрированных учебных предметов ориентированы на формирование целостных представлений о мире и общей культуры обучающихся</a:t>
          </a:r>
          <a:r>
            <a:rPr lang="ru-RU" sz="1400" kern="1200" dirty="0" smtClean="0">
              <a:solidFill>
                <a:schemeClr val="tx1"/>
              </a:solidFill>
            </a:rPr>
            <a:t> путем освоения систематических научных знаний и способов действий на </a:t>
          </a:r>
          <a:r>
            <a:rPr lang="ru-RU" sz="1400" kern="1200" dirty="0" err="1" smtClean="0">
              <a:solidFill>
                <a:schemeClr val="tx1"/>
              </a:solidFill>
            </a:rPr>
            <a:t>метапредметной</a:t>
          </a:r>
          <a:r>
            <a:rPr lang="ru-RU" sz="1400" kern="1200" dirty="0" smtClean="0">
              <a:solidFill>
                <a:schemeClr val="tx1"/>
              </a:solidFill>
            </a:rPr>
            <a:t> основе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028165" y="440733"/>
        <a:ext cx="2349728" cy="4289215"/>
      </dsp:txXfrm>
    </dsp:sp>
    <dsp:sp modelId="{496D1CA5-1F4A-413C-94E8-07CE57926573}">
      <dsp:nvSpPr>
        <dsp:cNvPr id="0" name=""/>
        <dsp:cNvSpPr/>
      </dsp:nvSpPr>
      <dsp:spPr>
        <a:xfrm>
          <a:off x="6729815" y="279017"/>
          <a:ext cx="608412" cy="608412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403247-8BB8-4748-8C2D-D154A64B9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100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6DA2F-1E99-4061-99DB-BBA8892157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979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059A2-7AA4-479B-BAF2-3FFF58AC47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460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392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92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8F19A-4564-4843-AD81-5AAB423BBB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08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6AA35-A156-4637-8A76-F575EE79007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00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8DB7B-FD1F-4FD6-A9A3-DAA7D9C58D5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36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B22FA-090B-4C5E-945D-2AE2D87CF09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8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05E86-4C18-4B33-BDF3-CCA32A029F2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19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333FA-4C79-49B9-B890-A609F9F8EB7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888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3C8E9-BB85-4D3E-BB7C-1264CCABA0C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83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D6CC7-5775-4A34-B223-47EBC2666EE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6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EBB78-E9B7-41E3-AB80-8CAEC90A6D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563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BA615-1341-4923-9B29-A594B40EABB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844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D106D-D142-4151-95FF-B99BC40F5F6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54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0343A-1F0B-4E3D-99FE-E8F0800B9C2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43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79FDD-A929-4D8A-B381-16F168A86B5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10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/>
          </p:cNvSpPr>
          <p:nvPr/>
        </p:nvSpPr>
        <p:spPr bwMode="auto">
          <a:xfrm>
            <a:off x="7315200" y="1066800"/>
            <a:ext cx="0" cy="4495800"/>
          </a:xfrm>
          <a:custGeom>
            <a:avLst/>
            <a:gdLst>
              <a:gd name="T0" fmla="*/ 0 h 4495800"/>
              <a:gd name="T1" fmla="*/ 2247900 h 4495800"/>
              <a:gd name="T2" fmla="*/ 4495800 h 4495800"/>
              <a:gd name="T3" fmla="*/ 2247900 h 4495800"/>
              <a:gd name="T4" fmla="*/ 0 h 4495800"/>
              <a:gd name="T5" fmla="*/ 4495800 h 4495800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4495800"/>
              <a:gd name="T13" fmla="*/ 4495800 h 4495800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4495800">
                <a:moveTo>
                  <a:pt x="0" y="0"/>
                </a:moveTo>
                <a:lnTo>
                  <a:pt x="1" y="4495800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7492995" y="2992438"/>
            <a:chExt cx="1338271" cy="2189164"/>
          </a:xfrm>
        </p:grpSpPr>
        <p:sp>
          <p:nvSpPr>
            <p:cNvPr id="6" name="Oval 9"/>
            <p:cNvSpPr>
              <a:spLocks/>
            </p:cNvSpPr>
            <p:nvPr/>
          </p:nvSpPr>
          <p:spPr bwMode="auto">
            <a:xfrm>
              <a:off x="7492995" y="2992438"/>
              <a:ext cx="201614" cy="201612"/>
            </a:xfrm>
            <a:custGeom>
              <a:avLst/>
              <a:gdLst>
                <a:gd name="T0" fmla="*/ 100807 w 201614"/>
                <a:gd name="T1" fmla="*/ 0 h 201612"/>
                <a:gd name="T2" fmla="*/ 201614 w 201614"/>
                <a:gd name="T3" fmla="*/ 100806 h 201612"/>
                <a:gd name="T4" fmla="*/ 100807 w 201614"/>
                <a:gd name="T5" fmla="*/ 201612 h 201612"/>
                <a:gd name="T6" fmla="*/ 0 w 201614"/>
                <a:gd name="T7" fmla="*/ 100806 h 201612"/>
                <a:gd name="T8" fmla="*/ 29526 w 201614"/>
                <a:gd name="T9" fmla="*/ 29525 h 201612"/>
                <a:gd name="T10" fmla="*/ 29526 w 201614"/>
                <a:gd name="T11" fmla="*/ 172087 h 201612"/>
                <a:gd name="T12" fmla="*/ 172088 w 201614"/>
                <a:gd name="T13" fmla="*/ 172087 h 201612"/>
                <a:gd name="T14" fmla="*/ 172088 w 201614"/>
                <a:gd name="T15" fmla="*/ 29525 h 20161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4"/>
                <a:gd name="T25" fmla="*/ 29525 h 201612"/>
                <a:gd name="T26" fmla="*/ 172088 w 201614"/>
                <a:gd name="T27" fmla="*/ 172087 h 201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4" h="201612">
                  <a:moveTo>
                    <a:pt x="0" y="100806"/>
                  </a:moveTo>
                  <a:lnTo>
                    <a:pt x="0" y="100806"/>
                  </a:lnTo>
                  <a:cubicBezTo>
                    <a:pt x="0" y="45132"/>
                    <a:pt x="45132" y="0"/>
                    <a:pt x="100806" y="0"/>
                  </a:cubicBezTo>
                  <a:cubicBezTo>
                    <a:pt x="156481" y="0"/>
                    <a:pt x="201614" y="45132"/>
                    <a:pt x="201614" y="100806"/>
                  </a:cubicBezTo>
                  <a:cubicBezTo>
                    <a:pt x="201614" y="156479"/>
                    <a:pt x="156481" y="201612"/>
                    <a:pt x="100807" y="201612"/>
                  </a:cubicBezTo>
                  <a:cubicBezTo>
                    <a:pt x="45132" y="201612"/>
                    <a:pt x="0" y="156479"/>
                    <a:pt x="0" y="100806"/>
                  </a:cubicBezTo>
                  <a:close/>
                </a:path>
              </a:pathLst>
            </a:cu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10"/>
            <p:cNvSpPr>
              <a:spLocks/>
            </p:cNvSpPr>
            <p:nvPr/>
          </p:nvSpPr>
          <p:spPr bwMode="auto">
            <a:xfrm>
              <a:off x="7777160" y="2992438"/>
              <a:ext cx="201613" cy="201612"/>
            </a:xfrm>
            <a:custGeom>
              <a:avLst/>
              <a:gdLst>
                <a:gd name="T0" fmla="*/ 100807 w 201613"/>
                <a:gd name="T1" fmla="*/ 0 h 201612"/>
                <a:gd name="T2" fmla="*/ 201613 w 201613"/>
                <a:gd name="T3" fmla="*/ 100806 h 201612"/>
                <a:gd name="T4" fmla="*/ 100807 w 201613"/>
                <a:gd name="T5" fmla="*/ 201612 h 201612"/>
                <a:gd name="T6" fmla="*/ 0 w 201613"/>
                <a:gd name="T7" fmla="*/ 100806 h 201612"/>
                <a:gd name="T8" fmla="*/ 29526 w 201613"/>
                <a:gd name="T9" fmla="*/ 29525 h 201612"/>
                <a:gd name="T10" fmla="*/ 29526 w 201613"/>
                <a:gd name="T11" fmla="*/ 172087 h 201612"/>
                <a:gd name="T12" fmla="*/ 172087 w 201613"/>
                <a:gd name="T13" fmla="*/ 172087 h 201612"/>
                <a:gd name="T14" fmla="*/ 172087 w 201613"/>
                <a:gd name="T15" fmla="*/ 29525 h 20161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3"/>
                <a:gd name="T25" fmla="*/ 29525 h 201612"/>
                <a:gd name="T26" fmla="*/ 172087 w 201613"/>
                <a:gd name="T27" fmla="*/ 172087 h 201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3" h="201612">
                  <a:moveTo>
                    <a:pt x="0" y="100806"/>
                  </a:moveTo>
                  <a:lnTo>
                    <a:pt x="0" y="100806"/>
                  </a:lnTo>
                  <a:cubicBezTo>
                    <a:pt x="0" y="45132"/>
                    <a:pt x="45132" y="0"/>
                    <a:pt x="100805" y="0"/>
                  </a:cubicBezTo>
                  <a:cubicBezTo>
                    <a:pt x="156479" y="0"/>
                    <a:pt x="201612" y="45132"/>
                    <a:pt x="201612" y="100806"/>
                  </a:cubicBezTo>
                  <a:cubicBezTo>
                    <a:pt x="201612" y="156479"/>
                    <a:pt x="156479" y="201612"/>
                    <a:pt x="100806" y="201612"/>
                  </a:cubicBezTo>
                  <a:cubicBezTo>
                    <a:pt x="45132" y="201612"/>
                    <a:pt x="0" y="156479"/>
                    <a:pt x="0" y="100806"/>
                  </a:cubicBezTo>
                  <a:close/>
                </a:path>
              </a:pathLst>
            </a:cu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11"/>
            <p:cNvSpPr>
              <a:spLocks/>
            </p:cNvSpPr>
            <p:nvPr/>
          </p:nvSpPr>
          <p:spPr bwMode="auto">
            <a:xfrm>
              <a:off x="8061323" y="2992438"/>
              <a:ext cx="201614" cy="201612"/>
            </a:xfrm>
            <a:custGeom>
              <a:avLst/>
              <a:gdLst>
                <a:gd name="T0" fmla="*/ 100807 w 201614"/>
                <a:gd name="T1" fmla="*/ 0 h 201612"/>
                <a:gd name="T2" fmla="*/ 201614 w 201614"/>
                <a:gd name="T3" fmla="*/ 100806 h 201612"/>
                <a:gd name="T4" fmla="*/ 100807 w 201614"/>
                <a:gd name="T5" fmla="*/ 201612 h 201612"/>
                <a:gd name="T6" fmla="*/ 0 w 201614"/>
                <a:gd name="T7" fmla="*/ 100806 h 201612"/>
                <a:gd name="T8" fmla="*/ 29526 w 201614"/>
                <a:gd name="T9" fmla="*/ 29525 h 201612"/>
                <a:gd name="T10" fmla="*/ 29526 w 201614"/>
                <a:gd name="T11" fmla="*/ 172087 h 201612"/>
                <a:gd name="T12" fmla="*/ 172088 w 201614"/>
                <a:gd name="T13" fmla="*/ 172087 h 201612"/>
                <a:gd name="T14" fmla="*/ 172088 w 201614"/>
                <a:gd name="T15" fmla="*/ 29525 h 20161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4"/>
                <a:gd name="T25" fmla="*/ 29525 h 201612"/>
                <a:gd name="T26" fmla="*/ 172088 w 201614"/>
                <a:gd name="T27" fmla="*/ 172087 h 201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4" h="201612">
                  <a:moveTo>
                    <a:pt x="0" y="100806"/>
                  </a:moveTo>
                  <a:lnTo>
                    <a:pt x="0" y="100806"/>
                  </a:lnTo>
                  <a:cubicBezTo>
                    <a:pt x="0" y="45132"/>
                    <a:pt x="45132" y="0"/>
                    <a:pt x="100806" y="0"/>
                  </a:cubicBezTo>
                  <a:cubicBezTo>
                    <a:pt x="156481" y="0"/>
                    <a:pt x="201614" y="45132"/>
                    <a:pt x="201614" y="100806"/>
                  </a:cubicBezTo>
                  <a:cubicBezTo>
                    <a:pt x="201614" y="156479"/>
                    <a:pt x="156481" y="201612"/>
                    <a:pt x="100807" y="201612"/>
                  </a:cubicBezTo>
                  <a:cubicBezTo>
                    <a:pt x="45132" y="201612"/>
                    <a:pt x="0" y="156479"/>
                    <a:pt x="0" y="100806"/>
                  </a:cubicBezTo>
                  <a:close/>
                </a:path>
              </a:pathLst>
            </a:cu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12"/>
            <p:cNvSpPr>
              <a:spLocks/>
            </p:cNvSpPr>
            <p:nvPr/>
          </p:nvSpPr>
          <p:spPr bwMode="auto">
            <a:xfrm>
              <a:off x="7492995" y="3276600"/>
              <a:ext cx="201614" cy="201613"/>
            </a:xfrm>
            <a:custGeom>
              <a:avLst/>
              <a:gdLst>
                <a:gd name="T0" fmla="*/ 100807 w 201614"/>
                <a:gd name="T1" fmla="*/ 0 h 201613"/>
                <a:gd name="T2" fmla="*/ 201614 w 201614"/>
                <a:gd name="T3" fmla="*/ 100807 h 201613"/>
                <a:gd name="T4" fmla="*/ 100807 w 201614"/>
                <a:gd name="T5" fmla="*/ 201613 h 201613"/>
                <a:gd name="T6" fmla="*/ 0 w 201614"/>
                <a:gd name="T7" fmla="*/ 100807 h 201613"/>
                <a:gd name="T8" fmla="*/ 29526 w 201614"/>
                <a:gd name="T9" fmla="*/ 29526 h 201613"/>
                <a:gd name="T10" fmla="*/ 29526 w 201614"/>
                <a:gd name="T11" fmla="*/ 172087 h 201613"/>
                <a:gd name="T12" fmla="*/ 172088 w 201614"/>
                <a:gd name="T13" fmla="*/ 172087 h 201613"/>
                <a:gd name="T14" fmla="*/ 172088 w 201614"/>
                <a:gd name="T15" fmla="*/ 29526 h 20161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4"/>
                <a:gd name="T25" fmla="*/ 29526 h 201613"/>
                <a:gd name="T26" fmla="*/ 172088 w 201614"/>
                <a:gd name="T27" fmla="*/ 172087 h 2016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4" h="201613">
                  <a:moveTo>
                    <a:pt x="0" y="100807"/>
                  </a:moveTo>
                  <a:lnTo>
                    <a:pt x="0" y="100807"/>
                  </a:lnTo>
                  <a:cubicBezTo>
                    <a:pt x="0" y="45132"/>
                    <a:pt x="45132" y="0"/>
                    <a:pt x="100806" y="0"/>
                  </a:cubicBezTo>
                  <a:cubicBezTo>
                    <a:pt x="156481" y="0"/>
                    <a:pt x="201614" y="45132"/>
                    <a:pt x="201614" y="100807"/>
                  </a:cubicBezTo>
                  <a:cubicBezTo>
                    <a:pt x="201614" y="156481"/>
                    <a:pt x="156481" y="201614"/>
                    <a:pt x="100807" y="201614"/>
                  </a:cubicBezTo>
                  <a:cubicBezTo>
                    <a:pt x="45132" y="201614"/>
                    <a:pt x="0" y="156481"/>
                    <a:pt x="0" y="100807"/>
                  </a:cubicBezTo>
                  <a:close/>
                </a:path>
              </a:pathLst>
            </a:cu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13"/>
            <p:cNvSpPr>
              <a:spLocks/>
            </p:cNvSpPr>
            <p:nvPr/>
          </p:nvSpPr>
          <p:spPr bwMode="auto">
            <a:xfrm>
              <a:off x="7777160" y="3276600"/>
              <a:ext cx="201613" cy="201613"/>
            </a:xfrm>
            <a:custGeom>
              <a:avLst/>
              <a:gdLst>
                <a:gd name="T0" fmla="*/ 100807 w 201613"/>
                <a:gd name="T1" fmla="*/ 0 h 201613"/>
                <a:gd name="T2" fmla="*/ 201613 w 201613"/>
                <a:gd name="T3" fmla="*/ 100807 h 201613"/>
                <a:gd name="T4" fmla="*/ 100807 w 201613"/>
                <a:gd name="T5" fmla="*/ 201613 h 201613"/>
                <a:gd name="T6" fmla="*/ 0 w 201613"/>
                <a:gd name="T7" fmla="*/ 100807 h 201613"/>
                <a:gd name="T8" fmla="*/ 29526 w 201613"/>
                <a:gd name="T9" fmla="*/ 29526 h 201613"/>
                <a:gd name="T10" fmla="*/ 29526 w 201613"/>
                <a:gd name="T11" fmla="*/ 172087 h 201613"/>
                <a:gd name="T12" fmla="*/ 172087 w 201613"/>
                <a:gd name="T13" fmla="*/ 172087 h 201613"/>
                <a:gd name="T14" fmla="*/ 172087 w 201613"/>
                <a:gd name="T15" fmla="*/ 29526 h 20161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3"/>
                <a:gd name="T25" fmla="*/ 29526 h 201613"/>
                <a:gd name="T26" fmla="*/ 172087 w 201613"/>
                <a:gd name="T27" fmla="*/ 172087 h 2016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3" h="201613">
                  <a:moveTo>
                    <a:pt x="0" y="100807"/>
                  </a:moveTo>
                  <a:lnTo>
                    <a:pt x="0" y="100807"/>
                  </a:lnTo>
                  <a:cubicBezTo>
                    <a:pt x="0" y="45132"/>
                    <a:pt x="45132" y="0"/>
                    <a:pt x="100806" y="0"/>
                  </a:cubicBezTo>
                  <a:cubicBezTo>
                    <a:pt x="156481" y="0"/>
                    <a:pt x="201614" y="45132"/>
                    <a:pt x="201614" y="100807"/>
                  </a:cubicBezTo>
                  <a:cubicBezTo>
                    <a:pt x="201614" y="156481"/>
                    <a:pt x="156481" y="201614"/>
                    <a:pt x="100807" y="201614"/>
                  </a:cubicBezTo>
                  <a:cubicBezTo>
                    <a:pt x="45132" y="201614"/>
                    <a:pt x="0" y="156481"/>
                    <a:pt x="0" y="100807"/>
                  </a:cubicBezTo>
                  <a:close/>
                </a:path>
              </a:pathLst>
            </a:cu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14"/>
            <p:cNvSpPr>
              <a:spLocks/>
            </p:cNvSpPr>
            <p:nvPr/>
          </p:nvSpPr>
          <p:spPr bwMode="auto">
            <a:xfrm>
              <a:off x="8061323" y="3276600"/>
              <a:ext cx="201614" cy="201613"/>
            </a:xfrm>
            <a:custGeom>
              <a:avLst/>
              <a:gdLst>
                <a:gd name="T0" fmla="*/ 100807 w 201614"/>
                <a:gd name="T1" fmla="*/ 0 h 201613"/>
                <a:gd name="T2" fmla="*/ 201614 w 201614"/>
                <a:gd name="T3" fmla="*/ 100807 h 201613"/>
                <a:gd name="T4" fmla="*/ 100807 w 201614"/>
                <a:gd name="T5" fmla="*/ 201613 h 201613"/>
                <a:gd name="T6" fmla="*/ 0 w 201614"/>
                <a:gd name="T7" fmla="*/ 100807 h 201613"/>
                <a:gd name="T8" fmla="*/ 29526 w 201614"/>
                <a:gd name="T9" fmla="*/ 29526 h 201613"/>
                <a:gd name="T10" fmla="*/ 29526 w 201614"/>
                <a:gd name="T11" fmla="*/ 172087 h 201613"/>
                <a:gd name="T12" fmla="*/ 172088 w 201614"/>
                <a:gd name="T13" fmla="*/ 172087 h 201613"/>
                <a:gd name="T14" fmla="*/ 172088 w 201614"/>
                <a:gd name="T15" fmla="*/ 29526 h 20161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4"/>
                <a:gd name="T25" fmla="*/ 29526 h 201613"/>
                <a:gd name="T26" fmla="*/ 172088 w 201614"/>
                <a:gd name="T27" fmla="*/ 172087 h 2016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4" h="201613">
                  <a:moveTo>
                    <a:pt x="0" y="100807"/>
                  </a:moveTo>
                  <a:lnTo>
                    <a:pt x="0" y="100807"/>
                  </a:lnTo>
                  <a:cubicBezTo>
                    <a:pt x="0" y="45132"/>
                    <a:pt x="45132" y="0"/>
                    <a:pt x="100806" y="0"/>
                  </a:cubicBezTo>
                  <a:cubicBezTo>
                    <a:pt x="156481" y="0"/>
                    <a:pt x="201614" y="45132"/>
                    <a:pt x="201614" y="100807"/>
                  </a:cubicBezTo>
                  <a:cubicBezTo>
                    <a:pt x="201614" y="156481"/>
                    <a:pt x="156481" y="201614"/>
                    <a:pt x="100807" y="201614"/>
                  </a:cubicBezTo>
                  <a:cubicBezTo>
                    <a:pt x="45132" y="201614"/>
                    <a:pt x="0" y="156481"/>
                    <a:pt x="0" y="100807"/>
                  </a:cubicBezTo>
                  <a:close/>
                </a:path>
              </a:pathLst>
            </a:cu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5"/>
            <p:cNvSpPr>
              <a:spLocks/>
            </p:cNvSpPr>
            <p:nvPr/>
          </p:nvSpPr>
          <p:spPr bwMode="auto">
            <a:xfrm>
              <a:off x="8345488" y="3276600"/>
              <a:ext cx="201613" cy="201613"/>
            </a:xfrm>
            <a:custGeom>
              <a:avLst/>
              <a:gdLst>
                <a:gd name="T0" fmla="*/ 100807 w 201613"/>
                <a:gd name="T1" fmla="*/ 0 h 201613"/>
                <a:gd name="T2" fmla="*/ 201613 w 201613"/>
                <a:gd name="T3" fmla="*/ 100807 h 201613"/>
                <a:gd name="T4" fmla="*/ 100807 w 201613"/>
                <a:gd name="T5" fmla="*/ 201613 h 201613"/>
                <a:gd name="T6" fmla="*/ 0 w 201613"/>
                <a:gd name="T7" fmla="*/ 100807 h 201613"/>
                <a:gd name="T8" fmla="*/ 29526 w 201613"/>
                <a:gd name="T9" fmla="*/ 29526 h 201613"/>
                <a:gd name="T10" fmla="*/ 29526 w 201613"/>
                <a:gd name="T11" fmla="*/ 172087 h 201613"/>
                <a:gd name="T12" fmla="*/ 172087 w 201613"/>
                <a:gd name="T13" fmla="*/ 172087 h 201613"/>
                <a:gd name="T14" fmla="*/ 172087 w 201613"/>
                <a:gd name="T15" fmla="*/ 29526 h 20161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3"/>
                <a:gd name="T25" fmla="*/ 29526 h 201613"/>
                <a:gd name="T26" fmla="*/ 172087 w 201613"/>
                <a:gd name="T27" fmla="*/ 172087 h 2016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3" h="201613">
                  <a:moveTo>
                    <a:pt x="0" y="100807"/>
                  </a:moveTo>
                  <a:lnTo>
                    <a:pt x="0" y="100807"/>
                  </a:lnTo>
                  <a:cubicBezTo>
                    <a:pt x="0" y="45132"/>
                    <a:pt x="45132" y="0"/>
                    <a:pt x="100806" y="0"/>
                  </a:cubicBezTo>
                  <a:cubicBezTo>
                    <a:pt x="156481" y="0"/>
                    <a:pt x="201614" y="45132"/>
                    <a:pt x="201614" y="100807"/>
                  </a:cubicBezTo>
                  <a:cubicBezTo>
                    <a:pt x="201614" y="156481"/>
                    <a:pt x="156481" y="201614"/>
                    <a:pt x="100807" y="201614"/>
                  </a:cubicBezTo>
                  <a:cubicBezTo>
                    <a:pt x="45132" y="201614"/>
                    <a:pt x="0" y="156481"/>
                    <a:pt x="0" y="100807"/>
                  </a:cubicBez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16"/>
            <p:cNvSpPr>
              <a:spLocks/>
            </p:cNvSpPr>
            <p:nvPr/>
          </p:nvSpPr>
          <p:spPr bwMode="auto">
            <a:xfrm>
              <a:off x="7492995" y="3560764"/>
              <a:ext cx="201614" cy="201612"/>
            </a:xfrm>
            <a:custGeom>
              <a:avLst/>
              <a:gdLst>
                <a:gd name="T0" fmla="*/ 100807 w 201614"/>
                <a:gd name="T1" fmla="*/ 0 h 201612"/>
                <a:gd name="T2" fmla="*/ 201614 w 201614"/>
                <a:gd name="T3" fmla="*/ 100806 h 201612"/>
                <a:gd name="T4" fmla="*/ 100807 w 201614"/>
                <a:gd name="T5" fmla="*/ 201612 h 201612"/>
                <a:gd name="T6" fmla="*/ 0 w 201614"/>
                <a:gd name="T7" fmla="*/ 100806 h 201612"/>
                <a:gd name="T8" fmla="*/ 29526 w 201614"/>
                <a:gd name="T9" fmla="*/ 29525 h 201612"/>
                <a:gd name="T10" fmla="*/ 29526 w 201614"/>
                <a:gd name="T11" fmla="*/ 172087 h 201612"/>
                <a:gd name="T12" fmla="*/ 172088 w 201614"/>
                <a:gd name="T13" fmla="*/ 172087 h 201612"/>
                <a:gd name="T14" fmla="*/ 172088 w 201614"/>
                <a:gd name="T15" fmla="*/ 29525 h 20161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4"/>
                <a:gd name="T25" fmla="*/ 29525 h 201612"/>
                <a:gd name="T26" fmla="*/ 172088 w 201614"/>
                <a:gd name="T27" fmla="*/ 172087 h 201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4" h="201612">
                  <a:moveTo>
                    <a:pt x="0" y="100806"/>
                  </a:moveTo>
                  <a:lnTo>
                    <a:pt x="0" y="100806"/>
                  </a:lnTo>
                  <a:cubicBezTo>
                    <a:pt x="0" y="45132"/>
                    <a:pt x="45132" y="0"/>
                    <a:pt x="100806" y="0"/>
                  </a:cubicBezTo>
                  <a:cubicBezTo>
                    <a:pt x="156481" y="0"/>
                    <a:pt x="201614" y="45132"/>
                    <a:pt x="201614" y="100806"/>
                  </a:cubicBezTo>
                  <a:cubicBezTo>
                    <a:pt x="201614" y="156479"/>
                    <a:pt x="156481" y="201612"/>
                    <a:pt x="100807" y="201612"/>
                  </a:cubicBezTo>
                  <a:cubicBezTo>
                    <a:pt x="45132" y="201612"/>
                    <a:pt x="0" y="156479"/>
                    <a:pt x="0" y="100806"/>
                  </a:cubicBezTo>
                  <a:close/>
                </a:path>
              </a:pathLst>
            </a:cu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17"/>
            <p:cNvSpPr>
              <a:spLocks/>
            </p:cNvSpPr>
            <p:nvPr/>
          </p:nvSpPr>
          <p:spPr bwMode="auto">
            <a:xfrm>
              <a:off x="7777160" y="3560764"/>
              <a:ext cx="201613" cy="201612"/>
            </a:xfrm>
            <a:custGeom>
              <a:avLst/>
              <a:gdLst>
                <a:gd name="T0" fmla="*/ 100807 w 201613"/>
                <a:gd name="T1" fmla="*/ 0 h 201612"/>
                <a:gd name="T2" fmla="*/ 201613 w 201613"/>
                <a:gd name="T3" fmla="*/ 100806 h 201612"/>
                <a:gd name="T4" fmla="*/ 100807 w 201613"/>
                <a:gd name="T5" fmla="*/ 201612 h 201612"/>
                <a:gd name="T6" fmla="*/ 0 w 201613"/>
                <a:gd name="T7" fmla="*/ 100806 h 201612"/>
                <a:gd name="T8" fmla="*/ 29526 w 201613"/>
                <a:gd name="T9" fmla="*/ 29525 h 201612"/>
                <a:gd name="T10" fmla="*/ 29526 w 201613"/>
                <a:gd name="T11" fmla="*/ 172087 h 201612"/>
                <a:gd name="T12" fmla="*/ 172087 w 201613"/>
                <a:gd name="T13" fmla="*/ 172087 h 201612"/>
                <a:gd name="T14" fmla="*/ 172087 w 201613"/>
                <a:gd name="T15" fmla="*/ 29525 h 20161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3"/>
                <a:gd name="T25" fmla="*/ 29525 h 201612"/>
                <a:gd name="T26" fmla="*/ 172087 w 201613"/>
                <a:gd name="T27" fmla="*/ 172087 h 201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3" h="201612">
                  <a:moveTo>
                    <a:pt x="0" y="100806"/>
                  </a:moveTo>
                  <a:lnTo>
                    <a:pt x="0" y="100806"/>
                  </a:lnTo>
                  <a:cubicBezTo>
                    <a:pt x="0" y="45132"/>
                    <a:pt x="45132" y="0"/>
                    <a:pt x="100805" y="0"/>
                  </a:cubicBezTo>
                  <a:cubicBezTo>
                    <a:pt x="156479" y="0"/>
                    <a:pt x="201612" y="45132"/>
                    <a:pt x="201612" y="100806"/>
                  </a:cubicBezTo>
                  <a:cubicBezTo>
                    <a:pt x="201612" y="156479"/>
                    <a:pt x="156479" y="201612"/>
                    <a:pt x="100806" y="201612"/>
                  </a:cubicBezTo>
                  <a:cubicBezTo>
                    <a:pt x="45132" y="201612"/>
                    <a:pt x="0" y="156479"/>
                    <a:pt x="0" y="100806"/>
                  </a:cubicBezTo>
                  <a:close/>
                </a:path>
              </a:pathLst>
            </a:cu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8"/>
            <p:cNvSpPr>
              <a:spLocks/>
            </p:cNvSpPr>
            <p:nvPr/>
          </p:nvSpPr>
          <p:spPr bwMode="auto">
            <a:xfrm>
              <a:off x="8061323" y="3560764"/>
              <a:ext cx="201614" cy="201612"/>
            </a:xfrm>
            <a:custGeom>
              <a:avLst/>
              <a:gdLst>
                <a:gd name="T0" fmla="*/ 100807 w 201614"/>
                <a:gd name="T1" fmla="*/ 0 h 201612"/>
                <a:gd name="T2" fmla="*/ 201614 w 201614"/>
                <a:gd name="T3" fmla="*/ 100806 h 201612"/>
                <a:gd name="T4" fmla="*/ 100807 w 201614"/>
                <a:gd name="T5" fmla="*/ 201612 h 201612"/>
                <a:gd name="T6" fmla="*/ 0 w 201614"/>
                <a:gd name="T7" fmla="*/ 100806 h 201612"/>
                <a:gd name="T8" fmla="*/ 29526 w 201614"/>
                <a:gd name="T9" fmla="*/ 29525 h 201612"/>
                <a:gd name="T10" fmla="*/ 29526 w 201614"/>
                <a:gd name="T11" fmla="*/ 172087 h 201612"/>
                <a:gd name="T12" fmla="*/ 172088 w 201614"/>
                <a:gd name="T13" fmla="*/ 172087 h 201612"/>
                <a:gd name="T14" fmla="*/ 172088 w 201614"/>
                <a:gd name="T15" fmla="*/ 29525 h 20161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4"/>
                <a:gd name="T25" fmla="*/ 29525 h 201612"/>
                <a:gd name="T26" fmla="*/ 172088 w 201614"/>
                <a:gd name="T27" fmla="*/ 172087 h 201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4" h="201612">
                  <a:moveTo>
                    <a:pt x="0" y="100806"/>
                  </a:moveTo>
                  <a:lnTo>
                    <a:pt x="0" y="100806"/>
                  </a:lnTo>
                  <a:cubicBezTo>
                    <a:pt x="0" y="45132"/>
                    <a:pt x="45132" y="0"/>
                    <a:pt x="100806" y="0"/>
                  </a:cubicBezTo>
                  <a:cubicBezTo>
                    <a:pt x="156481" y="0"/>
                    <a:pt x="201614" y="45132"/>
                    <a:pt x="201614" y="100806"/>
                  </a:cubicBezTo>
                  <a:cubicBezTo>
                    <a:pt x="201614" y="156479"/>
                    <a:pt x="156481" y="201612"/>
                    <a:pt x="100807" y="201612"/>
                  </a:cubicBezTo>
                  <a:cubicBezTo>
                    <a:pt x="45132" y="201612"/>
                    <a:pt x="0" y="156479"/>
                    <a:pt x="0" y="100806"/>
                  </a:cubicBez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19"/>
            <p:cNvSpPr>
              <a:spLocks/>
            </p:cNvSpPr>
            <p:nvPr/>
          </p:nvSpPr>
          <p:spPr bwMode="auto">
            <a:xfrm>
              <a:off x="8345488" y="3560764"/>
              <a:ext cx="201613" cy="201612"/>
            </a:xfrm>
            <a:custGeom>
              <a:avLst/>
              <a:gdLst>
                <a:gd name="T0" fmla="*/ 100807 w 201613"/>
                <a:gd name="T1" fmla="*/ 0 h 201612"/>
                <a:gd name="T2" fmla="*/ 201613 w 201613"/>
                <a:gd name="T3" fmla="*/ 100806 h 201612"/>
                <a:gd name="T4" fmla="*/ 100807 w 201613"/>
                <a:gd name="T5" fmla="*/ 201612 h 201612"/>
                <a:gd name="T6" fmla="*/ 0 w 201613"/>
                <a:gd name="T7" fmla="*/ 100806 h 201612"/>
                <a:gd name="T8" fmla="*/ 29526 w 201613"/>
                <a:gd name="T9" fmla="*/ 29525 h 201612"/>
                <a:gd name="T10" fmla="*/ 29526 w 201613"/>
                <a:gd name="T11" fmla="*/ 172087 h 201612"/>
                <a:gd name="T12" fmla="*/ 172087 w 201613"/>
                <a:gd name="T13" fmla="*/ 172087 h 201612"/>
                <a:gd name="T14" fmla="*/ 172087 w 201613"/>
                <a:gd name="T15" fmla="*/ 29525 h 20161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3"/>
                <a:gd name="T25" fmla="*/ 29525 h 201612"/>
                <a:gd name="T26" fmla="*/ 172087 w 201613"/>
                <a:gd name="T27" fmla="*/ 172087 h 201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3" h="201612">
                  <a:moveTo>
                    <a:pt x="0" y="100806"/>
                  </a:moveTo>
                  <a:lnTo>
                    <a:pt x="0" y="100806"/>
                  </a:lnTo>
                  <a:cubicBezTo>
                    <a:pt x="0" y="45132"/>
                    <a:pt x="45132" y="0"/>
                    <a:pt x="100805" y="0"/>
                  </a:cubicBezTo>
                  <a:cubicBezTo>
                    <a:pt x="156479" y="0"/>
                    <a:pt x="201612" y="45132"/>
                    <a:pt x="201612" y="100806"/>
                  </a:cubicBezTo>
                  <a:cubicBezTo>
                    <a:pt x="201612" y="156479"/>
                    <a:pt x="156479" y="201612"/>
                    <a:pt x="100806" y="201612"/>
                  </a:cubicBezTo>
                  <a:cubicBezTo>
                    <a:pt x="45132" y="201612"/>
                    <a:pt x="0" y="156479"/>
                    <a:pt x="0" y="100806"/>
                  </a:cubicBez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20"/>
            <p:cNvSpPr>
              <a:spLocks/>
            </p:cNvSpPr>
            <p:nvPr/>
          </p:nvSpPr>
          <p:spPr bwMode="auto">
            <a:xfrm>
              <a:off x="8629652" y="3560764"/>
              <a:ext cx="201614" cy="201612"/>
            </a:xfrm>
            <a:custGeom>
              <a:avLst/>
              <a:gdLst>
                <a:gd name="T0" fmla="*/ 100807 w 201614"/>
                <a:gd name="T1" fmla="*/ 0 h 201612"/>
                <a:gd name="T2" fmla="*/ 201614 w 201614"/>
                <a:gd name="T3" fmla="*/ 100806 h 201612"/>
                <a:gd name="T4" fmla="*/ 100807 w 201614"/>
                <a:gd name="T5" fmla="*/ 201612 h 201612"/>
                <a:gd name="T6" fmla="*/ 0 w 201614"/>
                <a:gd name="T7" fmla="*/ 100806 h 201612"/>
                <a:gd name="T8" fmla="*/ 29526 w 201614"/>
                <a:gd name="T9" fmla="*/ 29525 h 201612"/>
                <a:gd name="T10" fmla="*/ 29526 w 201614"/>
                <a:gd name="T11" fmla="*/ 172087 h 201612"/>
                <a:gd name="T12" fmla="*/ 172088 w 201614"/>
                <a:gd name="T13" fmla="*/ 172087 h 201612"/>
                <a:gd name="T14" fmla="*/ 172088 w 201614"/>
                <a:gd name="T15" fmla="*/ 29525 h 20161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4"/>
                <a:gd name="T25" fmla="*/ 29525 h 201612"/>
                <a:gd name="T26" fmla="*/ 172088 w 201614"/>
                <a:gd name="T27" fmla="*/ 172087 h 201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4" h="201612">
                  <a:moveTo>
                    <a:pt x="0" y="100806"/>
                  </a:moveTo>
                  <a:lnTo>
                    <a:pt x="0" y="100806"/>
                  </a:lnTo>
                  <a:cubicBezTo>
                    <a:pt x="0" y="45132"/>
                    <a:pt x="45132" y="0"/>
                    <a:pt x="100806" y="0"/>
                  </a:cubicBezTo>
                  <a:cubicBezTo>
                    <a:pt x="156481" y="0"/>
                    <a:pt x="201614" y="45132"/>
                    <a:pt x="201614" y="100806"/>
                  </a:cubicBezTo>
                  <a:cubicBezTo>
                    <a:pt x="201614" y="156479"/>
                    <a:pt x="156481" y="201612"/>
                    <a:pt x="100807" y="201612"/>
                  </a:cubicBezTo>
                  <a:cubicBezTo>
                    <a:pt x="45132" y="201612"/>
                    <a:pt x="0" y="156479"/>
                    <a:pt x="0" y="100806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21"/>
            <p:cNvSpPr>
              <a:spLocks/>
            </p:cNvSpPr>
            <p:nvPr/>
          </p:nvSpPr>
          <p:spPr bwMode="auto">
            <a:xfrm>
              <a:off x="7492995" y="3843339"/>
              <a:ext cx="201614" cy="203200"/>
            </a:xfrm>
            <a:custGeom>
              <a:avLst/>
              <a:gdLst>
                <a:gd name="T0" fmla="*/ 100807 w 201614"/>
                <a:gd name="T1" fmla="*/ 0 h 203200"/>
                <a:gd name="T2" fmla="*/ 201614 w 201614"/>
                <a:gd name="T3" fmla="*/ 101600 h 203200"/>
                <a:gd name="T4" fmla="*/ 100807 w 201614"/>
                <a:gd name="T5" fmla="*/ 203200 h 203200"/>
                <a:gd name="T6" fmla="*/ 0 w 201614"/>
                <a:gd name="T7" fmla="*/ 101600 h 203200"/>
                <a:gd name="T8" fmla="*/ 29526 w 201614"/>
                <a:gd name="T9" fmla="*/ 29758 h 203200"/>
                <a:gd name="T10" fmla="*/ 29526 w 201614"/>
                <a:gd name="T11" fmla="*/ 173442 h 203200"/>
                <a:gd name="T12" fmla="*/ 172088 w 201614"/>
                <a:gd name="T13" fmla="*/ 173442 h 203200"/>
                <a:gd name="T14" fmla="*/ 172088 w 201614"/>
                <a:gd name="T15" fmla="*/ 29758 h 20320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4"/>
                <a:gd name="T25" fmla="*/ 29758 h 203200"/>
                <a:gd name="T26" fmla="*/ 172088 w 201614"/>
                <a:gd name="T27" fmla="*/ 173442 h 203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4" h="203200">
                  <a:moveTo>
                    <a:pt x="0" y="101600"/>
                  </a:moveTo>
                  <a:lnTo>
                    <a:pt x="0" y="101600"/>
                  </a:lnTo>
                  <a:cubicBezTo>
                    <a:pt x="0" y="45487"/>
                    <a:pt x="45132" y="0"/>
                    <a:pt x="100806" y="0"/>
                  </a:cubicBezTo>
                  <a:cubicBezTo>
                    <a:pt x="156481" y="0"/>
                    <a:pt x="201614" y="45487"/>
                    <a:pt x="201614" y="101600"/>
                  </a:cubicBezTo>
                  <a:cubicBezTo>
                    <a:pt x="201614" y="157712"/>
                    <a:pt x="156481" y="203200"/>
                    <a:pt x="100807" y="203200"/>
                  </a:cubicBezTo>
                  <a:cubicBezTo>
                    <a:pt x="45132" y="203200"/>
                    <a:pt x="0" y="157712"/>
                    <a:pt x="0" y="101600"/>
                  </a:cubicBezTo>
                  <a:close/>
                </a:path>
              </a:pathLst>
            </a:cu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22"/>
            <p:cNvSpPr>
              <a:spLocks/>
            </p:cNvSpPr>
            <p:nvPr/>
          </p:nvSpPr>
          <p:spPr bwMode="auto">
            <a:xfrm>
              <a:off x="7777160" y="3843339"/>
              <a:ext cx="201613" cy="203200"/>
            </a:xfrm>
            <a:custGeom>
              <a:avLst/>
              <a:gdLst>
                <a:gd name="T0" fmla="*/ 100807 w 201613"/>
                <a:gd name="T1" fmla="*/ 0 h 203200"/>
                <a:gd name="T2" fmla="*/ 201613 w 201613"/>
                <a:gd name="T3" fmla="*/ 101600 h 203200"/>
                <a:gd name="T4" fmla="*/ 100807 w 201613"/>
                <a:gd name="T5" fmla="*/ 203200 h 203200"/>
                <a:gd name="T6" fmla="*/ 0 w 201613"/>
                <a:gd name="T7" fmla="*/ 101600 h 203200"/>
                <a:gd name="T8" fmla="*/ 29526 w 201613"/>
                <a:gd name="T9" fmla="*/ 29758 h 203200"/>
                <a:gd name="T10" fmla="*/ 29526 w 201613"/>
                <a:gd name="T11" fmla="*/ 173442 h 203200"/>
                <a:gd name="T12" fmla="*/ 172087 w 201613"/>
                <a:gd name="T13" fmla="*/ 173442 h 203200"/>
                <a:gd name="T14" fmla="*/ 172087 w 201613"/>
                <a:gd name="T15" fmla="*/ 29758 h 20320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3"/>
                <a:gd name="T25" fmla="*/ 29758 h 203200"/>
                <a:gd name="T26" fmla="*/ 172087 w 201613"/>
                <a:gd name="T27" fmla="*/ 173442 h 203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3" h="203200">
                  <a:moveTo>
                    <a:pt x="0" y="101600"/>
                  </a:moveTo>
                  <a:lnTo>
                    <a:pt x="0" y="101600"/>
                  </a:lnTo>
                  <a:cubicBezTo>
                    <a:pt x="0" y="45487"/>
                    <a:pt x="45132" y="0"/>
                    <a:pt x="100806" y="0"/>
                  </a:cubicBezTo>
                  <a:cubicBezTo>
                    <a:pt x="156481" y="0"/>
                    <a:pt x="201614" y="45487"/>
                    <a:pt x="201614" y="101600"/>
                  </a:cubicBezTo>
                  <a:cubicBezTo>
                    <a:pt x="201614" y="157712"/>
                    <a:pt x="156481" y="203200"/>
                    <a:pt x="100807" y="203200"/>
                  </a:cubicBezTo>
                  <a:cubicBezTo>
                    <a:pt x="45132" y="203200"/>
                    <a:pt x="0" y="157712"/>
                    <a:pt x="0" y="101600"/>
                  </a:cubicBez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Oval 23"/>
            <p:cNvSpPr>
              <a:spLocks/>
            </p:cNvSpPr>
            <p:nvPr/>
          </p:nvSpPr>
          <p:spPr bwMode="auto">
            <a:xfrm>
              <a:off x="8061323" y="3843339"/>
              <a:ext cx="201614" cy="203200"/>
            </a:xfrm>
            <a:custGeom>
              <a:avLst/>
              <a:gdLst>
                <a:gd name="T0" fmla="*/ 100807 w 201614"/>
                <a:gd name="T1" fmla="*/ 0 h 203200"/>
                <a:gd name="T2" fmla="*/ 201614 w 201614"/>
                <a:gd name="T3" fmla="*/ 101600 h 203200"/>
                <a:gd name="T4" fmla="*/ 100807 w 201614"/>
                <a:gd name="T5" fmla="*/ 203200 h 203200"/>
                <a:gd name="T6" fmla="*/ 0 w 201614"/>
                <a:gd name="T7" fmla="*/ 101600 h 203200"/>
                <a:gd name="T8" fmla="*/ 29526 w 201614"/>
                <a:gd name="T9" fmla="*/ 29758 h 203200"/>
                <a:gd name="T10" fmla="*/ 29526 w 201614"/>
                <a:gd name="T11" fmla="*/ 173442 h 203200"/>
                <a:gd name="T12" fmla="*/ 172088 w 201614"/>
                <a:gd name="T13" fmla="*/ 173442 h 203200"/>
                <a:gd name="T14" fmla="*/ 172088 w 201614"/>
                <a:gd name="T15" fmla="*/ 29758 h 20320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4"/>
                <a:gd name="T25" fmla="*/ 29758 h 203200"/>
                <a:gd name="T26" fmla="*/ 172088 w 201614"/>
                <a:gd name="T27" fmla="*/ 173442 h 203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4" h="203200">
                  <a:moveTo>
                    <a:pt x="0" y="101600"/>
                  </a:moveTo>
                  <a:lnTo>
                    <a:pt x="0" y="101600"/>
                  </a:lnTo>
                  <a:cubicBezTo>
                    <a:pt x="0" y="45487"/>
                    <a:pt x="45132" y="0"/>
                    <a:pt x="100806" y="0"/>
                  </a:cubicBezTo>
                  <a:cubicBezTo>
                    <a:pt x="156481" y="0"/>
                    <a:pt x="201614" y="45487"/>
                    <a:pt x="201614" y="101600"/>
                  </a:cubicBezTo>
                  <a:cubicBezTo>
                    <a:pt x="201614" y="157712"/>
                    <a:pt x="156481" y="203200"/>
                    <a:pt x="100807" y="203200"/>
                  </a:cubicBezTo>
                  <a:cubicBezTo>
                    <a:pt x="45132" y="203200"/>
                    <a:pt x="0" y="157712"/>
                    <a:pt x="0" y="101600"/>
                  </a:cubicBez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24"/>
            <p:cNvSpPr>
              <a:spLocks/>
            </p:cNvSpPr>
            <p:nvPr/>
          </p:nvSpPr>
          <p:spPr bwMode="auto">
            <a:xfrm>
              <a:off x="8345488" y="3843339"/>
              <a:ext cx="201613" cy="203200"/>
            </a:xfrm>
            <a:custGeom>
              <a:avLst/>
              <a:gdLst>
                <a:gd name="T0" fmla="*/ 100807 w 201613"/>
                <a:gd name="T1" fmla="*/ 0 h 203200"/>
                <a:gd name="T2" fmla="*/ 201613 w 201613"/>
                <a:gd name="T3" fmla="*/ 101600 h 203200"/>
                <a:gd name="T4" fmla="*/ 100807 w 201613"/>
                <a:gd name="T5" fmla="*/ 203200 h 203200"/>
                <a:gd name="T6" fmla="*/ 0 w 201613"/>
                <a:gd name="T7" fmla="*/ 101600 h 203200"/>
                <a:gd name="T8" fmla="*/ 29526 w 201613"/>
                <a:gd name="T9" fmla="*/ 29758 h 203200"/>
                <a:gd name="T10" fmla="*/ 29526 w 201613"/>
                <a:gd name="T11" fmla="*/ 173442 h 203200"/>
                <a:gd name="T12" fmla="*/ 172087 w 201613"/>
                <a:gd name="T13" fmla="*/ 173442 h 203200"/>
                <a:gd name="T14" fmla="*/ 172087 w 201613"/>
                <a:gd name="T15" fmla="*/ 29758 h 20320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3"/>
                <a:gd name="T25" fmla="*/ 29758 h 203200"/>
                <a:gd name="T26" fmla="*/ 172087 w 201613"/>
                <a:gd name="T27" fmla="*/ 173442 h 203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3" h="203200">
                  <a:moveTo>
                    <a:pt x="0" y="101600"/>
                  </a:moveTo>
                  <a:lnTo>
                    <a:pt x="0" y="101600"/>
                  </a:lnTo>
                  <a:cubicBezTo>
                    <a:pt x="0" y="45487"/>
                    <a:pt x="45132" y="0"/>
                    <a:pt x="100806" y="0"/>
                  </a:cubicBezTo>
                  <a:cubicBezTo>
                    <a:pt x="156481" y="0"/>
                    <a:pt x="201614" y="45487"/>
                    <a:pt x="201614" y="101600"/>
                  </a:cubicBezTo>
                  <a:cubicBezTo>
                    <a:pt x="201614" y="157712"/>
                    <a:pt x="156481" y="203200"/>
                    <a:pt x="100807" y="203200"/>
                  </a:cubicBezTo>
                  <a:cubicBezTo>
                    <a:pt x="45132" y="203200"/>
                    <a:pt x="0" y="157712"/>
                    <a:pt x="0" y="101600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25"/>
            <p:cNvSpPr>
              <a:spLocks/>
            </p:cNvSpPr>
            <p:nvPr/>
          </p:nvSpPr>
          <p:spPr bwMode="auto">
            <a:xfrm>
              <a:off x="7492995" y="4127501"/>
              <a:ext cx="201614" cy="203200"/>
            </a:xfrm>
            <a:custGeom>
              <a:avLst/>
              <a:gdLst>
                <a:gd name="T0" fmla="*/ 100807 w 201614"/>
                <a:gd name="T1" fmla="*/ 0 h 203200"/>
                <a:gd name="T2" fmla="*/ 201614 w 201614"/>
                <a:gd name="T3" fmla="*/ 101600 h 203200"/>
                <a:gd name="T4" fmla="*/ 100807 w 201614"/>
                <a:gd name="T5" fmla="*/ 203200 h 203200"/>
                <a:gd name="T6" fmla="*/ 0 w 201614"/>
                <a:gd name="T7" fmla="*/ 101600 h 203200"/>
                <a:gd name="T8" fmla="*/ 29526 w 201614"/>
                <a:gd name="T9" fmla="*/ 29758 h 203200"/>
                <a:gd name="T10" fmla="*/ 29526 w 201614"/>
                <a:gd name="T11" fmla="*/ 173442 h 203200"/>
                <a:gd name="T12" fmla="*/ 172088 w 201614"/>
                <a:gd name="T13" fmla="*/ 173442 h 203200"/>
                <a:gd name="T14" fmla="*/ 172088 w 201614"/>
                <a:gd name="T15" fmla="*/ 29758 h 20320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4"/>
                <a:gd name="T25" fmla="*/ 29758 h 203200"/>
                <a:gd name="T26" fmla="*/ 172088 w 201614"/>
                <a:gd name="T27" fmla="*/ 173442 h 203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4" h="203200">
                  <a:moveTo>
                    <a:pt x="0" y="101600"/>
                  </a:moveTo>
                  <a:lnTo>
                    <a:pt x="0" y="101600"/>
                  </a:lnTo>
                  <a:cubicBezTo>
                    <a:pt x="0" y="45487"/>
                    <a:pt x="45132" y="0"/>
                    <a:pt x="100806" y="0"/>
                  </a:cubicBezTo>
                  <a:cubicBezTo>
                    <a:pt x="156481" y="0"/>
                    <a:pt x="201614" y="45487"/>
                    <a:pt x="201614" y="101600"/>
                  </a:cubicBezTo>
                  <a:cubicBezTo>
                    <a:pt x="201614" y="157712"/>
                    <a:pt x="156481" y="203200"/>
                    <a:pt x="100807" y="203200"/>
                  </a:cubicBezTo>
                  <a:cubicBezTo>
                    <a:pt x="45132" y="203200"/>
                    <a:pt x="0" y="157712"/>
                    <a:pt x="0" y="101600"/>
                  </a:cubicBez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26"/>
            <p:cNvSpPr>
              <a:spLocks/>
            </p:cNvSpPr>
            <p:nvPr/>
          </p:nvSpPr>
          <p:spPr bwMode="auto">
            <a:xfrm>
              <a:off x="7777160" y="4127501"/>
              <a:ext cx="201613" cy="203200"/>
            </a:xfrm>
            <a:custGeom>
              <a:avLst/>
              <a:gdLst>
                <a:gd name="T0" fmla="*/ 100807 w 201613"/>
                <a:gd name="T1" fmla="*/ 0 h 203200"/>
                <a:gd name="T2" fmla="*/ 201613 w 201613"/>
                <a:gd name="T3" fmla="*/ 101600 h 203200"/>
                <a:gd name="T4" fmla="*/ 100807 w 201613"/>
                <a:gd name="T5" fmla="*/ 203200 h 203200"/>
                <a:gd name="T6" fmla="*/ 0 w 201613"/>
                <a:gd name="T7" fmla="*/ 101600 h 203200"/>
                <a:gd name="T8" fmla="*/ 29526 w 201613"/>
                <a:gd name="T9" fmla="*/ 29758 h 203200"/>
                <a:gd name="T10" fmla="*/ 29526 w 201613"/>
                <a:gd name="T11" fmla="*/ 173442 h 203200"/>
                <a:gd name="T12" fmla="*/ 172087 w 201613"/>
                <a:gd name="T13" fmla="*/ 173442 h 203200"/>
                <a:gd name="T14" fmla="*/ 172087 w 201613"/>
                <a:gd name="T15" fmla="*/ 29758 h 20320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3"/>
                <a:gd name="T25" fmla="*/ 29758 h 203200"/>
                <a:gd name="T26" fmla="*/ 172087 w 201613"/>
                <a:gd name="T27" fmla="*/ 173442 h 203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3" h="203200">
                  <a:moveTo>
                    <a:pt x="0" y="101600"/>
                  </a:moveTo>
                  <a:lnTo>
                    <a:pt x="0" y="101600"/>
                  </a:lnTo>
                  <a:cubicBezTo>
                    <a:pt x="0" y="45487"/>
                    <a:pt x="45132" y="0"/>
                    <a:pt x="100806" y="0"/>
                  </a:cubicBezTo>
                  <a:cubicBezTo>
                    <a:pt x="156481" y="0"/>
                    <a:pt x="201614" y="45487"/>
                    <a:pt x="201614" y="101600"/>
                  </a:cubicBezTo>
                  <a:cubicBezTo>
                    <a:pt x="201614" y="157712"/>
                    <a:pt x="156481" y="203200"/>
                    <a:pt x="100807" y="203200"/>
                  </a:cubicBezTo>
                  <a:cubicBezTo>
                    <a:pt x="45132" y="203200"/>
                    <a:pt x="0" y="157712"/>
                    <a:pt x="0" y="101600"/>
                  </a:cubicBez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27"/>
            <p:cNvSpPr>
              <a:spLocks/>
            </p:cNvSpPr>
            <p:nvPr/>
          </p:nvSpPr>
          <p:spPr bwMode="auto">
            <a:xfrm>
              <a:off x="8061323" y="4127501"/>
              <a:ext cx="201614" cy="203200"/>
            </a:xfrm>
            <a:custGeom>
              <a:avLst/>
              <a:gdLst>
                <a:gd name="T0" fmla="*/ 100807 w 201614"/>
                <a:gd name="T1" fmla="*/ 0 h 203200"/>
                <a:gd name="T2" fmla="*/ 201614 w 201614"/>
                <a:gd name="T3" fmla="*/ 101600 h 203200"/>
                <a:gd name="T4" fmla="*/ 100807 w 201614"/>
                <a:gd name="T5" fmla="*/ 203200 h 203200"/>
                <a:gd name="T6" fmla="*/ 0 w 201614"/>
                <a:gd name="T7" fmla="*/ 101600 h 203200"/>
                <a:gd name="T8" fmla="*/ 29526 w 201614"/>
                <a:gd name="T9" fmla="*/ 29758 h 203200"/>
                <a:gd name="T10" fmla="*/ 29526 w 201614"/>
                <a:gd name="T11" fmla="*/ 173442 h 203200"/>
                <a:gd name="T12" fmla="*/ 172088 w 201614"/>
                <a:gd name="T13" fmla="*/ 173442 h 203200"/>
                <a:gd name="T14" fmla="*/ 172088 w 201614"/>
                <a:gd name="T15" fmla="*/ 29758 h 20320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4"/>
                <a:gd name="T25" fmla="*/ 29758 h 203200"/>
                <a:gd name="T26" fmla="*/ 172088 w 201614"/>
                <a:gd name="T27" fmla="*/ 173442 h 203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4" h="203200">
                  <a:moveTo>
                    <a:pt x="0" y="101600"/>
                  </a:moveTo>
                  <a:lnTo>
                    <a:pt x="0" y="101600"/>
                  </a:lnTo>
                  <a:cubicBezTo>
                    <a:pt x="0" y="45487"/>
                    <a:pt x="45132" y="0"/>
                    <a:pt x="100806" y="0"/>
                  </a:cubicBezTo>
                  <a:cubicBezTo>
                    <a:pt x="156481" y="0"/>
                    <a:pt x="201614" y="45487"/>
                    <a:pt x="201614" y="101600"/>
                  </a:cubicBezTo>
                  <a:cubicBezTo>
                    <a:pt x="201614" y="157712"/>
                    <a:pt x="156481" y="203200"/>
                    <a:pt x="100807" y="203200"/>
                  </a:cubicBezTo>
                  <a:cubicBezTo>
                    <a:pt x="45132" y="203200"/>
                    <a:pt x="0" y="157712"/>
                    <a:pt x="0" y="101600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28"/>
            <p:cNvSpPr>
              <a:spLocks/>
            </p:cNvSpPr>
            <p:nvPr/>
          </p:nvSpPr>
          <p:spPr bwMode="auto">
            <a:xfrm>
              <a:off x="8345488" y="4127501"/>
              <a:ext cx="201613" cy="203200"/>
            </a:xfrm>
            <a:custGeom>
              <a:avLst/>
              <a:gdLst>
                <a:gd name="T0" fmla="*/ 100807 w 201613"/>
                <a:gd name="T1" fmla="*/ 0 h 203200"/>
                <a:gd name="T2" fmla="*/ 201613 w 201613"/>
                <a:gd name="T3" fmla="*/ 101600 h 203200"/>
                <a:gd name="T4" fmla="*/ 100807 w 201613"/>
                <a:gd name="T5" fmla="*/ 203200 h 203200"/>
                <a:gd name="T6" fmla="*/ 0 w 201613"/>
                <a:gd name="T7" fmla="*/ 101600 h 203200"/>
                <a:gd name="T8" fmla="*/ 29526 w 201613"/>
                <a:gd name="T9" fmla="*/ 29758 h 203200"/>
                <a:gd name="T10" fmla="*/ 29526 w 201613"/>
                <a:gd name="T11" fmla="*/ 173442 h 203200"/>
                <a:gd name="T12" fmla="*/ 172087 w 201613"/>
                <a:gd name="T13" fmla="*/ 173442 h 203200"/>
                <a:gd name="T14" fmla="*/ 172087 w 201613"/>
                <a:gd name="T15" fmla="*/ 29758 h 20320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3"/>
                <a:gd name="T25" fmla="*/ 29758 h 203200"/>
                <a:gd name="T26" fmla="*/ 172087 w 201613"/>
                <a:gd name="T27" fmla="*/ 173442 h 203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3" h="203200">
                  <a:moveTo>
                    <a:pt x="0" y="101600"/>
                  </a:moveTo>
                  <a:lnTo>
                    <a:pt x="0" y="101600"/>
                  </a:lnTo>
                  <a:cubicBezTo>
                    <a:pt x="0" y="45487"/>
                    <a:pt x="45132" y="0"/>
                    <a:pt x="100806" y="0"/>
                  </a:cubicBezTo>
                  <a:cubicBezTo>
                    <a:pt x="156481" y="0"/>
                    <a:pt x="201614" y="45487"/>
                    <a:pt x="201614" y="101600"/>
                  </a:cubicBezTo>
                  <a:cubicBezTo>
                    <a:pt x="201614" y="157712"/>
                    <a:pt x="156481" y="203200"/>
                    <a:pt x="100807" y="203200"/>
                  </a:cubicBezTo>
                  <a:cubicBezTo>
                    <a:pt x="45132" y="203200"/>
                    <a:pt x="0" y="157712"/>
                    <a:pt x="0" y="101600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Oval 29"/>
            <p:cNvSpPr>
              <a:spLocks/>
            </p:cNvSpPr>
            <p:nvPr/>
          </p:nvSpPr>
          <p:spPr bwMode="auto">
            <a:xfrm>
              <a:off x="8629652" y="4127501"/>
              <a:ext cx="201614" cy="203200"/>
            </a:xfrm>
            <a:custGeom>
              <a:avLst/>
              <a:gdLst>
                <a:gd name="T0" fmla="*/ 100807 w 201614"/>
                <a:gd name="T1" fmla="*/ 0 h 203200"/>
                <a:gd name="T2" fmla="*/ 201614 w 201614"/>
                <a:gd name="T3" fmla="*/ 101600 h 203200"/>
                <a:gd name="T4" fmla="*/ 100807 w 201614"/>
                <a:gd name="T5" fmla="*/ 203200 h 203200"/>
                <a:gd name="T6" fmla="*/ 0 w 201614"/>
                <a:gd name="T7" fmla="*/ 101600 h 203200"/>
                <a:gd name="T8" fmla="*/ 29526 w 201614"/>
                <a:gd name="T9" fmla="*/ 29758 h 203200"/>
                <a:gd name="T10" fmla="*/ 29526 w 201614"/>
                <a:gd name="T11" fmla="*/ 173442 h 203200"/>
                <a:gd name="T12" fmla="*/ 172088 w 201614"/>
                <a:gd name="T13" fmla="*/ 173442 h 203200"/>
                <a:gd name="T14" fmla="*/ 172088 w 201614"/>
                <a:gd name="T15" fmla="*/ 29758 h 20320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4"/>
                <a:gd name="T25" fmla="*/ 29758 h 203200"/>
                <a:gd name="T26" fmla="*/ 172088 w 201614"/>
                <a:gd name="T27" fmla="*/ 173442 h 203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4" h="203200">
                  <a:moveTo>
                    <a:pt x="0" y="101600"/>
                  </a:moveTo>
                  <a:lnTo>
                    <a:pt x="0" y="101600"/>
                  </a:lnTo>
                  <a:cubicBezTo>
                    <a:pt x="0" y="45487"/>
                    <a:pt x="45132" y="0"/>
                    <a:pt x="100806" y="0"/>
                  </a:cubicBezTo>
                  <a:cubicBezTo>
                    <a:pt x="156481" y="0"/>
                    <a:pt x="201614" y="45487"/>
                    <a:pt x="201614" y="101600"/>
                  </a:cubicBezTo>
                  <a:cubicBezTo>
                    <a:pt x="201614" y="157712"/>
                    <a:pt x="156481" y="203200"/>
                    <a:pt x="100807" y="203200"/>
                  </a:cubicBezTo>
                  <a:cubicBezTo>
                    <a:pt x="45132" y="203200"/>
                    <a:pt x="0" y="157712"/>
                    <a:pt x="0" y="101600"/>
                  </a:cubicBezTo>
                  <a:close/>
                </a:path>
              </a:pathLst>
            </a:custGeom>
            <a:solidFill>
              <a:srgbClr val="D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30"/>
            <p:cNvSpPr>
              <a:spLocks/>
            </p:cNvSpPr>
            <p:nvPr/>
          </p:nvSpPr>
          <p:spPr bwMode="auto">
            <a:xfrm>
              <a:off x="7492995" y="4411664"/>
              <a:ext cx="201614" cy="201612"/>
            </a:xfrm>
            <a:custGeom>
              <a:avLst/>
              <a:gdLst>
                <a:gd name="T0" fmla="*/ 100807 w 201614"/>
                <a:gd name="T1" fmla="*/ 0 h 201612"/>
                <a:gd name="T2" fmla="*/ 201614 w 201614"/>
                <a:gd name="T3" fmla="*/ 100806 h 201612"/>
                <a:gd name="T4" fmla="*/ 100807 w 201614"/>
                <a:gd name="T5" fmla="*/ 201612 h 201612"/>
                <a:gd name="T6" fmla="*/ 0 w 201614"/>
                <a:gd name="T7" fmla="*/ 100806 h 201612"/>
                <a:gd name="T8" fmla="*/ 29526 w 201614"/>
                <a:gd name="T9" fmla="*/ 29525 h 201612"/>
                <a:gd name="T10" fmla="*/ 29526 w 201614"/>
                <a:gd name="T11" fmla="*/ 172087 h 201612"/>
                <a:gd name="T12" fmla="*/ 172088 w 201614"/>
                <a:gd name="T13" fmla="*/ 172087 h 201612"/>
                <a:gd name="T14" fmla="*/ 172088 w 201614"/>
                <a:gd name="T15" fmla="*/ 29525 h 20161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4"/>
                <a:gd name="T25" fmla="*/ 29525 h 201612"/>
                <a:gd name="T26" fmla="*/ 172088 w 201614"/>
                <a:gd name="T27" fmla="*/ 172087 h 201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4" h="201612">
                  <a:moveTo>
                    <a:pt x="0" y="100806"/>
                  </a:moveTo>
                  <a:lnTo>
                    <a:pt x="0" y="100806"/>
                  </a:lnTo>
                  <a:cubicBezTo>
                    <a:pt x="0" y="45132"/>
                    <a:pt x="45132" y="0"/>
                    <a:pt x="100806" y="0"/>
                  </a:cubicBezTo>
                  <a:cubicBezTo>
                    <a:pt x="156481" y="0"/>
                    <a:pt x="201614" y="45132"/>
                    <a:pt x="201614" y="100806"/>
                  </a:cubicBezTo>
                  <a:cubicBezTo>
                    <a:pt x="201614" y="156479"/>
                    <a:pt x="156481" y="201612"/>
                    <a:pt x="100807" y="201612"/>
                  </a:cubicBezTo>
                  <a:cubicBezTo>
                    <a:pt x="45132" y="201612"/>
                    <a:pt x="0" y="156479"/>
                    <a:pt x="0" y="100806"/>
                  </a:cubicBez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31"/>
            <p:cNvSpPr>
              <a:spLocks/>
            </p:cNvSpPr>
            <p:nvPr/>
          </p:nvSpPr>
          <p:spPr bwMode="auto">
            <a:xfrm>
              <a:off x="7777160" y="4411664"/>
              <a:ext cx="201613" cy="201612"/>
            </a:xfrm>
            <a:custGeom>
              <a:avLst/>
              <a:gdLst>
                <a:gd name="T0" fmla="*/ 100807 w 201613"/>
                <a:gd name="T1" fmla="*/ 0 h 201612"/>
                <a:gd name="T2" fmla="*/ 201613 w 201613"/>
                <a:gd name="T3" fmla="*/ 100806 h 201612"/>
                <a:gd name="T4" fmla="*/ 100807 w 201613"/>
                <a:gd name="T5" fmla="*/ 201612 h 201612"/>
                <a:gd name="T6" fmla="*/ 0 w 201613"/>
                <a:gd name="T7" fmla="*/ 100806 h 201612"/>
                <a:gd name="T8" fmla="*/ 29526 w 201613"/>
                <a:gd name="T9" fmla="*/ 29525 h 201612"/>
                <a:gd name="T10" fmla="*/ 29526 w 201613"/>
                <a:gd name="T11" fmla="*/ 172087 h 201612"/>
                <a:gd name="T12" fmla="*/ 172087 w 201613"/>
                <a:gd name="T13" fmla="*/ 172087 h 201612"/>
                <a:gd name="T14" fmla="*/ 172087 w 201613"/>
                <a:gd name="T15" fmla="*/ 29525 h 20161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3"/>
                <a:gd name="T25" fmla="*/ 29525 h 201612"/>
                <a:gd name="T26" fmla="*/ 172087 w 201613"/>
                <a:gd name="T27" fmla="*/ 172087 h 201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3" h="201612">
                  <a:moveTo>
                    <a:pt x="0" y="100806"/>
                  </a:moveTo>
                  <a:lnTo>
                    <a:pt x="0" y="100806"/>
                  </a:lnTo>
                  <a:cubicBezTo>
                    <a:pt x="0" y="45132"/>
                    <a:pt x="45132" y="0"/>
                    <a:pt x="100805" y="0"/>
                  </a:cubicBezTo>
                  <a:cubicBezTo>
                    <a:pt x="156479" y="0"/>
                    <a:pt x="201612" y="45132"/>
                    <a:pt x="201612" y="100806"/>
                  </a:cubicBezTo>
                  <a:cubicBezTo>
                    <a:pt x="201612" y="156479"/>
                    <a:pt x="156479" y="201612"/>
                    <a:pt x="100806" y="201612"/>
                  </a:cubicBezTo>
                  <a:cubicBezTo>
                    <a:pt x="45132" y="201612"/>
                    <a:pt x="0" y="156479"/>
                    <a:pt x="0" y="100806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32"/>
            <p:cNvSpPr>
              <a:spLocks/>
            </p:cNvSpPr>
            <p:nvPr/>
          </p:nvSpPr>
          <p:spPr bwMode="auto">
            <a:xfrm>
              <a:off x="8061323" y="4411664"/>
              <a:ext cx="201614" cy="201612"/>
            </a:xfrm>
            <a:custGeom>
              <a:avLst/>
              <a:gdLst>
                <a:gd name="T0" fmla="*/ 100807 w 201614"/>
                <a:gd name="T1" fmla="*/ 0 h 201612"/>
                <a:gd name="T2" fmla="*/ 201614 w 201614"/>
                <a:gd name="T3" fmla="*/ 100806 h 201612"/>
                <a:gd name="T4" fmla="*/ 100807 w 201614"/>
                <a:gd name="T5" fmla="*/ 201612 h 201612"/>
                <a:gd name="T6" fmla="*/ 0 w 201614"/>
                <a:gd name="T7" fmla="*/ 100806 h 201612"/>
                <a:gd name="T8" fmla="*/ 29526 w 201614"/>
                <a:gd name="T9" fmla="*/ 29525 h 201612"/>
                <a:gd name="T10" fmla="*/ 29526 w 201614"/>
                <a:gd name="T11" fmla="*/ 172087 h 201612"/>
                <a:gd name="T12" fmla="*/ 172088 w 201614"/>
                <a:gd name="T13" fmla="*/ 172087 h 201612"/>
                <a:gd name="T14" fmla="*/ 172088 w 201614"/>
                <a:gd name="T15" fmla="*/ 29525 h 20161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4"/>
                <a:gd name="T25" fmla="*/ 29525 h 201612"/>
                <a:gd name="T26" fmla="*/ 172088 w 201614"/>
                <a:gd name="T27" fmla="*/ 172087 h 201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4" h="201612">
                  <a:moveTo>
                    <a:pt x="0" y="100806"/>
                  </a:moveTo>
                  <a:lnTo>
                    <a:pt x="0" y="100806"/>
                  </a:lnTo>
                  <a:cubicBezTo>
                    <a:pt x="0" y="45132"/>
                    <a:pt x="45132" y="0"/>
                    <a:pt x="100806" y="0"/>
                  </a:cubicBezTo>
                  <a:cubicBezTo>
                    <a:pt x="156481" y="0"/>
                    <a:pt x="201614" y="45132"/>
                    <a:pt x="201614" y="100806"/>
                  </a:cubicBezTo>
                  <a:cubicBezTo>
                    <a:pt x="201614" y="156479"/>
                    <a:pt x="156481" y="201612"/>
                    <a:pt x="100807" y="201612"/>
                  </a:cubicBezTo>
                  <a:cubicBezTo>
                    <a:pt x="45132" y="201612"/>
                    <a:pt x="0" y="156479"/>
                    <a:pt x="0" y="100806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33"/>
            <p:cNvSpPr>
              <a:spLocks/>
            </p:cNvSpPr>
            <p:nvPr/>
          </p:nvSpPr>
          <p:spPr bwMode="auto">
            <a:xfrm>
              <a:off x="8345488" y="4411664"/>
              <a:ext cx="201613" cy="201612"/>
            </a:xfrm>
            <a:custGeom>
              <a:avLst/>
              <a:gdLst>
                <a:gd name="T0" fmla="*/ 100807 w 201613"/>
                <a:gd name="T1" fmla="*/ 0 h 201612"/>
                <a:gd name="T2" fmla="*/ 201613 w 201613"/>
                <a:gd name="T3" fmla="*/ 100806 h 201612"/>
                <a:gd name="T4" fmla="*/ 100807 w 201613"/>
                <a:gd name="T5" fmla="*/ 201612 h 201612"/>
                <a:gd name="T6" fmla="*/ 0 w 201613"/>
                <a:gd name="T7" fmla="*/ 100806 h 201612"/>
                <a:gd name="T8" fmla="*/ 29526 w 201613"/>
                <a:gd name="T9" fmla="*/ 29525 h 201612"/>
                <a:gd name="T10" fmla="*/ 29526 w 201613"/>
                <a:gd name="T11" fmla="*/ 172087 h 201612"/>
                <a:gd name="T12" fmla="*/ 172087 w 201613"/>
                <a:gd name="T13" fmla="*/ 172087 h 201612"/>
                <a:gd name="T14" fmla="*/ 172087 w 201613"/>
                <a:gd name="T15" fmla="*/ 29525 h 20161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3"/>
                <a:gd name="T25" fmla="*/ 29525 h 201612"/>
                <a:gd name="T26" fmla="*/ 172087 w 201613"/>
                <a:gd name="T27" fmla="*/ 172087 h 201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3" h="201612">
                  <a:moveTo>
                    <a:pt x="0" y="100806"/>
                  </a:moveTo>
                  <a:lnTo>
                    <a:pt x="0" y="100806"/>
                  </a:lnTo>
                  <a:cubicBezTo>
                    <a:pt x="0" y="45132"/>
                    <a:pt x="45132" y="0"/>
                    <a:pt x="100805" y="0"/>
                  </a:cubicBezTo>
                  <a:cubicBezTo>
                    <a:pt x="156479" y="0"/>
                    <a:pt x="201612" y="45132"/>
                    <a:pt x="201612" y="100806"/>
                  </a:cubicBezTo>
                  <a:cubicBezTo>
                    <a:pt x="201612" y="156479"/>
                    <a:pt x="156479" y="201612"/>
                    <a:pt x="100806" y="201612"/>
                  </a:cubicBezTo>
                  <a:cubicBezTo>
                    <a:pt x="45132" y="201612"/>
                    <a:pt x="0" y="156479"/>
                    <a:pt x="0" y="100806"/>
                  </a:cubicBezTo>
                  <a:close/>
                </a:path>
              </a:pathLst>
            </a:custGeom>
            <a:solidFill>
              <a:srgbClr val="D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34"/>
            <p:cNvSpPr>
              <a:spLocks/>
            </p:cNvSpPr>
            <p:nvPr/>
          </p:nvSpPr>
          <p:spPr bwMode="auto">
            <a:xfrm>
              <a:off x="7492995" y="4695827"/>
              <a:ext cx="201614" cy="201613"/>
            </a:xfrm>
            <a:custGeom>
              <a:avLst/>
              <a:gdLst>
                <a:gd name="T0" fmla="*/ 100807 w 201614"/>
                <a:gd name="T1" fmla="*/ 0 h 201613"/>
                <a:gd name="T2" fmla="*/ 201614 w 201614"/>
                <a:gd name="T3" fmla="*/ 100807 h 201613"/>
                <a:gd name="T4" fmla="*/ 100807 w 201614"/>
                <a:gd name="T5" fmla="*/ 201613 h 201613"/>
                <a:gd name="T6" fmla="*/ 0 w 201614"/>
                <a:gd name="T7" fmla="*/ 100807 h 201613"/>
                <a:gd name="T8" fmla="*/ 29526 w 201614"/>
                <a:gd name="T9" fmla="*/ 29526 h 201613"/>
                <a:gd name="T10" fmla="*/ 29526 w 201614"/>
                <a:gd name="T11" fmla="*/ 172087 h 201613"/>
                <a:gd name="T12" fmla="*/ 172088 w 201614"/>
                <a:gd name="T13" fmla="*/ 172087 h 201613"/>
                <a:gd name="T14" fmla="*/ 172088 w 201614"/>
                <a:gd name="T15" fmla="*/ 29526 h 20161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4"/>
                <a:gd name="T25" fmla="*/ 29526 h 201613"/>
                <a:gd name="T26" fmla="*/ 172088 w 201614"/>
                <a:gd name="T27" fmla="*/ 172087 h 2016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4" h="201613">
                  <a:moveTo>
                    <a:pt x="0" y="100807"/>
                  </a:moveTo>
                  <a:lnTo>
                    <a:pt x="0" y="100807"/>
                  </a:lnTo>
                  <a:cubicBezTo>
                    <a:pt x="0" y="45132"/>
                    <a:pt x="45132" y="0"/>
                    <a:pt x="100806" y="0"/>
                  </a:cubicBezTo>
                  <a:cubicBezTo>
                    <a:pt x="156481" y="0"/>
                    <a:pt x="201614" y="45132"/>
                    <a:pt x="201614" y="100807"/>
                  </a:cubicBezTo>
                  <a:cubicBezTo>
                    <a:pt x="201614" y="156481"/>
                    <a:pt x="156481" y="201614"/>
                    <a:pt x="100807" y="201614"/>
                  </a:cubicBezTo>
                  <a:cubicBezTo>
                    <a:pt x="45132" y="201614"/>
                    <a:pt x="0" y="156481"/>
                    <a:pt x="0" y="100807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35"/>
            <p:cNvSpPr>
              <a:spLocks/>
            </p:cNvSpPr>
            <p:nvPr/>
          </p:nvSpPr>
          <p:spPr bwMode="auto">
            <a:xfrm>
              <a:off x="7777160" y="4695827"/>
              <a:ext cx="201613" cy="201613"/>
            </a:xfrm>
            <a:custGeom>
              <a:avLst/>
              <a:gdLst>
                <a:gd name="T0" fmla="*/ 100807 w 201613"/>
                <a:gd name="T1" fmla="*/ 0 h 201613"/>
                <a:gd name="T2" fmla="*/ 201613 w 201613"/>
                <a:gd name="T3" fmla="*/ 100807 h 201613"/>
                <a:gd name="T4" fmla="*/ 100807 w 201613"/>
                <a:gd name="T5" fmla="*/ 201613 h 201613"/>
                <a:gd name="T6" fmla="*/ 0 w 201613"/>
                <a:gd name="T7" fmla="*/ 100807 h 201613"/>
                <a:gd name="T8" fmla="*/ 29526 w 201613"/>
                <a:gd name="T9" fmla="*/ 29526 h 201613"/>
                <a:gd name="T10" fmla="*/ 29526 w 201613"/>
                <a:gd name="T11" fmla="*/ 172087 h 201613"/>
                <a:gd name="T12" fmla="*/ 172087 w 201613"/>
                <a:gd name="T13" fmla="*/ 172087 h 201613"/>
                <a:gd name="T14" fmla="*/ 172087 w 201613"/>
                <a:gd name="T15" fmla="*/ 29526 h 20161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3"/>
                <a:gd name="T25" fmla="*/ 29526 h 201613"/>
                <a:gd name="T26" fmla="*/ 172087 w 201613"/>
                <a:gd name="T27" fmla="*/ 172087 h 2016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3" h="201613">
                  <a:moveTo>
                    <a:pt x="0" y="100807"/>
                  </a:moveTo>
                  <a:lnTo>
                    <a:pt x="0" y="100807"/>
                  </a:lnTo>
                  <a:cubicBezTo>
                    <a:pt x="0" y="45132"/>
                    <a:pt x="45132" y="0"/>
                    <a:pt x="100806" y="0"/>
                  </a:cubicBezTo>
                  <a:cubicBezTo>
                    <a:pt x="156481" y="0"/>
                    <a:pt x="201614" y="45132"/>
                    <a:pt x="201614" y="100807"/>
                  </a:cubicBezTo>
                  <a:cubicBezTo>
                    <a:pt x="201614" y="156481"/>
                    <a:pt x="156481" y="201614"/>
                    <a:pt x="100807" y="201614"/>
                  </a:cubicBezTo>
                  <a:cubicBezTo>
                    <a:pt x="45132" y="201614"/>
                    <a:pt x="0" y="156481"/>
                    <a:pt x="0" y="100807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6"/>
            <p:cNvSpPr>
              <a:spLocks/>
            </p:cNvSpPr>
            <p:nvPr/>
          </p:nvSpPr>
          <p:spPr bwMode="auto">
            <a:xfrm>
              <a:off x="8061323" y="4695827"/>
              <a:ext cx="201614" cy="201613"/>
            </a:xfrm>
            <a:custGeom>
              <a:avLst/>
              <a:gdLst>
                <a:gd name="T0" fmla="*/ 100807 w 201614"/>
                <a:gd name="T1" fmla="*/ 0 h 201613"/>
                <a:gd name="T2" fmla="*/ 201614 w 201614"/>
                <a:gd name="T3" fmla="*/ 100807 h 201613"/>
                <a:gd name="T4" fmla="*/ 100807 w 201614"/>
                <a:gd name="T5" fmla="*/ 201613 h 201613"/>
                <a:gd name="T6" fmla="*/ 0 w 201614"/>
                <a:gd name="T7" fmla="*/ 100807 h 201613"/>
                <a:gd name="T8" fmla="*/ 29526 w 201614"/>
                <a:gd name="T9" fmla="*/ 29526 h 201613"/>
                <a:gd name="T10" fmla="*/ 29526 w 201614"/>
                <a:gd name="T11" fmla="*/ 172087 h 201613"/>
                <a:gd name="T12" fmla="*/ 172088 w 201614"/>
                <a:gd name="T13" fmla="*/ 172087 h 201613"/>
                <a:gd name="T14" fmla="*/ 172088 w 201614"/>
                <a:gd name="T15" fmla="*/ 29526 h 20161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4"/>
                <a:gd name="T25" fmla="*/ 29526 h 201613"/>
                <a:gd name="T26" fmla="*/ 172088 w 201614"/>
                <a:gd name="T27" fmla="*/ 172087 h 2016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4" h="201613">
                  <a:moveTo>
                    <a:pt x="0" y="100807"/>
                  </a:moveTo>
                  <a:lnTo>
                    <a:pt x="0" y="100807"/>
                  </a:lnTo>
                  <a:cubicBezTo>
                    <a:pt x="0" y="45132"/>
                    <a:pt x="45132" y="0"/>
                    <a:pt x="100806" y="0"/>
                  </a:cubicBezTo>
                  <a:cubicBezTo>
                    <a:pt x="156481" y="0"/>
                    <a:pt x="201614" y="45132"/>
                    <a:pt x="201614" y="100807"/>
                  </a:cubicBezTo>
                  <a:cubicBezTo>
                    <a:pt x="201614" y="156481"/>
                    <a:pt x="156481" y="201614"/>
                    <a:pt x="100807" y="201614"/>
                  </a:cubicBezTo>
                  <a:cubicBezTo>
                    <a:pt x="45132" y="201614"/>
                    <a:pt x="0" y="156481"/>
                    <a:pt x="0" y="100807"/>
                  </a:cubicBezTo>
                  <a:close/>
                </a:path>
              </a:pathLst>
            </a:custGeom>
            <a:solidFill>
              <a:srgbClr val="D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Oval 37"/>
            <p:cNvSpPr>
              <a:spLocks/>
            </p:cNvSpPr>
            <p:nvPr/>
          </p:nvSpPr>
          <p:spPr bwMode="auto">
            <a:xfrm>
              <a:off x="8345488" y="4695827"/>
              <a:ext cx="201613" cy="201613"/>
            </a:xfrm>
            <a:custGeom>
              <a:avLst/>
              <a:gdLst>
                <a:gd name="T0" fmla="*/ 100807 w 201613"/>
                <a:gd name="T1" fmla="*/ 0 h 201613"/>
                <a:gd name="T2" fmla="*/ 201613 w 201613"/>
                <a:gd name="T3" fmla="*/ 100807 h 201613"/>
                <a:gd name="T4" fmla="*/ 100807 w 201613"/>
                <a:gd name="T5" fmla="*/ 201613 h 201613"/>
                <a:gd name="T6" fmla="*/ 0 w 201613"/>
                <a:gd name="T7" fmla="*/ 100807 h 201613"/>
                <a:gd name="T8" fmla="*/ 29526 w 201613"/>
                <a:gd name="T9" fmla="*/ 29526 h 201613"/>
                <a:gd name="T10" fmla="*/ 29526 w 201613"/>
                <a:gd name="T11" fmla="*/ 172087 h 201613"/>
                <a:gd name="T12" fmla="*/ 172087 w 201613"/>
                <a:gd name="T13" fmla="*/ 172087 h 201613"/>
                <a:gd name="T14" fmla="*/ 172087 w 201613"/>
                <a:gd name="T15" fmla="*/ 29526 h 20161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3"/>
                <a:gd name="T25" fmla="*/ 29526 h 201613"/>
                <a:gd name="T26" fmla="*/ 172087 w 201613"/>
                <a:gd name="T27" fmla="*/ 172087 h 2016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3" h="201613">
                  <a:moveTo>
                    <a:pt x="0" y="100807"/>
                  </a:moveTo>
                  <a:lnTo>
                    <a:pt x="0" y="100807"/>
                  </a:lnTo>
                  <a:cubicBezTo>
                    <a:pt x="0" y="45132"/>
                    <a:pt x="45132" y="0"/>
                    <a:pt x="100806" y="0"/>
                  </a:cubicBezTo>
                  <a:cubicBezTo>
                    <a:pt x="156481" y="0"/>
                    <a:pt x="201614" y="45132"/>
                    <a:pt x="201614" y="100807"/>
                  </a:cubicBezTo>
                  <a:cubicBezTo>
                    <a:pt x="201614" y="156481"/>
                    <a:pt x="156481" y="201614"/>
                    <a:pt x="100807" y="201614"/>
                  </a:cubicBezTo>
                  <a:cubicBezTo>
                    <a:pt x="45132" y="201614"/>
                    <a:pt x="0" y="156481"/>
                    <a:pt x="0" y="100807"/>
                  </a:cubicBezTo>
                  <a:close/>
                </a:path>
              </a:pathLst>
            </a:custGeom>
            <a:solidFill>
              <a:srgbClr val="D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38"/>
            <p:cNvSpPr>
              <a:spLocks/>
            </p:cNvSpPr>
            <p:nvPr/>
          </p:nvSpPr>
          <p:spPr bwMode="auto">
            <a:xfrm>
              <a:off x="7777160" y="4979990"/>
              <a:ext cx="201613" cy="201612"/>
            </a:xfrm>
            <a:custGeom>
              <a:avLst/>
              <a:gdLst>
                <a:gd name="T0" fmla="*/ 100807 w 201613"/>
                <a:gd name="T1" fmla="*/ 0 h 201612"/>
                <a:gd name="T2" fmla="*/ 201613 w 201613"/>
                <a:gd name="T3" fmla="*/ 100806 h 201612"/>
                <a:gd name="T4" fmla="*/ 100807 w 201613"/>
                <a:gd name="T5" fmla="*/ 201612 h 201612"/>
                <a:gd name="T6" fmla="*/ 0 w 201613"/>
                <a:gd name="T7" fmla="*/ 100806 h 201612"/>
                <a:gd name="T8" fmla="*/ 29526 w 201613"/>
                <a:gd name="T9" fmla="*/ 29525 h 201612"/>
                <a:gd name="T10" fmla="*/ 29526 w 201613"/>
                <a:gd name="T11" fmla="*/ 172087 h 201612"/>
                <a:gd name="T12" fmla="*/ 172087 w 201613"/>
                <a:gd name="T13" fmla="*/ 172087 h 201612"/>
                <a:gd name="T14" fmla="*/ 172087 w 201613"/>
                <a:gd name="T15" fmla="*/ 29525 h 20161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3"/>
                <a:gd name="T25" fmla="*/ 29525 h 201612"/>
                <a:gd name="T26" fmla="*/ 172087 w 201613"/>
                <a:gd name="T27" fmla="*/ 172087 h 201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3" h="201612">
                  <a:moveTo>
                    <a:pt x="0" y="100806"/>
                  </a:moveTo>
                  <a:lnTo>
                    <a:pt x="0" y="100806"/>
                  </a:lnTo>
                  <a:cubicBezTo>
                    <a:pt x="0" y="45132"/>
                    <a:pt x="45132" y="0"/>
                    <a:pt x="100805" y="0"/>
                  </a:cubicBezTo>
                  <a:cubicBezTo>
                    <a:pt x="156479" y="0"/>
                    <a:pt x="201612" y="45132"/>
                    <a:pt x="201612" y="100806"/>
                  </a:cubicBezTo>
                  <a:cubicBezTo>
                    <a:pt x="201612" y="156479"/>
                    <a:pt x="156479" y="201612"/>
                    <a:pt x="100806" y="201612"/>
                  </a:cubicBezTo>
                  <a:cubicBezTo>
                    <a:pt x="45132" y="201612"/>
                    <a:pt x="0" y="156479"/>
                    <a:pt x="0" y="100806"/>
                  </a:cubicBezTo>
                  <a:close/>
                </a:path>
              </a:pathLst>
            </a:custGeom>
            <a:solidFill>
              <a:srgbClr val="D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Oval 39"/>
            <p:cNvSpPr>
              <a:spLocks/>
            </p:cNvSpPr>
            <p:nvPr/>
          </p:nvSpPr>
          <p:spPr bwMode="auto">
            <a:xfrm>
              <a:off x="8345488" y="4979990"/>
              <a:ext cx="201613" cy="201612"/>
            </a:xfrm>
            <a:custGeom>
              <a:avLst/>
              <a:gdLst>
                <a:gd name="T0" fmla="*/ 100807 w 201613"/>
                <a:gd name="T1" fmla="*/ 0 h 201612"/>
                <a:gd name="T2" fmla="*/ 201613 w 201613"/>
                <a:gd name="T3" fmla="*/ 100806 h 201612"/>
                <a:gd name="T4" fmla="*/ 100807 w 201613"/>
                <a:gd name="T5" fmla="*/ 201612 h 201612"/>
                <a:gd name="T6" fmla="*/ 0 w 201613"/>
                <a:gd name="T7" fmla="*/ 100806 h 201612"/>
                <a:gd name="T8" fmla="*/ 29526 w 201613"/>
                <a:gd name="T9" fmla="*/ 29525 h 201612"/>
                <a:gd name="T10" fmla="*/ 29526 w 201613"/>
                <a:gd name="T11" fmla="*/ 172087 h 201612"/>
                <a:gd name="T12" fmla="*/ 172087 w 201613"/>
                <a:gd name="T13" fmla="*/ 172087 h 201612"/>
                <a:gd name="T14" fmla="*/ 172087 w 201613"/>
                <a:gd name="T15" fmla="*/ 29525 h 201612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29526 w 201613"/>
                <a:gd name="T25" fmla="*/ 29525 h 201612"/>
                <a:gd name="T26" fmla="*/ 172087 w 201613"/>
                <a:gd name="T27" fmla="*/ 172087 h 201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613" h="201612">
                  <a:moveTo>
                    <a:pt x="0" y="100806"/>
                  </a:moveTo>
                  <a:lnTo>
                    <a:pt x="0" y="100806"/>
                  </a:lnTo>
                  <a:cubicBezTo>
                    <a:pt x="0" y="45132"/>
                    <a:pt x="45132" y="0"/>
                    <a:pt x="100805" y="0"/>
                  </a:cubicBezTo>
                  <a:cubicBezTo>
                    <a:pt x="156479" y="0"/>
                    <a:pt x="201612" y="45132"/>
                    <a:pt x="201612" y="100806"/>
                  </a:cubicBezTo>
                  <a:cubicBezTo>
                    <a:pt x="201612" y="156479"/>
                    <a:pt x="156479" y="201612"/>
                    <a:pt x="100806" y="201612"/>
                  </a:cubicBezTo>
                  <a:cubicBezTo>
                    <a:pt x="45132" y="201612"/>
                    <a:pt x="0" y="156479"/>
                    <a:pt x="0" y="100806"/>
                  </a:cubicBezTo>
                  <a:close/>
                </a:path>
              </a:pathLst>
            </a:custGeom>
            <a:solidFill>
              <a:srgbClr val="D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" name="Line 40"/>
          <p:cNvSpPr>
            <a:spLocks/>
          </p:cNvSpPr>
          <p:nvPr/>
        </p:nvSpPr>
        <p:spPr bwMode="auto">
          <a:xfrm>
            <a:off x="304800" y="2819400"/>
            <a:ext cx="8229600" cy="0"/>
          </a:xfrm>
          <a:custGeom>
            <a:avLst/>
            <a:gdLst>
              <a:gd name="T0" fmla="*/ 4114800 w 8229600"/>
              <a:gd name="T1" fmla="*/ 8229600 w 8229600"/>
              <a:gd name="T2" fmla="*/ 4114800 w 8229600"/>
              <a:gd name="T3" fmla="*/ 0 w 8229600"/>
              <a:gd name="T4" fmla="*/ 0 w 8229600"/>
              <a:gd name="T5" fmla="*/ 8229600 w 8229600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w 8229600"/>
              <a:gd name="T13" fmla="*/ 8229600 w 8229600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8229600">
                <a:moveTo>
                  <a:pt x="0" y="0"/>
                </a:moveTo>
                <a:lnTo>
                  <a:pt x="8229600" y="1"/>
                </a:lnTo>
              </a:path>
            </a:pathLst>
          </a:custGeom>
          <a:noFill/>
          <a:ln w="634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Rectangle 3"/>
          <p:cNvSpPr txBox="1">
            <a:spLocks noGrp="1"/>
          </p:cNvSpPr>
          <p:nvPr>
            <p:ph type="ctrTitle"/>
          </p:nvPr>
        </p:nvSpPr>
        <p:spPr>
          <a:xfrm>
            <a:off x="315916" y="466728"/>
            <a:ext cx="6781803" cy="2133596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7" name="Rectangle 4"/>
          <p:cNvSpPr txBox="1">
            <a:spLocks noGrp="1"/>
          </p:cNvSpPr>
          <p:nvPr>
            <p:ph type="subTitle" idx="1"/>
          </p:nvPr>
        </p:nvSpPr>
        <p:spPr>
          <a:xfrm>
            <a:off x="849313" y="3049588"/>
            <a:ext cx="6248396" cy="2362196"/>
          </a:xfrm>
        </p:spPr>
        <p:txBody>
          <a:bodyPr/>
          <a:lstStyle>
            <a:lvl1pPr marL="0" indent="0" algn="r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0" name="Rectangle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1" name="Rectangle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2" name="Rectangle 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5C53CC62-53A2-43CE-86C6-FAFC6508E9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627727"/>
      </p:ext>
    </p:extLst>
  </p:cSld>
  <p:clrMapOvr>
    <a:masterClrMapping/>
  </p:clrMapOvr>
  <p:transition/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C3AE823F-6D68-41B8-9659-4DFBD0D696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9356951"/>
      </p:ext>
    </p:extLst>
  </p:cSld>
  <p:clrMapOvr>
    <a:masterClrMapping/>
  </p:clrMapOvr>
  <p:transition/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918FC5D5-83F6-41F6-A59C-DF38704E10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6968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719264"/>
            <a:ext cx="4038603" cy="44116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719264"/>
            <a:ext cx="4038603" cy="44116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6BA99B92-41DF-4E62-AE79-A0F8EF25BC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73937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C71A0B4-DA2B-4981-A38D-755C876A35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562207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E80AE710-30A0-4399-A451-67799BB1AB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5306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6CF72-2C36-4F57-BA92-CB3C46D3AA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8920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8E3134FF-FC78-49E1-A857-24EF8BCBC3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5632487"/>
      </p:ext>
    </p:extLst>
  </p:cSld>
  <p:clrMapOvr>
    <a:masterClrMapping/>
  </p:clrMapOvr>
  <p:transition/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726C1951-BCE4-405B-957D-FE3C6DB911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488699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4765501-8224-437A-8431-EE536418D8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257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5F73E2-10C8-4BDE-BE3D-9190811E60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912798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122236"/>
            <a:ext cx="2057400" cy="600868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122236"/>
            <a:ext cx="6019796" cy="600868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CBE6F925-D34F-41AD-B2DB-2CA479BD8F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43309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95020-4816-451A-952D-4C3FB29E23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453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65C25-7DAF-44C8-B2E6-F2F58BA836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659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2E241-1A13-4F34-B69C-33DAF8DBF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32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F1557-EE35-4F68-9925-1827A152EA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BBB96-FB20-4888-8903-DB84C121B8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886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28528-6317-46A6-A396-49F78A5051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799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74001">
              <a:srgbClr val="D6DCE3"/>
            </a:gs>
            <a:gs pos="83000">
              <a:srgbClr val="D6DCE3"/>
            </a:gs>
            <a:gs pos="100000">
              <a:srgbClr val="E3E8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896FB4F-9B20-4E0C-BA45-5E76FCA688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74001">
              <a:srgbClr val="D1D1FF"/>
            </a:gs>
            <a:gs pos="83000">
              <a:srgbClr val="D1D1FF"/>
            </a:gs>
            <a:gs pos="100000">
              <a:srgbClr val="E0E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A9AD55A9-DCA7-4F5A-B269-93BAAAED57E6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82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  <p:sldLayoutId id="21474844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/>
          </p:cNvSpPr>
          <p:nvPr/>
        </p:nvSpPr>
        <p:spPr bwMode="auto">
          <a:xfrm>
            <a:off x="7962900" y="152400"/>
            <a:ext cx="0" cy="1524000"/>
          </a:xfrm>
          <a:custGeom>
            <a:avLst/>
            <a:gdLst>
              <a:gd name="T0" fmla="*/ 0 h 1524000"/>
              <a:gd name="T1" fmla="*/ 762000 h 1524000"/>
              <a:gd name="T2" fmla="*/ 1524000 h 1524000"/>
              <a:gd name="T3" fmla="*/ 762000 h 1524000"/>
              <a:gd name="T4" fmla="*/ 0 h 1524000"/>
              <a:gd name="T5" fmla="*/ 1524000 h 1524000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1524000"/>
              <a:gd name="T13" fmla="*/ 1524000 h 1524000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1524000">
                <a:moveTo>
                  <a:pt x="0" y="0"/>
                </a:moveTo>
                <a:lnTo>
                  <a:pt x="1" y="1524000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" name="Rectangle 3"/>
          <p:cNvSpPr txBox="1">
            <a:spLocks noGrp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Rectangle 4"/>
          <p:cNvSpPr txBox="1">
            <a:spLocks noGrp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fld id="{01CC4E67-6591-4440-93E3-48CA305C82FE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8153403" y="152403"/>
            <a:chExt cx="792162" cy="1295393"/>
          </a:xfrm>
        </p:grpSpPr>
        <p:sp>
          <p:nvSpPr>
            <p:cNvPr id="3081" name="Oval 9"/>
            <p:cNvSpPr>
              <a:spLocks/>
            </p:cNvSpPr>
            <p:nvPr/>
          </p:nvSpPr>
          <p:spPr bwMode="auto">
            <a:xfrm>
              <a:off x="8153403" y="152403"/>
              <a:ext cx="120650" cy="120649"/>
            </a:xfrm>
            <a:custGeom>
              <a:avLst/>
              <a:gdLst>
                <a:gd name="T0" fmla="*/ 60325 w 120650"/>
                <a:gd name="T1" fmla="*/ 0 h 120649"/>
                <a:gd name="T2" fmla="*/ 120650 w 120650"/>
                <a:gd name="T3" fmla="*/ 60325 h 120649"/>
                <a:gd name="T4" fmla="*/ 60325 w 120650"/>
                <a:gd name="T5" fmla="*/ 120649 h 120649"/>
                <a:gd name="T6" fmla="*/ 0 w 120650"/>
                <a:gd name="T7" fmla="*/ 60325 h 120649"/>
                <a:gd name="T8" fmla="*/ 17669 w 120650"/>
                <a:gd name="T9" fmla="*/ 17669 h 120649"/>
                <a:gd name="T10" fmla="*/ 17669 w 120650"/>
                <a:gd name="T11" fmla="*/ 102980 h 120649"/>
                <a:gd name="T12" fmla="*/ 102981 w 120650"/>
                <a:gd name="T13" fmla="*/ 102980 h 120649"/>
                <a:gd name="T14" fmla="*/ 102981 w 120650"/>
                <a:gd name="T15" fmla="*/ 17669 h 12064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669 w 120650"/>
                <a:gd name="T25" fmla="*/ 17669 h 120649"/>
                <a:gd name="T26" fmla="*/ 102981 w 120650"/>
                <a:gd name="T27" fmla="*/ 102980 h 1206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50" h="120649">
                  <a:moveTo>
                    <a:pt x="0" y="60325"/>
                  </a:moveTo>
                  <a:lnTo>
                    <a:pt x="0" y="60325"/>
                  </a:lnTo>
                  <a:cubicBezTo>
                    <a:pt x="0" y="27008"/>
                    <a:pt x="27008" y="0"/>
                    <a:pt x="60324" y="0"/>
                  </a:cubicBezTo>
                  <a:cubicBezTo>
                    <a:pt x="93641" y="0"/>
                    <a:pt x="120650" y="27008"/>
                    <a:pt x="120650" y="60325"/>
                  </a:cubicBezTo>
                  <a:cubicBezTo>
                    <a:pt x="120650" y="93641"/>
                    <a:pt x="93641" y="120650"/>
                    <a:pt x="60325" y="120650"/>
                  </a:cubicBezTo>
                  <a:cubicBezTo>
                    <a:pt x="27008" y="120650"/>
                    <a:pt x="0" y="93641"/>
                    <a:pt x="0" y="60325"/>
                  </a:cubicBezTo>
                  <a:close/>
                </a:path>
              </a:pathLst>
            </a:cu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Oval 10"/>
            <p:cNvSpPr>
              <a:spLocks/>
            </p:cNvSpPr>
            <p:nvPr/>
          </p:nvSpPr>
          <p:spPr bwMode="auto">
            <a:xfrm>
              <a:off x="8321678" y="152403"/>
              <a:ext cx="119063" cy="120649"/>
            </a:xfrm>
            <a:custGeom>
              <a:avLst/>
              <a:gdLst>
                <a:gd name="T0" fmla="*/ 59532 w 119063"/>
                <a:gd name="T1" fmla="*/ 0 h 120649"/>
                <a:gd name="T2" fmla="*/ 119063 w 119063"/>
                <a:gd name="T3" fmla="*/ 60325 h 120649"/>
                <a:gd name="T4" fmla="*/ 59532 w 119063"/>
                <a:gd name="T5" fmla="*/ 120649 h 120649"/>
                <a:gd name="T6" fmla="*/ 0 w 119063"/>
                <a:gd name="T7" fmla="*/ 60325 h 120649"/>
                <a:gd name="T8" fmla="*/ 17436 w 119063"/>
                <a:gd name="T9" fmla="*/ 17669 h 120649"/>
                <a:gd name="T10" fmla="*/ 17436 w 119063"/>
                <a:gd name="T11" fmla="*/ 102980 h 120649"/>
                <a:gd name="T12" fmla="*/ 101627 w 119063"/>
                <a:gd name="T13" fmla="*/ 102980 h 120649"/>
                <a:gd name="T14" fmla="*/ 101627 w 119063"/>
                <a:gd name="T15" fmla="*/ 17669 h 12064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436 w 119063"/>
                <a:gd name="T25" fmla="*/ 17669 h 120649"/>
                <a:gd name="T26" fmla="*/ 101627 w 119063"/>
                <a:gd name="T27" fmla="*/ 102980 h 1206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063" h="120649">
                  <a:moveTo>
                    <a:pt x="0" y="60325"/>
                  </a:moveTo>
                  <a:lnTo>
                    <a:pt x="0" y="60325"/>
                  </a:lnTo>
                  <a:cubicBezTo>
                    <a:pt x="0" y="27008"/>
                    <a:pt x="26652" y="0"/>
                    <a:pt x="59530" y="0"/>
                  </a:cubicBezTo>
                  <a:cubicBezTo>
                    <a:pt x="92409" y="0"/>
                    <a:pt x="119062" y="27008"/>
                    <a:pt x="119062" y="60325"/>
                  </a:cubicBezTo>
                  <a:cubicBezTo>
                    <a:pt x="119062" y="93641"/>
                    <a:pt x="92409" y="120650"/>
                    <a:pt x="59531" y="120650"/>
                  </a:cubicBezTo>
                  <a:cubicBezTo>
                    <a:pt x="26652" y="120650"/>
                    <a:pt x="0" y="93641"/>
                    <a:pt x="0" y="60325"/>
                  </a:cubicBezTo>
                  <a:close/>
                </a:path>
              </a:pathLst>
            </a:cu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Oval 11"/>
            <p:cNvSpPr>
              <a:spLocks/>
            </p:cNvSpPr>
            <p:nvPr/>
          </p:nvSpPr>
          <p:spPr bwMode="auto">
            <a:xfrm>
              <a:off x="8489953" y="152403"/>
              <a:ext cx="114300" cy="120649"/>
            </a:xfrm>
            <a:custGeom>
              <a:avLst/>
              <a:gdLst>
                <a:gd name="T0" fmla="*/ 57150 w 114300"/>
                <a:gd name="T1" fmla="*/ 0 h 120649"/>
                <a:gd name="T2" fmla="*/ 114300 w 114300"/>
                <a:gd name="T3" fmla="*/ 60325 h 120649"/>
                <a:gd name="T4" fmla="*/ 57150 w 114300"/>
                <a:gd name="T5" fmla="*/ 120649 h 120649"/>
                <a:gd name="T6" fmla="*/ 0 w 114300"/>
                <a:gd name="T7" fmla="*/ 60325 h 120649"/>
                <a:gd name="T8" fmla="*/ 16739 w 114300"/>
                <a:gd name="T9" fmla="*/ 17669 h 120649"/>
                <a:gd name="T10" fmla="*/ 16739 w 114300"/>
                <a:gd name="T11" fmla="*/ 102980 h 120649"/>
                <a:gd name="T12" fmla="*/ 97561 w 114300"/>
                <a:gd name="T13" fmla="*/ 102980 h 120649"/>
                <a:gd name="T14" fmla="*/ 97561 w 114300"/>
                <a:gd name="T15" fmla="*/ 17669 h 12064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6739 w 114300"/>
                <a:gd name="T25" fmla="*/ 17669 h 120649"/>
                <a:gd name="T26" fmla="*/ 97561 w 114300"/>
                <a:gd name="T27" fmla="*/ 102980 h 1206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300" h="120649">
                  <a:moveTo>
                    <a:pt x="0" y="60324"/>
                  </a:moveTo>
                  <a:lnTo>
                    <a:pt x="0" y="60324"/>
                  </a:lnTo>
                  <a:cubicBezTo>
                    <a:pt x="0" y="27007"/>
                    <a:pt x="25586" y="0"/>
                    <a:pt x="57149" y="0"/>
                  </a:cubicBezTo>
                  <a:cubicBezTo>
                    <a:pt x="88713" y="0"/>
                    <a:pt x="114300" y="27007"/>
                    <a:pt x="114300" y="60324"/>
                  </a:cubicBezTo>
                  <a:cubicBezTo>
                    <a:pt x="114300" y="93640"/>
                    <a:pt x="88713" y="120648"/>
                    <a:pt x="57150" y="120648"/>
                  </a:cubicBezTo>
                  <a:cubicBezTo>
                    <a:pt x="25586" y="120648"/>
                    <a:pt x="0" y="93640"/>
                    <a:pt x="0" y="60324"/>
                  </a:cubicBezTo>
                  <a:close/>
                </a:path>
              </a:pathLst>
            </a:cu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Oval 12"/>
            <p:cNvSpPr>
              <a:spLocks/>
            </p:cNvSpPr>
            <p:nvPr/>
          </p:nvSpPr>
          <p:spPr bwMode="auto">
            <a:xfrm>
              <a:off x="8153403" y="320677"/>
              <a:ext cx="120650" cy="114299"/>
            </a:xfrm>
            <a:custGeom>
              <a:avLst/>
              <a:gdLst>
                <a:gd name="T0" fmla="*/ 60325 w 120650"/>
                <a:gd name="T1" fmla="*/ 0 h 114299"/>
                <a:gd name="T2" fmla="*/ 120650 w 120650"/>
                <a:gd name="T3" fmla="*/ 57150 h 114299"/>
                <a:gd name="T4" fmla="*/ 60325 w 120650"/>
                <a:gd name="T5" fmla="*/ 114299 h 114299"/>
                <a:gd name="T6" fmla="*/ 0 w 120650"/>
                <a:gd name="T7" fmla="*/ 57150 h 114299"/>
                <a:gd name="T8" fmla="*/ 17669 w 120650"/>
                <a:gd name="T9" fmla="*/ 16739 h 114299"/>
                <a:gd name="T10" fmla="*/ 17669 w 120650"/>
                <a:gd name="T11" fmla="*/ 97560 h 114299"/>
                <a:gd name="T12" fmla="*/ 102981 w 120650"/>
                <a:gd name="T13" fmla="*/ 97560 h 114299"/>
                <a:gd name="T14" fmla="*/ 102981 w 120650"/>
                <a:gd name="T15" fmla="*/ 16739 h 11429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669 w 120650"/>
                <a:gd name="T25" fmla="*/ 16739 h 114299"/>
                <a:gd name="T26" fmla="*/ 102981 w 120650"/>
                <a:gd name="T27" fmla="*/ 97560 h 114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50" h="114299">
                  <a:moveTo>
                    <a:pt x="0" y="57149"/>
                  </a:moveTo>
                  <a:lnTo>
                    <a:pt x="0" y="57149"/>
                  </a:lnTo>
                  <a:cubicBezTo>
                    <a:pt x="0" y="25586"/>
                    <a:pt x="27008" y="0"/>
                    <a:pt x="60324" y="0"/>
                  </a:cubicBezTo>
                  <a:cubicBezTo>
                    <a:pt x="93641" y="0"/>
                    <a:pt x="120650" y="25586"/>
                    <a:pt x="120650" y="57149"/>
                  </a:cubicBezTo>
                  <a:cubicBezTo>
                    <a:pt x="120650" y="88711"/>
                    <a:pt x="93641" y="114298"/>
                    <a:pt x="60325" y="114298"/>
                  </a:cubicBezTo>
                  <a:cubicBezTo>
                    <a:pt x="27008" y="114298"/>
                    <a:pt x="0" y="88711"/>
                    <a:pt x="0" y="57149"/>
                  </a:cubicBezTo>
                  <a:close/>
                </a:path>
              </a:pathLst>
            </a:cu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Oval 13"/>
            <p:cNvSpPr>
              <a:spLocks/>
            </p:cNvSpPr>
            <p:nvPr/>
          </p:nvSpPr>
          <p:spPr bwMode="auto">
            <a:xfrm>
              <a:off x="8321678" y="320677"/>
              <a:ext cx="119063" cy="114299"/>
            </a:xfrm>
            <a:custGeom>
              <a:avLst/>
              <a:gdLst>
                <a:gd name="T0" fmla="*/ 59532 w 119063"/>
                <a:gd name="T1" fmla="*/ 0 h 114299"/>
                <a:gd name="T2" fmla="*/ 119063 w 119063"/>
                <a:gd name="T3" fmla="*/ 57150 h 114299"/>
                <a:gd name="T4" fmla="*/ 59532 w 119063"/>
                <a:gd name="T5" fmla="*/ 114299 h 114299"/>
                <a:gd name="T6" fmla="*/ 0 w 119063"/>
                <a:gd name="T7" fmla="*/ 57150 h 114299"/>
                <a:gd name="T8" fmla="*/ 17436 w 119063"/>
                <a:gd name="T9" fmla="*/ 16739 h 114299"/>
                <a:gd name="T10" fmla="*/ 17436 w 119063"/>
                <a:gd name="T11" fmla="*/ 97560 h 114299"/>
                <a:gd name="T12" fmla="*/ 101627 w 119063"/>
                <a:gd name="T13" fmla="*/ 97560 h 114299"/>
                <a:gd name="T14" fmla="*/ 101627 w 119063"/>
                <a:gd name="T15" fmla="*/ 16739 h 11429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436 w 119063"/>
                <a:gd name="T25" fmla="*/ 16739 h 114299"/>
                <a:gd name="T26" fmla="*/ 101627 w 119063"/>
                <a:gd name="T27" fmla="*/ 97560 h 114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063" h="114299">
                  <a:moveTo>
                    <a:pt x="0" y="57149"/>
                  </a:moveTo>
                  <a:lnTo>
                    <a:pt x="0" y="57149"/>
                  </a:lnTo>
                  <a:cubicBezTo>
                    <a:pt x="0" y="25586"/>
                    <a:pt x="26652" y="0"/>
                    <a:pt x="59530" y="0"/>
                  </a:cubicBezTo>
                  <a:cubicBezTo>
                    <a:pt x="92409" y="0"/>
                    <a:pt x="119062" y="25586"/>
                    <a:pt x="119062" y="57149"/>
                  </a:cubicBezTo>
                  <a:cubicBezTo>
                    <a:pt x="119062" y="88711"/>
                    <a:pt x="92409" y="114298"/>
                    <a:pt x="59531" y="114298"/>
                  </a:cubicBezTo>
                  <a:cubicBezTo>
                    <a:pt x="26652" y="114298"/>
                    <a:pt x="0" y="88711"/>
                    <a:pt x="0" y="57149"/>
                  </a:cubicBezTo>
                  <a:close/>
                </a:path>
              </a:pathLst>
            </a:cu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Oval 14"/>
            <p:cNvSpPr>
              <a:spLocks/>
            </p:cNvSpPr>
            <p:nvPr/>
          </p:nvSpPr>
          <p:spPr bwMode="auto">
            <a:xfrm>
              <a:off x="8489953" y="320677"/>
              <a:ext cx="114300" cy="114299"/>
            </a:xfrm>
            <a:custGeom>
              <a:avLst/>
              <a:gdLst>
                <a:gd name="T0" fmla="*/ 57150 w 114300"/>
                <a:gd name="T1" fmla="*/ 0 h 114299"/>
                <a:gd name="T2" fmla="*/ 114300 w 114300"/>
                <a:gd name="T3" fmla="*/ 57150 h 114299"/>
                <a:gd name="T4" fmla="*/ 57150 w 114300"/>
                <a:gd name="T5" fmla="*/ 114299 h 114299"/>
                <a:gd name="T6" fmla="*/ 0 w 114300"/>
                <a:gd name="T7" fmla="*/ 57150 h 114299"/>
                <a:gd name="T8" fmla="*/ 16739 w 114300"/>
                <a:gd name="T9" fmla="*/ 16739 h 114299"/>
                <a:gd name="T10" fmla="*/ 16739 w 114300"/>
                <a:gd name="T11" fmla="*/ 97560 h 114299"/>
                <a:gd name="T12" fmla="*/ 97561 w 114300"/>
                <a:gd name="T13" fmla="*/ 97560 h 114299"/>
                <a:gd name="T14" fmla="*/ 97561 w 114300"/>
                <a:gd name="T15" fmla="*/ 16739 h 11429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6739 w 114300"/>
                <a:gd name="T25" fmla="*/ 16739 h 114299"/>
                <a:gd name="T26" fmla="*/ 97561 w 114300"/>
                <a:gd name="T27" fmla="*/ 97560 h 114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300" h="114299">
                  <a:moveTo>
                    <a:pt x="0" y="57149"/>
                  </a:moveTo>
                  <a:lnTo>
                    <a:pt x="0" y="57149"/>
                  </a:lnTo>
                  <a:cubicBezTo>
                    <a:pt x="0" y="25586"/>
                    <a:pt x="25586" y="0"/>
                    <a:pt x="57149" y="0"/>
                  </a:cubicBezTo>
                  <a:cubicBezTo>
                    <a:pt x="88713" y="0"/>
                    <a:pt x="114300" y="25586"/>
                    <a:pt x="114300" y="57149"/>
                  </a:cubicBezTo>
                  <a:cubicBezTo>
                    <a:pt x="114300" y="88711"/>
                    <a:pt x="88713" y="114298"/>
                    <a:pt x="57150" y="114298"/>
                  </a:cubicBezTo>
                  <a:cubicBezTo>
                    <a:pt x="25586" y="114298"/>
                    <a:pt x="0" y="88711"/>
                    <a:pt x="0" y="57149"/>
                  </a:cubicBezTo>
                  <a:close/>
                </a:path>
              </a:pathLst>
            </a:cu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Oval 15"/>
            <p:cNvSpPr>
              <a:spLocks/>
            </p:cNvSpPr>
            <p:nvPr/>
          </p:nvSpPr>
          <p:spPr bwMode="auto">
            <a:xfrm>
              <a:off x="8658227" y="320677"/>
              <a:ext cx="114300" cy="114299"/>
            </a:xfrm>
            <a:custGeom>
              <a:avLst/>
              <a:gdLst>
                <a:gd name="T0" fmla="*/ 57150 w 114300"/>
                <a:gd name="T1" fmla="*/ 0 h 114299"/>
                <a:gd name="T2" fmla="*/ 114300 w 114300"/>
                <a:gd name="T3" fmla="*/ 57150 h 114299"/>
                <a:gd name="T4" fmla="*/ 57150 w 114300"/>
                <a:gd name="T5" fmla="*/ 114299 h 114299"/>
                <a:gd name="T6" fmla="*/ 0 w 114300"/>
                <a:gd name="T7" fmla="*/ 57150 h 114299"/>
                <a:gd name="T8" fmla="*/ 16739 w 114300"/>
                <a:gd name="T9" fmla="*/ 16739 h 114299"/>
                <a:gd name="T10" fmla="*/ 16739 w 114300"/>
                <a:gd name="T11" fmla="*/ 97560 h 114299"/>
                <a:gd name="T12" fmla="*/ 97561 w 114300"/>
                <a:gd name="T13" fmla="*/ 97560 h 114299"/>
                <a:gd name="T14" fmla="*/ 97561 w 114300"/>
                <a:gd name="T15" fmla="*/ 16739 h 11429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6739 w 114300"/>
                <a:gd name="T25" fmla="*/ 16739 h 114299"/>
                <a:gd name="T26" fmla="*/ 97561 w 114300"/>
                <a:gd name="T27" fmla="*/ 97560 h 114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300" h="114299">
                  <a:moveTo>
                    <a:pt x="0" y="57149"/>
                  </a:moveTo>
                  <a:lnTo>
                    <a:pt x="0" y="57149"/>
                  </a:lnTo>
                  <a:cubicBezTo>
                    <a:pt x="0" y="25586"/>
                    <a:pt x="25586" y="0"/>
                    <a:pt x="57149" y="0"/>
                  </a:cubicBezTo>
                  <a:cubicBezTo>
                    <a:pt x="88713" y="0"/>
                    <a:pt x="114300" y="25586"/>
                    <a:pt x="114300" y="57149"/>
                  </a:cubicBezTo>
                  <a:cubicBezTo>
                    <a:pt x="114300" y="88711"/>
                    <a:pt x="88713" y="114298"/>
                    <a:pt x="57150" y="114298"/>
                  </a:cubicBezTo>
                  <a:cubicBezTo>
                    <a:pt x="25586" y="114298"/>
                    <a:pt x="0" y="88711"/>
                    <a:pt x="0" y="57149"/>
                  </a:cubicBez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Oval 16"/>
            <p:cNvSpPr>
              <a:spLocks/>
            </p:cNvSpPr>
            <p:nvPr/>
          </p:nvSpPr>
          <p:spPr bwMode="auto">
            <a:xfrm>
              <a:off x="8153403" y="488951"/>
              <a:ext cx="120650" cy="114299"/>
            </a:xfrm>
            <a:custGeom>
              <a:avLst/>
              <a:gdLst>
                <a:gd name="T0" fmla="*/ 60325 w 120650"/>
                <a:gd name="T1" fmla="*/ 0 h 114299"/>
                <a:gd name="T2" fmla="*/ 120650 w 120650"/>
                <a:gd name="T3" fmla="*/ 57150 h 114299"/>
                <a:gd name="T4" fmla="*/ 60325 w 120650"/>
                <a:gd name="T5" fmla="*/ 114299 h 114299"/>
                <a:gd name="T6" fmla="*/ 0 w 120650"/>
                <a:gd name="T7" fmla="*/ 57150 h 114299"/>
                <a:gd name="T8" fmla="*/ 17669 w 120650"/>
                <a:gd name="T9" fmla="*/ 16739 h 114299"/>
                <a:gd name="T10" fmla="*/ 17669 w 120650"/>
                <a:gd name="T11" fmla="*/ 97560 h 114299"/>
                <a:gd name="T12" fmla="*/ 102981 w 120650"/>
                <a:gd name="T13" fmla="*/ 97560 h 114299"/>
                <a:gd name="T14" fmla="*/ 102981 w 120650"/>
                <a:gd name="T15" fmla="*/ 16739 h 11429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669 w 120650"/>
                <a:gd name="T25" fmla="*/ 16739 h 114299"/>
                <a:gd name="T26" fmla="*/ 102981 w 120650"/>
                <a:gd name="T27" fmla="*/ 97560 h 114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50" h="114299">
                  <a:moveTo>
                    <a:pt x="0" y="57149"/>
                  </a:moveTo>
                  <a:lnTo>
                    <a:pt x="0" y="57149"/>
                  </a:lnTo>
                  <a:cubicBezTo>
                    <a:pt x="0" y="25586"/>
                    <a:pt x="27008" y="0"/>
                    <a:pt x="60324" y="0"/>
                  </a:cubicBezTo>
                  <a:cubicBezTo>
                    <a:pt x="93641" y="0"/>
                    <a:pt x="120650" y="25586"/>
                    <a:pt x="120650" y="57149"/>
                  </a:cubicBezTo>
                  <a:cubicBezTo>
                    <a:pt x="120650" y="88711"/>
                    <a:pt x="93641" y="114298"/>
                    <a:pt x="60325" y="114298"/>
                  </a:cubicBezTo>
                  <a:cubicBezTo>
                    <a:pt x="27008" y="114298"/>
                    <a:pt x="0" y="88711"/>
                    <a:pt x="0" y="57149"/>
                  </a:cubicBezTo>
                  <a:close/>
                </a:path>
              </a:pathLst>
            </a:cu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9" name="Oval 17"/>
            <p:cNvSpPr>
              <a:spLocks/>
            </p:cNvSpPr>
            <p:nvPr/>
          </p:nvSpPr>
          <p:spPr bwMode="auto">
            <a:xfrm>
              <a:off x="8321678" y="488951"/>
              <a:ext cx="119063" cy="114299"/>
            </a:xfrm>
            <a:custGeom>
              <a:avLst/>
              <a:gdLst>
                <a:gd name="T0" fmla="*/ 59532 w 119063"/>
                <a:gd name="T1" fmla="*/ 0 h 114299"/>
                <a:gd name="T2" fmla="*/ 119063 w 119063"/>
                <a:gd name="T3" fmla="*/ 57150 h 114299"/>
                <a:gd name="T4" fmla="*/ 59532 w 119063"/>
                <a:gd name="T5" fmla="*/ 114299 h 114299"/>
                <a:gd name="T6" fmla="*/ 0 w 119063"/>
                <a:gd name="T7" fmla="*/ 57150 h 114299"/>
                <a:gd name="T8" fmla="*/ 17436 w 119063"/>
                <a:gd name="T9" fmla="*/ 16739 h 114299"/>
                <a:gd name="T10" fmla="*/ 17436 w 119063"/>
                <a:gd name="T11" fmla="*/ 97560 h 114299"/>
                <a:gd name="T12" fmla="*/ 101627 w 119063"/>
                <a:gd name="T13" fmla="*/ 97560 h 114299"/>
                <a:gd name="T14" fmla="*/ 101627 w 119063"/>
                <a:gd name="T15" fmla="*/ 16739 h 11429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436 w 119063"/>
                <a:gd name="T25" fmla="*/ 16739 h 114299"/>
                <a:gd name="T26" fmla="*/ 101627 w 119063"/>
                <a:gd name="T27" fmla="*/ 97560 h 114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063" h="114299">
                  <a:moveTo>
                    <a:pt x="0" y="57149"/>
                  </a:moveTo>
                  <a:lnTo>
                    <a:pt x="0" y="57149"/>
                  </a:lnTo>
                  <a:cubicBezTo>
                    <a:pt x="0" y="25586"/>
                    <a:pt x="26652" y="0"/>
                    <a:pt x="59530" y="0"/>
                  </a:cubicBezTo>
                  <a:cubicBezTo>
                    <a:pt x="92409" y="0"/>
                    <a:pt x="119062" y="25586"/>
                    <a:pt x="119062" y="57149"/>
                  </a:cubicBezTo>
                  <a:cubicBezTo>
                    <a:pt x="119062" y="88711"/>
                    <a:pt x="92409" y="114298"/>
                    <a:pt x="59531" y="114298"/>
                  </a:cubicBezTo>
                  <a:cubicBezTo>
                    <a:pt x="26652" y="114298"/>
                    <a:pt x="0" y="88711"/>
                    <a:pt x="0" y="57149"/>
                  </a:cubicBezTo>
                  <a:close/>
                </a:path>
              </a:pathLst>
            </a:cu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0" name="Oval 18"/>
            <p:cNvSpPr>
              <a:spLocks/>
            </p:cNvSpPr>
            <p:nvPr/>
          </p:nvSpPr>
          <p:spPr bwMode="auto">
            <a:xfrm>
              <a:off x="8489953" y="488951"/>
              <a:ext cx="114300" cy="114299"/>
            </a:xfrm>
            <a:custGeom>
              <a:avLst/>
              <a:gdLst>
                <a:gd name="T0" fmla="*/ 57150 w 114300"/>
                <a:gd name="T1" fmla="*/ 0 h 114299"/>
                <a:gd name="T2" fmla="*/ 114300 w 114300"/>
                <a:gd name="T3" fmla="*/ 57150 h 114299"/>
                <a:gd name="T4" fmla="*/ 57150 w 114300"/>
                <a:gd name="T5" fmla="*/ 114299 h 114299"/>
                <a:gd name="T6" fmla="*/ 0 w 114300"/>
                <a:gd name="T7" fmla="*/ 57150 h 114299"/>
                <a:gd name="T8" fmla="*/ 16739 w 114300"/>
                <a:gd name="T9" fmla="*/ 16739 h 114299"/>
                <a:gd name="T10" fmla="*/ 16739 w 114300"/>
                <a:gd name="T11" fmla="*/ 97560 h 114299"/>
                <a:gd name="T12" fmla="*/ 97561 w 114300"/>
                <a:gd name="T13" fmla="*/ 97560 h 114299"/>
                <a:gd name="T14" fmla="*/ 97561 w 114300"/>
                <a:gd name="T15" fmla="*/ 16739 h 11429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6739 w 114300"/>
                <a:gd name="T25" fmla="*/ 16739 h 114299"/>
                <a:gd name="T26" fmla="*/ 97561 w 114300"/>
                <a:gd name="T27" fmla="*/ 97560 h 114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300" h="114299">
                  <a:moveTo>
                    <a:pt x="0" y="57149"/>
                  </a:moveTo>
                  <a:lnTo>
                    <a:pt x="0" y="57149"/>
                  </a:lnTo>
                  <a:cubicBezTo>
                    <a:pt x="0" y="25586"/>
                    <a:pt x="25586" y="0"/>
                    <a:pt x="57149" y="0"/>
                  </a:cubicBezTo>
                  <a:cubicBezTo>
                    <a:pt x="88713" y="0"/>
                    <a:pt x="114300" y="25586"/>
                    <a:pt x="114300" y="57149"/>
                  </a:cubicBezTo>
                  <a:cubicBezTo>
                    <a:pt x="114300" y="88711"/>
                    <a:pt x="88713" y="114298"/>
                    <a:pt x="57150" y="114298"/>
                  </a:cubicBezTo>
                  <a:cubicBezTo>
                    <a:pt x="25586" y="114298"/>
                    <a:pt x="0" y="88711"/>
                    <a:pt x="0" y="57149"/>
                  </a:cubicBez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1" name="Oval 19"/>
            <p:cNvSpPr>
              <a:spLocks/>
            </p:cNvSpPr>
            <p:nvPr/>
          </p:nvSpPr>
          <p:spPr bwMode="auto">
            <a:xfrm>
              <a:off x="8658227" y="488951"/>
              <a:ext cx="114300" cy="114299"/>
            </a:xfrm>
            <a:custGeom>
              <a:avLst/>
              <a:gdLst>
                <a:gd name="T0" fmla="*/ 57150 w 114300"/>
                <a:gd name="T1" fmla="*/ 0 h 114299"/>
                <a:gd name="T2" fmla="*/ 114300 w 114300"/>
                <a:gd name="T3" fmla="*/ 57150 h 114299"/>
                <a:gd name="T4" fmla="*/ 57150 w 114300"/>
                <a:gd name="T5" fmla="*/ 114299 h 114299"/>
                <a:gd name="T6" fmla="*/ 0 w 114300"/>
                <a:gd name="T7" fmla="*/ 57150 h 114299"/>
                <a:gd name="T8" fmla="*/ 16739 w 114300"/>
                <a:gd name="T9" fmla="*/ 16739 h 114299"/>
                <a:gd name="T10" fmla="*/ 16739 w 114300"/>
                <a:gd name="T11" fmla="*/ 97560 h 114299"/>
                <a:gd name="T12" fmla="*/ 97561 w 114300"/>
                <a:gd name="T13" fmla="*/ 97560 h 114299"/>
                <a:gd name="T14" fmla="*/ 97561 w 114300"/>
                <a:gd name="T15" fmla="*/ 16739 h 11429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6739 w 114300"/>
                <a:gd name="T25" fmla="*/ 16739 h 114299"/>
                <a:gd name="T26" fmla="*/ 97561 w 114300"/>
                <a:gd name="T27" fmla="*/ 97560 h 114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300" h="114299">
                  <a:moveTo>
                    <a:pt x="0" y="57149"/>
                  </a:moveTo>
                  <a:lnTo>
                    <a:pt x="0" y="57149"/>
                  </a:lnTo>
                  <a:cubicBezTo>
                    <a:pt x="0" y="25586"/>
                    <a:pt x="25586" y="0"/>
                    <a:pt x="57149" y="0"/>
                  </a:cubicBezTo>
                  <a:cubicBezTo>
                    <a:pt x="88713" y="0"/>
                    <a:pt x="114300" y="25586"/>
                    <a:pt x="114300" y="57149"/>
                  </a:cubicBezTo>
                  <a:cubicBezTo>
                    <a:pt x="114300" y="88711"/>
                    <a:pt x="88713" y="114298"/>
                    <a:pt x="57150" y="114298"/>
                  </a:cubicBezTo>
                  <a:cubicBezTo>
                    <a:pt x="25586" y="114298"/>
                    <a:pt x="0" y="88711"/>
                    <a:pt x="0" y="57149"/>
                  </a:cubicBez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Oval 20"/>
            <p:cNvSpPr>
              <a:spLocks/>
            </p:cNvSpPr>
            <p:nvPr/>
          </p:nvSpPr>
          <p:spPr bwMode="auto">
            <a:xfrm>
              <a:off x="8824915" y="488951"/>
              <a:ext cx="120650" cy="114299"/>
            </a:xfrm>
            <a:custGeom>
              <a:avLst/>
              <a:gdLst>
                <a:gd name="T0" fmla="*/ 60325 w 120650"/>
                <a:gd name="T1" fmla="*/ 0 h 114299"/>
                <a:gd name="T2" fmla="*/ 120650 w 120650"/>
                <a:gd name="T3" fmla="*/ 57150 h 114299"/>
                <a:gd name="T4" fmla="*/ 60325 w 120650"/>
                <a:gd name="T5" fmla="*/ 114299 h 114299"/>
                <a:gd name="T6" fmla="*/ 0 w 120650"/>
                <a:gd name="T7" fmla="*/ 57150 h 114299"/>
                <a:gd name="T8" fmla="*/ 17669 w 120650"/>
                <a:gd name="T9" fmla="*/ 16739 h 114299"/>
                <a:gd name="T10" fmla="*/ 17669 w 120650"/>
                <a:gd name="T11" fmla="*/ 97560 h 114299"/>
                <a:gd name="T12" fmla="*/ 102981 w 120650"/>
                <a:gd name="T13" fmla="*/ 97560 h 114299"/>
                <a:gd name="T14" fmla="*/ 102981 w 120650"/>
                <a:gd name="T15" fmla="*/ 16739 h 11429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669 w 120650"/>
                <a:gd name="T25" fmla="*/ 16739 h 114299"/>
                <a:gd name="T26" fmla="*/ 102981 w 120650"/>
                <a:gd name="T27" fmla="*/ 97560 h 114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50" h="114299">
                  <a:moveTo>
                    <a:pt x="0" y="57149"/>
                  </a:moveTo>
                  <a:lnTo>
                    <a:pt x="0" y="57149"/>
                  </a:lnTo>
                  <a:cubicBezTo>
                    <a:pt x="0" y="25586"/>
                    <a:pt x="27008" y="0"/>
                    <a:pt x="60324" y="0"/>
                  </a:cubicBezTo>
                  <a:cubicBezTo>
                    <a:pt x="93641" y="0"/>
                    <a:pt x="120650" y="25586"/>
                    <a:pt x="120650" y="57149"/>
                  </a:cubicBezTo>
                  <a:cubicBezTo>
                    <a:pt x="120650" y="88711"/>
                    <a:pt x="93641" y="114298"/>
                    <a:pt x="60325" y="114298"/>
                  </a:cubicBezTo>
                  <a:cubicBezTo>
                    <a:pt x="27008" y="114298"/>
                    <a:pt x="0" y="88711"/>
                    <a:pt x="0" y="57149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3" name="Oval 21"/>
            <p:cNvSpPr>
              <a:spLocks/>
            </p:cNvSpPr>
            <p:nvPr/>
          </p:nvSpPr>
          <p:spPr bwMode="auto">
            <a:xfrm>
              <a:off x="8153403" y="655638"/>
              <a:ext cx="120650" cy="120649"/>
            </a:xfrm>
            <a:custGeom>
              <a:avLst/>
              <a:gdLst>
                <a:gd name="T0" fmla="*/ 60325 w 120650"/>
                <a:gd name="T1" fmla="*/ 0 h 120649"/>
                <a:gd name="T2" fmla="*/ 120650 w 120650"/>
                <a:gd name="T3" fmla="*/ 60325 h 120649"/>
                <a:gd name="T4" fmla="*/ 60325 w 120650"/>
                <a:gd name="T5" fmla="*/ 120649 h 120649"/>
                <a:gd name="T6" fmla="*/ 0 w 120650"/>
                <a:gd name="T7" fmla="*/ 60325 h 120649"/>
                <a:gd name="T8" fmla="*/ 17669 w 120650"/>
                <a:gd name="T9" fmla="*/ 17669 h 120649"/>
                <a:gd name="T10" fmla="*/ 17669 w 120650"/>
                <a:gd name="T11" fmla="*/ 102980 h 120649"/>
                <a:gd name="T12" fmla="*/ 102981 w 120650"/>
                <a:gd name="T13" fmla="*/ 102980 h 120649"/>
                <a:gd name="T14" fmla="*/ 102981 w 120650"/>
                <a:gd name="T15" fmla="*/ 17669 h 12064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669 w 120650"/>
                <a:gd name="T25" fmla="*/ 17669 h 120649"/>
                <a:gd name="T26" fmla="*/ 102981 w 120650"/>
                <a:gd name="T27" fmla="*/ 102980 h 1206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50" h="120649">
                  <a:moveTo>
                    <a:pt x="0" y="60325"/>
                  </a:moveTo>
                  <a:lnTo>
                    <a:pt x="0" y="60325"/>
                  </a:lnTo>
                  <a:cubicBezTo>
                    <a:pt x="0" y="27008"/>
                    <a:pt x="27008" y="0"/>
                    <a:pt x="60324" y="0"/>
                  </a:cubicBezTo>
                  <a:cubicBezTo>
                    <a:pt x="93641" y="0"/>
                    <a:pt x="120650" y="27008"/>
                    <a:pt x="120650" y="60325"/>
                  </a:cubicBezTo>
                  <a:cubicBezTo>
                    <a:pt x="120650" y="93641"/>
                    <a:pt x="93641" y="120650"/>
                    <a:pt x="60325" y="120650"/>
                  </a:cubicBezTo>
                  <a:cubicBezTo>
                    <a:pt x="27008" y="120650"/>
                    <a:pt x="0" y="93641"/>
                    <a:pt x="0" y="60325"/>
                  </a:cubicBezTo>
                  <a:close/>
                </a:path>
              </a:pathLst>
            </a:custGeom>
            <a:solidFill>
              <a:srgbClr val="33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Oval 22"/>
            <p:cNvSpPr>
              <a:spLocks/>
            </p:cNvSpPr>
            <p:nvPr/>
          </p:nvSpPr>
          <p:spPr bwMode="auto">
            <a:xfrm>
              <a:off x="8321678" y="655638"/>
              <a:ext cx="119063" cy="120649"/>
            </a:xfrm>
            <a:custGeom>
              <a:avLst/>
              <a:gdLst>
                <a:gd name="T0" fmla="*/ 59532 w 119063"/>
                <a:gd name="T1" fmla="*/ 0 h 120649"/>
                <a:gd name="T2" fmla="*/ 119063 w 119063"/>
                <a:gd name="T3" fmla="*/ 60325 h 120649"/>
                <a:gd name="T4" fmla="*/ 59532 w 119063"/>
                <a:gd name="T5" fmla="*/ 120649 h 120649"/>
                <a:gd name="T6" fmla="*/ 0 w 119063"/>
                <a:gd name="T7" fmla="*/ 60325 h 120649"/>
                <a:gd name="T8" fmla="*/ 17436 w 119063"/>
                <a:gd name="T9" fmla="*/ 17669 h 120649"/>
                <a:gd name="T10" fmla="*/ 17436 w 119063"/>
                <a:gd name="T11" fmla="*/ 102980 h 120649"/>
                <a:gd name="T12" fmla="*/ 101627 w 119063"/>
                <a:gd name="T13" fmla="*/ 102980 h 120649"/>
                <a:gd name="T14" fmla="*/ 101627 w 119063"/>
                <a:gd name="T15" fmla="*/ 17669 h 12064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436 w 119063"/>
                <a:gd name="T25" fmla="*/ 17669 h 120649"/>
                <a:gd name="T26" fmla="*/ 101627 w 119063"/>
                <a:gd name="T27" fmla="*/ 102980 h 1206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063" h="120649">
                  <a:moveTo>
                    <a:pt x="0" y="60325"/>
                  </a:moveTo>
                  <a:lnTo>
                    <a:pt x="0" y="60325"/>
                  </a:lnTo>
                  <a:cubicBezTo>
                    <a:pt x="0" y="27008"/>
                    <a:pt x="26652" y="0"/>
                    <a:pt x="59530" y="0"/>
                  </a:cubicBezTo>
                  <a:cubicBezTo>
                    <a:pt x="92409" y="0"/>
                    <a:pt x="119062" y="27008"/>
                    <a:pt x="119062" y="60325"/>
                  </a:cubicBezTo>
                  <a:cubicBezTo>
                    <a:pt x="119062" y="93641"/>
                    <a:pt x="92409" y="120650"/>
                    <a:pt x="59531" y="120650"/>
                  </a:cubicBezTo>
                  <a:cubicBezTo>
                    <a:pt x="26652" y="120650"/>
                    <a:pt x="0" y="93641"/>
                    <a:pt x="0" y="60325"/>
                  </a:cubicBez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5" name="Oval 23"/>
            <p:cNvSpPr>
              <a:spLocks/>
            </p:cNvSpPr>
            <p:nvPr/>
          </p:nvSpPr>
          <p:spPr bwMode="auto">
            <a:xfrm>
              <a:off x="8489953" y="655638"/>
              <a:ext cx="114300" cy="120649"/>
            </a:xfrm>
            <a:custGeom>
              <a:avLst/>
              <a:gdLst>
                <a:gd name="T0" fmla="*/ 57150 w 114300"/>
                <a:gd name="T1" fmla="*/ 0 h 120649"/>
                <a:gd name="T2" fmla="*/ 114300 w 114300"/>
                <a:gd name="T3" fmla="*/ 60325 h 120649"/>
                <a:gd name="T4" fmla="*/ 57150 w 114300"/>
                <a:gd name="T5" fmla="*/ 120649 h 120649"/>
                <a:gd name="T6" fmla="*/ 0 w 114300"/>
                <a:gd name="T7" fmla="*/ 60325 h 120649"/>
                <a:gd name="T8" fmla="*/ 16739 w 114300"/>
                <a:gd name="T9" fmla="*/ 17669 h 120649"/>
                <a:gd name="T10" fmla="*/ 16739 w 114300"/>
                <a:gd name="T11" fmla="*/ 102980 h 120649"/>
                <a:gd name="T12" fmla="*/ 97561 w 114300"/>
                <a:gd name="T13" fmla="*/ 102980 h 120649"/>
                <a:gd name="T14" fmla="*/ 97561 w 114300"/>
                <a:gd name="T15" fmla="*/ 17669 h 12064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6739 w 114300"/>
                <a:gd name="T25" fmla="*/ 17669 h 120649"/>
                <a:gd name="T26" fmla="*/ 97561 w 114300"/>
                <a:gd name="T27" fmla="*/ 102980 h 1206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300" h="120649">
                  <a:moveTo>
                    <a:pt x="0" y="60324"/>
                  </a:moveTo>
                  <a:lnTo>
                    <a:pt x="0" y="60324"/>
                  </a:lnTo>
                  <a:cubicBezTo>
                    <a:pt x="0" y="27007"/>
                    <a:pt x="25586" y="0"/>
                    <a:pt x="57149" y="0"/>
                  </a:cubicBezTo>
                  <a:cubicBezTo>
                    <a:pt x="88713" y="0"/>
                    <a:pt x="114300" y="27007"/>
                    <a:pt x="114300" y="60324"/>
                  </a:cubicBezTo>
                  <a:cubicBezTo>
                    <a:pt x="114300" y="93640"/>
                    <a:pt x="88713" y="120648"/>
                    <a:pt x="57150" y="120648"/>
                  </a:cubicBezTo>
                  <a:cubicBezTo>
                    <a:pt x="25586" y="120648"/>
                    <a:pt x="0" y="93640"/>
                    <a:pt x="0" y="60324"/>
                  </a:cubicBez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6" name="Oval 24"/>
            <p:cNvSpPr>
              <a:spLocks/>
            </p:cNvSpPr>
            <p:nvPr/>
          </p:nvSpPr>
          <p:spPr bwMode="auto">
            <a:xfrm>
              <a:off x="8658227" y="655638"/>
              <a:ext cx="114300" cy="120649"/>
            </a:xfrm>
            <a:custGeom>
              <a:avLst/>
              <a:gdLst>
                <a:gd name="T0" fmla="*/ 57150 w 114300"/>
                <a:gd name="T1" fmla="*/ 0 h 120649"/>
                <a:gd name="T2" fmla="*/ 114300 w 114300"/>
                <a:gd name="T3" fmla="*/ 60325 h 120649"/>
                <a:gd name="T4" fmla="*/ 57150 w 114300"/>
                <a:gd name="T5" fmla="*/ 120649 h 120649"/>
                <a:gd name="T6" fmla="*/ 0 w 114300"/>
                <a:gd name="T7" fmla="*/ 60325 h 120649"/>
                <a:gd name="T8" fmla="*/ 16739 w 114300"/>
                <a:gd name="T9" fmla="*/ 17669 h 120649"/>
                <a:gd name="T10" fmla="*/ 16739 w 114300"/>
                <a:gd name="T11" fmla="*/ 102980 h 120649"/>
                <a:gd name="T12" fmla="*/ 97561 w 114300"/>
                <a:gd name="T13" fmla="*/ 102980 h 120649"/>
                <a:gd name="T14" fmla="*/ 97561 w 114300"/>
                <a:gd name="T15" fmla="*/ 17669 h 12064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6739 w 114300"/>
                <a:gd name="T25" fmla="*/ 17669 h 120649"/>
                <a:gd name="T26" fmla="*/ 97561 w 114300"/>
                <a:gd name="T27" fmla="*/ 102980 h 1206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300" h="120649">
                  <a:moveTo>
                    <a:pt x="0" y="60324"/>
                  </a:moveTo>
                  <a:lnTo>
                    <a:pt x="0" y="60324"/>
                  </a:lnTo>
                  <a:cubicBezTo>
                    <a:pt x="0" y="27007"/>
                    <a:pt x="25586" y="0"/>
                    <a:pt x="57149" y="0"/>
                  </a:cubicBezTo>
                  <a:cubicBezTo>
                    <a:pt x="88713" y="0"/>
                    <a:pt x="114300" y="27007"/>
                    <a:pt x="114300" y="60324"/>
                  </a:cubicBezTo>
                  <a:cubicBezTo>
                    <a:pt x="114300" y="93640"/>
                    <a:pt x="88713" y="120648"/>
                    <a:pt x="57150" y="120648"/>
                  </a:cubicBezTo>
                  <a:cubicBezTo>
                    <a:pt x="25586" y="120648"/>
                    <a:pt x="0" y="93640"/>
                    <a:pt x="0" y="60324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Oval 25"/>
            <p:cNvSpPr>
              <a:spLocks/>
            </p:cNvSpPr>
            <p:nvPr/>
          </p:nvSpPr>
          <p:spPr bwMode="auto">
            <a:xfrm>
              <a:off x="8153403" y="823912"/>
              <a:ext cx="120650" cy="120649"/>
            </a:xfrm>
            <a:custGeom>
              <a:avLst/>
              <a:gdLst>
                <a:gd name="T0" fmla="*/ 60325 w 120650"/>
                <a:gd name="T1" fmla="*/ 0 h 120649"/>
                <a:gd name="T2" fmla="*/ 120650 w 120650"/>
                <a:gd name="T3" fmla="*/ 60325 h 120649"/>
                <a:gd name="T4" fmla="*/ 60325 w 120650"/>
                <a:gd name="T5" fmla="*/ 120649 h 120649"/>
                <a:gd name="T6" fmla="*/ 0 w 120650"/>
                <a:gd name="T7" fmla="*/ 60325 h 120649"/>
                <a:gd name="T8" fmla="*/ 17669 w 120650"/>
                <a:gd name="T9" fmla="*/ 17669 h 120649"/>
                <a:gd name="T10" fmla="*/ 17669 w 120650"/>
                <a:gd name="T11" fmla="*/ 102980 h 120649"/>
                <a:gd name="T12" fmla="*/ 102981 w 120650"/>
                <a:gd name="T13" fmla="*/ 102980 h 120649"/>
                <a:gd name="T14" fmla="*/ 102981 w 120650"/>
                <a:gd name="T15" fmla="*/ 17669 h 12064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669 w 120650"/>
                <a:gd name="T25" fmla="*/ 17669 h 120649"/>
                <a:gd name="T26" fmla="*/ 102981 w 120650"/>
                <a:gd name="T27" fmla="*/ 102980 h 1206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50" h="120649">
                  <a:moveTo>
                    <a:pt x="0" y="60325"/>
                  </a:moveTo>
                  <a:lnTo>
                    <a:pt x="0" y="60325"/>
                  </a:lnTo>
                  <a:cubicBezTo>
                    <a:pt x="0" y="27008"/>
                    <a:pt x="27008" y="0"/>
                    <a:pt x="60324" y="0"/>
                  </a:cubicBezTo>
                  <a:cubicBezTo>
                    <a:pt x="93641" y="0"/>
                    <a:pt x="120650" y="27008"/>
                    <a:pt x="120650" y="60325"/>
                  </a:cubicBezTo>
                  <a:cubicBezTo>
                    <a:pt x="120650" y="93641"/>
                    <a:pt x="93641" y="120650"/>
                    <a:pt x="60325" y="120650"/>
                  </a:cubicBezTo>
                  <a:cubicBezTo>
                    <a:pt x="27008" y="120650"/>
                    <a:pt x="0" y="93641"/>
                    <a:pt x="0" y="60325"/>
                  </a:cubicBez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8" name="Oval 26"/>
            <p:cNvSpPr>
              <a:spLocks/>
            </p:cNvSpPr>
            <p:nvPr/>
          </p:nvSpPr>
          <p:spPr bwMode="auto">
            <a:xfrm>
              <a:off x="8321678" y="823912"/>
              <a:ext cx="119063" cy="120649"/>
            </a:xfrm>
            <a:custGeom>
              <a:avLst/>
              <a:gdLst>
                <a:gd name="T0" fmla="*/ 59532 w 119063"/>
                <a:gd name="T1" fmla="*/ 0 h 120649"/>
                <a:gd name="T2" fmla="*/ 119063 w 119063"/>
                <a:gd name="T3" fmla="*/ 60325 h 120649"/>
                <a:gd name="T4" fmla="*/ 59532 w 119063"/>
                <a:gd name="T5" fmla="*/ 120649 h 120649"/>
                <a:gd name="T6" fmla="*/ 0 w 119063"/>
                <a:gd name="T7" fmla="*/ 60325 h 120649"/>
                <a:gd name="T8" fmla="*/ 17436 w 119063"/>
                <a:gd name="T9" fmla="*/ 17669 h 120649"/>
                <a:gd name="T10" fmla="*/ 17436 w 119063"/>
                <a:gd name="T11" fmla="*/ 102980 h 120649"/>
                <a:gd name="T12" fmla="*/ 101627 w 119063"/>
                <a:gd name="T13" fmla="*/ 102980 h 120649"/>
                <a:gd name="T14" fmla="*/ 101627 w 119063"/>
                <a:gd name="T15" fmla="*/ 17669 h 12064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436 w 119063"/>
                <a:gd name="T25" fmla="*/ 17669 h 120649"/>
                <a:gd name="T26" fmla="*/ 101627 w 119063"/>
                <a:gd name="T27" fmla="*/ 102980 h 1206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063" h="120649">
                  <a:moveTo>
                    <a:pt x="0" y="60325"/>
                  </a:moveTo>
                  <a:lnTo>
                    <a:pt x="0" y="60325"/>
                  </a:lnTo>
                  <a:cubicBezTo>
                    <a:pt x="0" y="27008"/>
                    <a:pt x="26652" y="0"/>
                    <a:pt x="59530" y="0"/>
                  </a:cubicBezTo>
                  <a:cubicBezTo>
                    <a:pt x="92409" y="0"/>
                    <a:pt x="119062" y="27008"/>
                    <a:pt x="119062" y="60325"/>
                  </a:cubicBezTo>
                  <a:cubicBezTo>
                    <a:pt x="119062" y="93641"/>
                    <a:pt x="92409" y="120650"/>
                    <a:pt x="59531" y="120650"/>
                  </a:cubicBezTo>
                  <a:cubicBezTo>
                    <a:pt x="26652" y="120650"/>
                    <a:pt x="0" y="93641"/>
                    <a:pt x="0" y="60325"/>
                  </a:cubicBez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9" name="Oval 27"/>
            <p:cNvSpPr>
              <a:spLocks/>
            </p:cNvSpPr>
            <p:nvPr/>
          </p:nvSpPr>
          <p:spPr bwMode="auto">
            <a:xfrm>
              <a:off x="8489953" y="823912"/>
              <a:ext cx="114300" cy="120649"/>
            </a:xfrm>
            <a:custGeom>
              <a:avLst/>
              <a:gdLst>
                <a:gd name="T0" fmla="*/ 57150 w 114300"/>
                <a:gd name="T1" fmla="*/ 0 h 120649"/>
                <a:gd name="T2" fmla="*/ 114300 w 114300"/>
                <a:gd name="T3" fmla="*/ 60325 h 120649"/>
                <a:gd name="T4" fmla="*/ 57150 w 114300"/>
                <a:gd name="T5" fmla="*/ 120649 h 120649"/>
                <a:gd name="T6" fmla="*/ 0 w 114300"/>
                <a:gd name="T7" fmla="*/ 60325 h 120649"/>
                <a:gd name="T8" fmla="*/ 16739 w 114300"/>
                <a:gd name="T9" fmla="*/ 17669 h 120649"/>
                <a:gd name="T10" fmla="*/ 16739 w 114300"/>
                <a:gd name="T11" fmla="*/ 102980 h 120649"/>
                <a:gd name="T12" fmla="*/ 97561 w 114300"/>
                <a:gd name="T13" fmla="*/ 102980 h 120649"/>
                <a:gd name="T14" fmla="*/ 97561 w 114300"/>
                <a:gd name="T15" fmla="*/ 17669 h 12064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6739 w 114300"/>
                <a:gd name="T25" fmla="*/ 17669 h 120649"/>
                <a:gd name="T26" fmla="*/ 97561 w 114300"/>
                <a:gd name="T27" fmla="*/ 102980 h 1206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300" h="120649">
                  <a:moveTo>
                    <a:pt x="0" y="60324"/>
                  </a:moveTo>
                  <a:lnTo>
                    <a:pt x="0" y="60324"/>
                  </a:lnTo>
                  <a:cubicBezTo>
                    <a:pt x="0" y="27007"/>
                    <a:pt x="25586" y="0"/>
                    <a:pt x="57149" y="0"/>
                  </a:cubicBezTo>
                  <a:cubicBezTo>
                    <a:pt x="88713" y="0"/>
                    <a:pt x="114300" y="27007"/>
                    <a:pt x="114300" y="60324"/>
                  </a:cubicBezTo>
                  <a:cubicBezTo>
                    <a:pt x="114300" y="93640"/>
                    <a:pt x="88713" y="120648"/>
                    <a:pt x="57150" y="120648"/>
                  </a:cubicBezTo>
                  <a:cubicBezTo>
                    <a:pt x="25586" y="120648"/>
                    <a:pt x="0" y="93640"/>
                    <a:pt x="0" y="60324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0" name="Oval 28"/>
            <p:cNvSpPr>
              <a:spLocks/>
            </p:cNvSpPr>
            <p:nvPr/>
          </p:nvSpPr>
          <p:spPr bwMode="auto">
            <a:xfrm>
              <a:off x="8658227" y="823912"/>
              <a:ext cx="114300" cy="120649"/>
            </a:xfrm>
            <a:custGeom>
              <a:avLst/>
              <a:gdLst>
                <a:gd name="T0" fmla="*/ 57150 w 114300"/>
                <a:gd name="T1" fmla="*/ 0 h 120649"/>
                <a:gd name="T2" fmla="*/ 114300 w 114300"/>
                <a:gd name="T3" fmla="*/ 60325 h 120649"/>
                <a:gd name="T4" fmla="*/ 57150 w 114300"/>
                <a:gd name="T5" fmla="*/ 120649 h 120649"/>
                <a:gd name="T6" fmla="*/ 0 w 114300"/>
                <a:gd name="T7" fmla="*/ 60325 h 120649"/>
                <a:gd name="T8" fmla="*/ 16739 w 114300"/>
                <a:gd name="T9" fmla="*/ 17669 h 120649"/>
                <a:gd name="T10" fmla="*/ 16739 w 114300"/>
                <a:gd name="T11" fmla="*/ 102980 h 120649"/>
                <a:gd name="T12" fmla="*/ 97561 w 114300"/>
                <a:gd name="T13" fmla="*/ 102980 h 120649"/>
                <a:gd name="T14" fmla="*/ 97561 w 114300"/>
                <a:gd name="T15" fmla="*/ 17669 h 12064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6739 w 114300"/>
                <a:gd name="T25" fmla="*/ 17669 h 120649"/>
                <a:gd name="T26" fmla="*/ 97561 w 114300"/>
                <a:gd name="T27" fmla="*/ 102980 h 1206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300" h="120649">
                  <a:moveTo>
                    <a:pt x="0" y="60324"/>
                  </a:moveTo>
                  <a:lnTo>
                    <a:pt x="0" y="60324"/>
                  </a:lnTo>
                  <a:cubicBezTo>
                    <a:pt x="0" y="27007"/>
                    <a:pt x="25586" y="0"/>
                    <a:pt x="57149" y="0"/>
                  </a:cubicBezTo>
                  <a:cubicBezTo>
                    <a:pt x="88713" y="0"/>
                    <a:pt x="114300" y="27007"/>
                    <a:pt x="114300" y="60324"/>
                  </a:cubicBezTo>
                  <a:cubicBezTo>
                    <a:pt x="114300" y="93640"/>
                    <a:pt x="88713" y="120648"/>
                    <a:pt x="57150" y="120648"/>
                  </a:cubicBezTo>
                  <a:cubicBezTo>
                    <a:pt x="25586" y="120648"/>
                    <a:pt x="0" y="93640"/>
                    <a:pt x="0" y="60324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1" name="Oval 29"/>
            <p:cNvSpPr>
              <a:spLocks/>
            </p:cNvSpPr>
            <p:nvPr/>
          </p:nvSpPr>
          <p:spPr bwMode="auto">
            <a:xfrm>
              <a:off x="8824915" y="823912"/>
              <a:ext cx="120650" cy="120649"/>
            </a:xfrm>
            <a:custGeom>
              <a:avLst/>
              <a:gdLst>
                <a:gd name="T0" fmla="*/ 60325 w 120650"/>
                <a:gd name="T1" fmla="*/ 0 h 120649"/>
                <a:gd name="T2" fmla="*/ 120650 w 120650"/>
                <a:gd name="T3" fmla="*/ 60325 h 120649"/>
                <a:gd name="T4" fmla="*/ 60325 w 120650"/>
                <a:gd name="T5" fmla="*/ 120649 h 120649"/>
                <a:gd name="T6" fmla="*/ 0 w 120650"/>
                <a:gd name="T7" fmla="*/ 60325 h 120649"/>
                <a:gd name="T8" fmla="*/ 17669 w 120650"/>
                <a:gd name="T9" fmla="*/ 17669 h 120649"/>
                <a:gd name="T10" fmla="*/ 17669 w 120650"/>
                <a:gd name="T11" fmla="*/ 102980 h 120649"/>
                <a:gd name="T12" fmla="*/ 102981 w 120650"/>
                <a:gd name="T13" fmla="*/ 102980 h 120649"/>
                <a:gd name="T14" fmla="*/ 102981 w 120650"/>
                <a:gd name="T15" fmla="*/ 17669 h 12064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669 w 120650"/>
                <a:gd name="T25" fmla="*/ 17669 h 120649"/>
                <a:gd name="T26" fmla="*/ 102981 w 120650"/>
                <a:gd name="T27" fmla="*/ 102980 h 1206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50" h="120649">
                  <a:moveTo>
                    <a:pt x="0" y="60325"/>
                  </a:moveTo>
                  <a:lnTo>
                    <a:pt x="0" y="60325"/>
                  </a:lnTo>
                  <a:cubicBezTo>
                    <a:pt x="0" y="27008"/>
                    <a:pt x="27008" y="0"/>
                    <a:pt x="60324" y="0"/>
                  </a:cubicBezTo>
                  <a:cubicBezTo>
                    <a:pt x="93641" y="0"/>
                    <a:pt x="120650" y="27008"/>
                    <a:pt x="120650" y="60325"/>
                  </a:cubicBezTo>
                  <a:cubicBezTo>
                    <a:pt x="120650" y="93641"/>
                    <a:pt x="93641" y="120650"/>
                    <a:pt x="60325" y="120650"/>
                  </a:cubicBezTo>
                  <a:cubicBezTo>
                    <a:pt x="27008" y="120650"/>
                    <a:pt x="0" y="93641"/>
                    <a:pt x="0" y="60325"/>
                  </a:cubicBezTo>
                  <a:close/>
                </a:path>
              </a:pathLst>
            </a:custGeom>
            <a:solidFill>
              <a:srgbClr val="D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2" name="Oval 30"/>
            <p:cNvSpPr>
              <a:spLocks/>
            </p:cNvSpPr>
            <p:nvPr/>
          </p:nvSpPr>
          <p:spPr bwMode="auto">
            <a:xfrm>
              <a:off x="8153403" y="992186"/>
              <a:ext cx="120650" cy="119061"/>
            </a:xfrm>
            <a:custGeom>
              <a:avLst/>
              <a:gdLst>
                <a:gd name="T0" fmla="*/ 60325 w 120650"/>
                <a:gd name="T1" fmla="*/ 0 h 119061"/>
                <a:gd name="T2" fmla="*/ 120650 w 120650"/>
                <a:gd name="T3" fmla="*/ 59531 h 119061"/>
                <a:gd name="T4" fmla="*/ 60325 w 120650"/>
                <a:gd name="T5" fmla="*/ 119061 h 119061"/>
                <a:gd name="T6" fmla="*/ 0 w 120650"/>
                <a:gd name="T7" fmla="*/ 59531 h 119061"/>
                <a:gd name="T8" fmla="*/ 17669 w 120650"/>
                <a:gd name="T9" fmla="*/ 17436 h 119061"/>
                <a:gd name="T10" fmla="*/ 17669 w 120650"/>
                <a:gd name="T11" fmla="*/ 101625 h 119061"/>
                <a:gd name="T12" fmla="*/ 102981 w 120650"/>
                <a:gd name="T13" fmla="*/ 101625 h 119061"/>
                <a:gd name="T14" fmla="*/ 102981 w 120650"/>
                <a:gd name="T15" fmla="*/ 17436 h 119061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669 w 120650"/>
                <a:gd name="T25" fmla="*/ 17436 h 119061"/>
                <a:gd name="T26" fmla="*/ 102981 w 120650"/>
                <a:gd name="T27" fmla="*/ 101625 h 1190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50" h="119061">
                  <a:moveTo>
                    <a:pt x="0" y="59531"/>
                  </a:moveTo>
                  <a:lnTo>
                    <a:pt x="0" y="59531"/>
                  </a:lnTo>
                  <a:cubicBezTo>
                    <a:pt x="0" y="26652"/>
                    <a:pt x="27008" y="0"/>
                    <a:pt x="60324" y="0"/>
                  </a:cubicBezTo>
                  <a:cubicBezTo>
                    <a:pt x="93641" y="0"/>
                    <a:pt x="120650" y="26652"/>
                    <a:pt x="120650" y="59531"/>
                  </a:cubicBezTo>
                  <a:cubicBezTo>
                    <a:pt x="120650" y="92409"/>
                    <a:pt x="93641" y="119062"/>
                    <a:pt x="60325" y="119062"/>
                  </a:cubicBezTo>
                  <a:cubicBezTo>
                    <a:pt x="27008" y="119062"/>
                    <a:pt x="0" y="92409"/>
                    <a:pt x="0" y="59531"/>
                  </a:cubicBez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3" name="Oval 31"/>
            <p:cNvSpPr>
              <a:spLocks/>
            </p:cNvSpPr>
            <p:nvPr/>
          </p:nvSpPr>
          <p:spPr bwMode="auto">
            <a:xfrm>
              <a:off x="8321678" y="992186"/>
              <a:ext cx="119063" cy="119061"/>
            </a:xfrm>
            <a:custGeom>
              <a:avLst/>
              <a:gdLst>
                <a:gd name="T0" fmla="*/ 59532 w 119063"/>
                <a:gd name="T1" fmla="*/ 0 h 119061"/>
                <a:gd name="T2" fmla="*/ 119063 w 119063"/>
                <a:gd name="T3" fmla="*/ 59531 h 119061"/>
                <a:gd name="T4" fmla="*/ 59532 w 119063"/>
                <a:gd name="T5" fmla="*/ 119061 h 119061"/>
                <a:gd name="T6" fmla="*/ 0 w 119063"/>
                <a:gd name="T7" fmla="*/ 59531 h 119061"/>
                <a:gd name="T8" fmla="*/ 17436 w 119063"/>
                <a:gd name="T9" fmla="*/ 17436 h 119061"/>
                <a:gd name="T10" fmla="*/ 17436 w 119063"/>
                <a:gd name="T11" fmla="*/ 101625 h 119061"/>
                <a:gd name="T12" fmla="*/ 101627 w 119063"/>
                <a:gd name="T13" fmla="*/ 101625 h 119061"/>
                <a:gd name="T14" fmla="*/ 101627 w 119063"/>
                <a:gd name="T15" fmla="*/ 17436 h 119061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436 w 119063"/>
                <a:gd name="T25" fmla="*/ 17436 h 119061"/>
                <a:gd name="T26" fmla="*/ 101627 w 119063"/>
                <a:gd name="T27" fmla="*/ 101625 h 1190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063" h="119061">
                  <a:moveTo>
                    <a:pt x="0" y="59531"/>
                  </a:moveTo>
                  <a:lnTo>
                    <a:pt x="0" y="59531"/>
                  </a:lnTo>
                  <a:cubicBezTo>
                    <a:pt x="0" y="26652"/>
                    <a:pt x="26653" y="0"/>
                    <a:pt x="59531" y="0"/>
                  </a:cubicBezTo>
                  <a:cubicBezTo>
                    <a:pt x="92410" y="0"/>
                    <a:pt x="119064" y="26652"/>
                    <a:pt x="119064" y="59531"/>
                  </a:cubicBezTo>
                  <a:cubicBezTo>
                    <a:pt x="119064" y="92409"/>
                    <a:pt x="92410" y="119062"/>
                    <a:pt x="59532" y="119062"/>
                  </a:cubicBezTo>
                  <a:cubicBezTo>
                    <a:pt x="26653" y="119062"/>
                    <a:pt x="0" y="92409"/>
                    <a:pt x="0" y="59531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4" name="Oval 32"/>
            <p:cNvSpPr>
              <a:spLocks/>
            </p:cNvSpPr>
            <p:nvPr/>
          </p:nvSpPr>
          <p:spPr bwMode="auto">
            <a:xfrm>
              <a:off x="8489953" y="992186"/>
              <a:ext cx="114300" cy="119061"/>
            </a:xfrm>
            <a:custGeom>
              <a:avLst/>
              <a:gdLst>
                <a:gd name="T0" fmla="*/ 57150 w 114300"/>
                <a:gd name="T1" fmla="*/ 0 h 119061"/>
                <a:gd name="T2" fmla="*/ 114300 w 114300"/>
                <a:gd name="T3" fmla="*/ 59531 h 119061"/>
                <a:gd name="T4" fmla="*/ 57150 w 114300"/>
                <a:gd name="T5" fmla="*/ 119061 h 119061"/>
                <a:gd name="T6" fmla="*/ 0 w 114300"/>
                <a:gd name="T7" fmla="*/ 59531 h 119061"/>
                <a:gd name="T8" fmla="*/ 16739 w 114300"/>
                <a:gd name="T9" fmla="*/ 17436 h 119061"/>
                <a:gd name="T10" fmla="*/ 16739 w 114300"/>
                <a:gd name="T11" fmla="*/ 101625 h 119061"/>
                <a:gd name="T12" fmla="*/ 97561 w 114300"/>
                <a:gd name="T13" fmla="*/ 101625 h 119061"/>
                <a:gd name="T14" fmla="*/ 97561 w 114300"/>
                <a:gd name="T15" fmla="*/ 17436 h 119061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6739 w 114300"/>
                <a:gd name="T25" fmla="*/ 17436 h 119061"/>
                <a:gd name="T26" fmla="*/ 97561 w 114300"/>
                <a:gd name="T27" fmla="*/ 101625 h 1190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300" h="119061">
                  <a:moveTo>
                    <a:pt x="0" y="59530"/>
                  </a:moveTo>
                  <a:lnTo>
                    <a:pt x="0" y="59530"/>
                  </a:lnTo>
                  <a:cubicBezTo>
                    <a:pt x="0" y="26652"/>
                    <a:pt x="25586" y="0"/>
                    <a:pt x="57149" y="0"/>
                  </a:cubicBezTo>
                  <a:cubicBezTo>
                    <a:pt x="88713" y="0"/>
                    <a:pt x="114300" y="26652"/>
                    <a:pt x="114300" y="59530"/>
                  </a:cubicBezTo>
                  <a:cubicBezTo>
                    <a:pt x="114300" y="92407"/>
                    <a:pt x="88713" y="119060"/>
                    <a:pt x="57150" y="119060"/>
                  </a:cubicBezTo>
                  <a:cubicBezTo>
                    <a:pt x="25586" y="119060"/>
                    <a:pt x="0" y="92407"/>
                    <a:pt x="0" y="59530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5" name="Oval 33"/>
            <p:cNvSpPr>
              <a:spLocks/>
            </p:cNvSpPr>
            <p:nvPr/>
          </p:nvSpPr>
          <p:spPr bwMode="auto">
            <a:xfrm>
              <a:off x="8658227" y="992186"/>
              <a:ext cx="114300" cy="119061"/>
            </a:xfrm>
            <a:custGeom>
              <a:avLst/>
              <a:gdLst>
                <a:gd name="T0" fmla="*/ 57150 w 114300"/>
                <a:gd name="T1" fmla="*/ 0 h 119061"/>
                <a:gd name="T2" fmla="*/ 114300 w 114300"/>
                <a:gd name="T3" fmla="*/ 59531 h 119061"/>
                <a:gd name="T4" fmla="*/ 57150 w 114300"/>
                <a:gd name="T5" fmla="*/ 119061 h 119061"/>
                <a:gd name="T6" fmla="*/ 0 w 114300"/>
                <a:gd name="T7" fmla="*/ 59531 h 119061"/>
                <a:gd name="T8" fmla="*/ 16739 w 114300"/>
                <a:gd name="T9" fmla="*/ 17436 h 119061"/>
                <a:gd name="T10" fmla="*/ 16739 w 114300"/>
                <a:gd name="T11" fmla="*/ 101625 h 119061"/>
                <a:gd name="T12" fmla="*/ 97561 w 114300"/>
                <a:gd name="T13" fmla="*/ 101625 h 119061"/>
                <a:gd name="T14" fmla="*/ 97561 w 114300"/>
                <a:gd name="T15" fmla="*/ 17436 h 119061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6739 w 114300"/>
                <a:gd name="T25" fmla="*/ 17436 h 119061"/>
                <a:gd name="T26" fmla="*/ 97561 w 114300"/>
                <a:gd name="T27" fmla="*/ 101625 h 1190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300" h="119061">
                  <a:moveTo>
                    <a:pt x="0" y="59530"/>
                  </a:moveTo>
                  <a:lnTo>
                    <a:pt x="0" y="59530"/>
                  </a:lnTo>
                  <a:cubicBezTo>
                    <a:pt x="0" y="26652"/>
                    <a:pt x="25586" y="0"/>
                    <a:pt x="57149" y="0"/>
                  </a:cubicBezTo>
                  <a:cubicBezTo>
                    <a:pt x="88713" y="0"/>
                    <a:pt x="114300" y="26652"/>
                    <a:pt x="114300" y="59530"/>
                  </a:cubicBezTo>
                  <a:cubicBezTo>
                    <a:pt x="114300" y="92407"/>
                    <a:pt x="88713" y="119060"/>
                    <a:pt x="57150" y="119060"/>
                  </a:cubicBezTo>
                  <a:cubicBezTo>
                    <a:pt x="25586" y="119060"/>
                    <a:pt x="0" y="92407"/>
                    <a:pt x="0" y="59530"/>
                  </a:cubicBezTo>
                  <a:close/>
                </a:path>
              </a:pathLst>
            </a:custGeom>
            <a:solidFill>
              <a:srgbClr val="D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6" name="Oval 34"/>
            <p:cNvSpPr>
              <a:spLocks/>
            </p:cNvSpPr>
            <p:nvPr/>
          </p:nvSpPr>
          <p:spPr bwMode="auto">
            <a:xfrm>
              <a:off x="8153403" y="1160461"/>
              <a:ext cx="120650" cy="114299"/>
            </a:xfrm>
            <a:custGeom>
              <a:avLst/>
              <a:gdLst>
                <a:gd name="T0" fmla="*/ 60325 w 120650"/>
                <a:gd name="T1" fmla="*/ 0 h 114299"/>
                <a:gd name="T2" fmla="*/ 120650 w 120650"/>
                <a:gd name="T3" fmla="*/ 57150 h 114299"/>
                <a:gd name="T4" fmla="*/ 60325 w 120650"/>
                <a:gd name="T5" fmla="*/ 114299 h 114299"/>
                <a:gd name="T6" fmla="*/ 0 w 120650"/>
                <a:gd name="T7" fmla="*/ 57150 h 114299"/>
                <a:gd name="T8" fmla="*/ 17669 w 120650"/>
                <a:gd name="T9" fmla="*/ 16739 h 114299"/>
                <a:gd name="T10" fmla="*/ 17669 w 120650"/>
                <a:gd name="T11" fmla="*/ 97560 h 114299"/>
                <a:gd name="T12" fmla="*/ 102981 w 120650"/>
                <a:gd name="T13" fmla="*/ 97560 h 114299"/>
                <a:gd name="T14" fmla="*/ 102981 w 120650"/>
                <a:gd name="T15" fmla="*/ 16739 h 11429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669 w 120650"/>
                <a:gd name="T25" fmla="*/ 16739 h 114299"/>
                <a:gd name="T26" fmla="*/ 102981 w 120650"/>
                <a:gd name="T27" fmla="*/ 97560 h 114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50" h="114299">
                  <a:moveTo>
                    <a:pt x="0" y="57149"/>
                  </a:moveTo>
                  <a:lnTo>
                    <a:pt x="0" y="57149"/>
                  </a:lnTo>
                  <a:cubicBezTo>
                    <a:pt x="0" y="25586"/>
                    <a:pt x="27008" y="0"/>
                    <a:pt x="60324" y="0"/>
                  </a:cubicBezTo>
                  <a:cubicBezTo>
                    <a:pt x="93641" y="0"/>
                    <a:pt x="120650" y="25586"/>
                    <a:pt x="120650" y="57149"/>
                  </a:cubicBezTo>
                  <a:cubicBezTo>
                    <a:pt x="120650" y="88711"/>
                    <a:pt x="93641" y="114298"/>
                    <a:pt x="60325" y="114298"/>
                  </a:cubicBezTo>
                  <a:cubicBezTo>
                    <a:pt x="27008" y="114298"/>
                    <a:pt x="0" y="88711"/>
                    <a:pt x="0" y="57149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7" name="Oval 35"/>
            <p:cNvSpPr>
              <a:spLocks/>
            </p:cNvSpPr>
            <p:nvPr/>
          </p:nvSpPr>
          <p:spPr bwMode="auto">
            <a:xfrm>
              <a:off x="8321678" y="1160461"/>
              <a:ext cx="119063" cy="114299"/>
            </a:xfrm>
            <a:custGeom>
              <a:avLst/>
              <a:gdLst>
                <a:gd name="T0" fmla="*/ 59532 w 119063"/>
                <a:gd name="T1" fmla="*/ 0 h 114299"/>
                <a:gd name="T2" fmla="*/ 119063 w 119063"/>
                <a:gd name="T3" fmla="*/ 57150 h 114299"/>
                <a:gd name="T4" fmla="*/ 59532 w 119063"/>
                <a:gd name="T5" fmla="*/ 114299 h 114299"/>
                <a:gd name="T6" fmla="*/ 0 w 119063"/>
                <a:gd name="T7" fmla="*/ 57150 h 114299"/>
                <a:gd name="T8" fmla="*/ 17436 w 119063"/>
                <a:gd name="T9" fmla="*/ 16739 h 114299"/>
                <a:gd name="T10" fmla="*/ 17436 w 119063"/>
                <a:gd name="T11" fmla="*/ 97560 h 114299"/>
                <a:gd name="T12" fmla="*/ 101627 w 119063"/>
                <a:gd name="T13" fmla="*/ 97560 h 114299"/>
                <a:gd name="T14" fmla="*/ 101627 w 119063"/>
                <a:gd name="T15" fmla="*/ 16739 h 11429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436 w 119063"/>
                <a:gd name="T25" fmla="*/ 16739 h 114299"/>
                <a:gd name="T26" fmla="*/ 101627 w 119063"/>
                <a:gd name="T27" fmla="*/ 97560 h 114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063" h="114299">
                  <a:moveTo>
                    <a:pt x="0" y="57149"/>
                  </a:moveTo>
                  <a:lnTo>
                    <a:pt x="0" y="57149"/>
                  </a:lnTo>
                  <a:cubicBezTo>
                    <a:pt x="0" y="25586"/>
                    <a:pt x="26652" y="0"/>
                    <a:pt x="59530" y="0"/>
                  </a:cubicBezTo>
                  <a:cubicBezTo>
                    <a:pt x="92409" y="0"/>
                    <a:pt x="119062" y="25586"/>
                    <a:pt x="119062" y="57149"/>
                  </a:cubicBezTo>
                  <a:cubicBezTo>
                    <a:pt x="119062" y="88711"/>
                    <a:pt x="92409" y="114298"/>
                    <a:pt x="59531" y="114298"/>
                  </a:cubicBezTo>
                  <a:cubicBezTo>
                    <a:pt x="26652" y="114298"/>
                    <a:pt x="0" y="88711"/>
                    <a:pt x="0" y="57149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8" name="Oval 36"/>
            <p:cNvSpPr>
              <a:spLocks/>
            </p:cNvSpPr>
            <p:nvPr/>
          </p:nvSpPr>
          <p:spPr bwMode="auto">
            <a:xfrm>
              <a:off x="8489953" y="1160461"/>
              <a:ext cx="114300" cy="114299"/>
            </a:xfrm>
            <a:custGeom>
              <a:avLst/>
              <a:gdLst>
                <a:gd name="T0" fmla="*/ 57150 w 114300"/>
                <a:gd name="T1" fmla="*/ 0 h 114299"/>
                <a:gd name="T2" fmla="*/ 114300 w 114300"/>
                <a:gd name="T3" fmla="*/ 57150 h 114299"/>
                <a:gd name="T4" fmla="*/ 57150 w 114300"/>
                <a:gd name="T5" fmla="*/ 114299 h 114299"/>
                <a:gd name="T6" fmla="*/ 0 w 114300"/>
                <a:gd name="T7" fmla="*/ 57150 h 114299"/>
                <a:gd name="T8" fmla="*/ 16739 w 114300"/>
                <a:gd name="T9" fmla="*/ 16739 h 114299"/>
                <a:gd name="T10" fmla="*/ 16739 w 114300"/>
                <a:gd name="T11" fmla="*/ 97560 h 114299"/>
                <a:gd name="T12" fmla="*/ 97561 w 114300"/>
                <a:gd name="T13" fmla="*/ 97560 h 114299"/>
                <a:gd name="T14" fmla="*/ 97561 w 114300"/>
                <a:gd name="T15" fmla="*/ 16739 h 11429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6739 w 114300"/>
                <a:gd name="T25" fmla="*/ 16739 h 114299"/>
                <a:gd name="T26" fmla="*/ 97561 w 114300"/>
                <a:gd name="T27" fmla="*/ 97560 h 114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300" h="114299">
                  <a:moveTo>
                    <a:pt x="0" y="57149"/>
                  </a:moveTo>
                  <a:lnTo>
                    <a:pt x="0" y="57149"/>
                  </a:lnTo>
                  <a:cubicBezTo>
                    <a:pt x="0" y="25586"/>
                    <a:pt x="25586" y="0"/>
                    <a:pt x="57149" y="0"/>
                  </a:cubicBezTo>
                  <a:cubicBezTo>
                    <a:pt x="88713" y="0"/>
                    <a:pt x="114300" y="25586"/>
                    <a:pt x="114300" y="57149"/>
                  </a:cubicBezTo>
                  <a:cubicBezTo>
                    <a:pt x="114300" y="88711"/>
                    <a:pt x="88713" y="114298"/>
                    <a:pt x="57150" y="114298"/>
                  </a:cubicBezTo>
                  <a:cubicBezTo>
                    <a:pt x="25586" y="114298"/>
                    <a:pt x="0" y="88711"/>
                    <a:pt x="0" y="57149"/>
                  </a:cubicBezTo>
                  <a:close/>
                </a:path>
              </a:pathLst>
            </a:custGeom>
            <a:solidFill>
              <a:srgbClr val="D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9" name="Oval 37"/>
            <p:cNvSpPr>
              <a:spLocks/>
            </p:cNvSpPr>
            <p:nvPr/>
          </p:nvSpPr>
          <p:spPr bwMode="auto">
            <a:xfrm>
              <a:off x="8658227" y="1160461"/>
              <a:ext cx="114300" cy="114299"/>
            </a:xfrm>
            <a:custGeom>
              <a:avLst/>
              <a:gdLst>
                <a:gd name="T0" fmla="*/ 57150 w 114300"/>
                <a:gd name="T1" fmla="*/ 0 h 114299"/>
                <a:gd name="T2" fmla="*/ 114300 w 114300"/>
                <a:gd name="T3" fmla="*/ 57150 h 114299"/>
                <a:gd name="T4" fmla="*/ 57150 w 114300"/>
                <a:gd name="T5" fmla="*/ 114299 h 114299"/>
                <a:gd name="T6" fmla="*/ 0 w 114300"/>
                <a:gd name="T7" fmla="*/ 57150 h 114299"/>
                <a:gd name="T8" fmla="*/ 16739 w 114300"/>
                <a:gd name="T9" fmla="*/ 16739 h 114299"/>
                <a:gd name="T10" fmla="*/ 16739 w 114300"/>
                <a:gd name="T11" fmla="*/ 97560 h 114299"/>
                <a:gd name="T12" fmla="*/ 97561 w 114300"/>
                <a:gd name="T13" fmla="*/ 97560 h 114299"/>
                <a:gd name="T14" fmla="*/ 97561 w 114300"/>
                <a:gd name="T15" fmla="*/ 16739 h 11429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6739 w 114300"/>
                <a:gd name="T25" fmla="*/ 16739 h 114299"/>
                <a:gd name="T26" fmla="*/ 97561 w 114300"/>
                <a:gd name="T27" fmla="*/ 97560 h 1142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300" h="114299">
                  <a:moveTo>
                    <a:pt x="0" y="57149"/>
                  </a:moveTo>
                  <a:lnTo>
                    <a:pt x="0" y="57149"/>
                  </a:lnTo>
                  <a:cubicBezTo>
                    <a:pt x="0" y="25586"/>
                    <a:pt x="25586" y="0"/>
                    <a:pt x="57149" y="0"/>
                  </a:cubicBezTo>
                  <a:cubicBezTo>
                    <a:pt x="88713" y="0"/>
                    <a:pt x="114300" y="25586"/>
                    <a:pt x="114300" y="57149"/>
                  </a:cubicBezTo>
                  <a:cubicBezTo>
                    <a:pt x="114300" y="88711"/>
                    <a:pt x="88713" y="114298"/>
                    <a:pt x="57150" y="114298"/>
                  </a:cubicBezTo>
                  <a:cubicBezTo>
                    <a:pt x="25586" y="114298"/>
                    <a:pt x="0" y="88711"/>
                    <a:pt x="0" y="57149"/>
                  </a:cubicBezTo>
                  <a:close/>
                </a:path>
              </a:pathLst>
            </a:custGeom>
            <a:solidFill>
              <a:srgbClr val="D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0" name="Oval 38"/>
            <p:cNvSpPr>
              <a:spLocks/>
            </p:cNvSpPr>
            <p:nvPr/>
          </p:nvSpPr>
          <p:spPr bwMode="auto">
            <a:xfrm>
              <a:off x="8321678" y="1327147"/>
              <a:ext cx="119063" cy="120649"/>
            </a:xfrm>
            <a:custGeom>
              <a:avLst/>
              <a:gdLst>
                <a:gd name="T0" fmla="*/ 59532 w 119063"/>
                <a:gd name="T1" fmla="*/ 0 h 120649"/>
                <a:gd name="T2" fmla="*/ 119063 w 119063"/>
                <a:gd name="T3" fmla="*/ 60325 h 120649"/>
                <a:gd name="T4" fmla="*/ 59532 w 119063"/>
                <a:gd name="T5" fmla="*/ 120649 h 120649"/>
                <a:gd name="T6" fmla="*/ 0 w 119063"/>
                <a:gd name="T7" fmla="*/ 60325 h 120649"/>
                <a:gd name="T8" fmla="*/ 17436 w 119063"/>
                <a:gd name="T9" fmla="*/ 17669 h 120649"/>
                <a:gd name="T10" fmla="*/ 17436 w 119063"/>
                <a:gd name="T11" fmla="*/ 102980 h 120649"/>
                <a:gd name="T12" fmla="*/ 101627 w 119063"/>
                <a:gd name="T13" fmla="*/ 102980 h 120649"/>
                <a:gd name="T14" fmla="*/ 101627 w 119063"/>
                <a:gd name="T15" fmla="*/ 17669 h 12064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436 w 119063"/>
                <a:gd name="T25" fmla="*/ 17669 h 120649"/>
                <a:gd name="T26" fmla="*/ 101627 w 119063"/>
                <a:gd name="T27" fmla="*/ 102980 h 1206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063" h="120649">
                  <a:moveTo>
                    <a:pt x="0" y="60325"/>
                  </a:moveTo>
                  <a:lnTo>
                    <a:pt x="0" y="60325"/>
                  </a:lnTo>
                  <a:cubicBezTo>
                    <a:pt x="0" y="27008"/>
                    <a:pt x="26652" y="0"/>
                    <a:pt x="59530" y="0"/>
                  </a:cubicBezTo>
                  <a:cubicBezTo>
                    <a:pt x="92409" y="0"/>
                    <a:pt x="119062" y="27008"/>
                    <a:pt x="119062" y="60325"/>
                  </a:cubicBezTo>
                  <a:cubicBezTo>
                    <a:pt x="119062" y="93641"/>
                    <a:pt x="92409" y="120650"/>
                    <a:pt x="59531" y="120650"/>
                  </a:cubicBezTo>
                  <a:cubicBezTo>
                    <a:pt x="26652" y="120650"/>
                    <a:pt x="0" y="93641"/>
                    <a:pt x="0" y="60325"/>
                  </a:cubicBezTo>
                  <a:close/>
                </a:path>
              </a:pathLst>
            </a:custGeom>
            <a:solidFill>
              <a:srgbClr val="D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1" name="Oval 39"/>
            <p:cNvSpPr>
              <a:spLocks/>
            </p:cNvSpPr>
            <p:nvPr/>
          </p:nvSpPr>
          <p:spPr bwMode="auto">
            <a:xfrm>
              <a:off x="8658227" y="1327147"/>
              <a:ext cx="114300" cy="120649"/>
            </a:xfrm>
            <a:custGeom>
              <a:avLst/>
              <a:gdLst>
                <a:gd name="T0" fmla="*/ 57150 w 114300"/>
                <a:gd name="T1" fmla="*/ 0 h 120649"/>
                <a:gd name="T2" fmla="*/ 114300 w 114300"/>
                <a:gd name="T3" fmla="*/ 60325 h 120649"/>
                <a:gd name="T4" fmla="*/ 57150 w 114300"/>
                <a:gd name="T5" fmla="*/ 120649 h 120649"/>
                <a:gd name="T6" fmla="*/ 0 w 114300"/>
                <a:gd name="T7" fmla="*/ 60325 h 120649"/>
                <a:gd name="T8" fmla="*/ 16739 w 114300"/>
                <a:gd name="T9" fmla="*/ 17669 h 120649"/>
                <a:gd name="T10" fmla="*/ 16739 w 114300"/>
                <a:gd name="T11" fmla="*/ 102980 h 120649"/>
                <a:gd name="T12" fmla="*/ 97561 w 114300"/>
                <a:gd name="T13" fmla="*/ 102980 h 120649"/>
                <a:gd name="T14" fmla="*/ 97561 w 114300"/>
                <a:gd name="T15" fmla="*/ 17669 h 12064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6739 w 114300"/>
                <a:gd name="T25" fmla="*/ 17669 h 120649"/>
                <a:gd name="T26" fmla="*/ 97561 w 114300"/>
                <a:gd name="T27" fmla="*/ 102980 h 1206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300" h="120649">
                  <a:moveTo>
                    <a:pt x="0" y="60324"/>
                  </a:moveTo>
                  <a:lnTo>
                    <a:pt x="0" y="60324"/>
                  </a:lnTo>
                  <a:cubicBezTo>
                    <a:pt x="0" y="27007"/>
                    <a:pt x="25586" y="0"/>
                    <a:pt x="57149" y="0"/>
                  </a:cubicBezTo>
                  <a:cubicBezTo>
                    <a:pt x="88713" y="0"/>
                    <a:pt x="114300" y="27007"/>
                    <a:pt x="114300" y="60324"/>
                  </a:cubicBezTo>
                  <a:cubicBezTo>
                    <a:pt x="114300" y="93640"/>
                    <a:pt x="88713" y="120648"/>
                    <a:pt x="57150" y="120648"/>
                  </a:cubicBezTo>
                  <a:cubicBezTo>
                    <a:pt x="25586" y="120648"/>
                    <a:pt x="0" y="93640"/>
                    <a:pt x="0" y="60324"/>
                  </a:cubicBezTo>
                  <a:close/>
                </a:path>
              </a:pathLst>
            </a:custGeom>
            <a:solidFill>
              <a:srgbClr val="D8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3900" b="1">
          <a:solidFill>
            <a:srgbClr val="330066"/>
          </a:solidFill>
          <a:latin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33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33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33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330066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330066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330066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330066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33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Clr>
          <a:srgbClr val="330066"/>
        </a:buClr>
        <a:buSzPct val="70000"/>
        <a:buFont typeface="Wingdings" pitchFamily="2" charset="2"/>
        <a:buChar char="l"/>
        <a:defRPr lang="ru-RU" sz="3000">
          <a:solidFill>
            <a:srgbClr val="000000"/>
          </a:solidFill>
          <a:latin typeface="Arial"/>
        </a:defRPr>
      </a:lvl1pPr>
      <a:lvl2pPr marL="690563" lvl="1" indent="-347663" algn="l" rtl="0" eaLnBrk="0" fontAlgn="base" hangingPunct="0">
        <a:spcBef>
          <a:spcPts val="600"/>
        </a:spcBef>
        <a:spcAft>
          <a:spcPct val="0"/>
        </a:spcAft>
        <a:buClr>
          <a:srgbClr val="669999"/>
        </a:buClr>
        <a:buSzPct val="70000"/>
        <a:buFont typeface="Wingdings" pitchFamily="2" charset="2"/>
        <a:buChar char="l"/>
        <a:defRPr lang="ru-RU" sz="2600">
          <a:solidFill>
            <a:srgbClr val="000000"/>
          </a:solidFill>
          <a:latin typeface="Arial"/>
        </a:defRPr>
      </a:lvl2pPr>
      <a:lvl3pPr marL="985838" lvl="2" indent="-292100" algn="l" rtl="0" eaLnBrk="0" fontAlgn="base" hangingPunct="0">
        <a:spcBef>
          <a:spcPts val="600"/>
        </a:spcBef>
        <a:spcAft>
          <a:spcPct val="0"/>
        </a:spcAft>
        <a:buClr>
          <a:srgbClr val="CCCC00"/>
        </a:buClr>
        <a:buSzPct val="70000"/>
        <a:buFont typeface="Wingdings" pitchFamily="2" charset="2"/>
        <a:buChar char="l"/>
        <a:defRPr lang="ru-RU" sz="2300">
          <a:solidFill>
            <a:srgbClr val="000000"/>
          </a:solidFill>
          <a:latin typeface="Arial"/>
        </a:defRPr>
      </a:lvl3pPr>
      <a:lvl4pPr marL="1279525" lvl="3" indent="-290513" algn="l" rtl="0" eaLnBrk="0" fontAlgn="base" hangingPunct="0">
        <a:spcBef>
          <a:spcPts val="500"/>
        </a:spcBef>
        <a:spcAft>
          <a:spcPct val="0"/>
        </a:spcAft>
        <a:buClr>
          <a:srgbClr val="330066"/>
        </a:buClr>
        <a:buSzPct val="75000"/>
        <a:buFont typeface="Wingdings" pitchFamily="2" charset="2"/>
        <a:buChar char="§"/>
        <a:defRPr lang="ru-RU" sz="2000">
          <a:solidFill>
            <a:srgbClr val="000000"/>
          </a:solidFill>
          <a:latin typeface="Arial"/>
        </a:defRPr>
      </a:lvl4pPr>
      <a:lvl5pPr marL="1597025" lvl="4" indent="-315913" algn="l" rtl="0" eaLnBrk="0" fontAlgn="base" hangingPunct="0">
        <a:spcBef>
          <a:spcPts val="500"/>
        </a:spcBef>
        <a:spcAft>
          <a:spcPct val="0"/>
        </a:spcAft>
        <a:buClr>
          <a:srgbClr val="D8D8EC"/>
        </a:buClr>
        <a:buSzPct val="80000"/>
        <a:buFont typeface="Wingdings" pitchFamily="2" charset="2"/>
        <a:buChar char="§"/>
        <a:defRPr lang="ru-RU" sz="2000">
          <a:solidFill>
            <a:srgbClr val="000000"/>
          </a:solidFill>
          <a:latin typeface="Arial"/>
        </a:defRPr>
      </a:lvl5pPr>
      <a:lvl6pPr marL="2054225" indent="-315913" algn="l" rtl="0" eaLnBrk="0" fontAlgn="base" hangingPunct="0">
        <a:spcBef>
          <a:spcPts val="500"/>
        </a:spcBef>
        <a:spcAft>
          <a:spcPct val="0"/>
        </a:spcAft>
        <a:buClr>
          <a:srgbClr val="D8D8EC"/>
        </a:buClr>
        <a:buSzPct val="80000"/>
        <a:buFont typeface="Wingdings" pitchFamily="2" charset="2"/>
        <a:buChar char="§"/>
        <a:defRPr lang="ru-RU" sz="2000">
          <a:solidFill>
            <a:srgbClr val="000000"/>
          </a:solidFill>
          <a:latin typeface="Arial"/>
        </a:defRPr>
      </a:lvl6pPr>
      <a:lvl7pPr marL="2511425" indent="-315913" algn="l" rtl="0" eaLnBrk="0" fontAlgn="base" hangingPunct="0">
        <a:spcBef>
          <a:spcPts val="500"/>
        </a:spcBef>
        <a:spcAft>
          <a:spcPct val="0"/>
        </a:spcAft>
        <a:buClr>
          <a:srgbClr val="D8D8EC"/>
        </a:buClr>
        <a:buSzPct val="80000"/>
        <a:buFont typeface="Wingdings" pitchFamily="2" charset="2"/>
        <a:buChar char="§"/>
        <a:defRPr lang="ru-RU" sz="2000">
          <a:solidFill>
            <a:srgbClr val="000000"/>
          </a:solidFill>
          <a:latin typeface="Arial"/>
        </a:defRPr>
      </a:lvl7pPr>
      <a:lvl8pPr marL="2968625" indent="-315913" algn="l" rtl="0" eaLnBrk="0" fontAlgn="base" hangingPunct="0">
        <a:spcBef>
          <a:spcPts val="500"/>
        </a:spcBef>
        <a:spcAft>
          <a:spcPct val="0"/>
        </a:spcAft>
        <a:buClr>
          <a:srgbClr val="D8D8EC"/>
        </a:buClr>
        <a:buSzPct val="80000"/>
        <a:buFont typeface="Wingdings" pitchFamily="2" charset="2"/>
        <a:buChar char="§"/>
        <a:defRPr lang="ru-RU" sz="2000">
          <a:solidFill>
            <a:srgbClr val="000000"/>
          </a:solidFill>
          <a:latin typeface="Arial"/>
        </a:defRPr>
      </a:lvl8pPr>
      <a:lvl9pPr marL="3425825" indent="-315913" algn="l" rtl="0" eaLnBrk="0" fontAlgn="base" hangingPunct="0">
        <a:spcBef>
          <a:spcPts val="500"/>
        </a:spcBef>
        <a:spcAft>
          <a:spcPct val="0"/>
        </a:spcAft>
        <a:buClr>
          <a:srgbClr val="D8D8EC"/>
        </a:buClr>
        <a:buSzPct val="80000"/>
        <a:buFont typeface="Wingdings" pitchFamily="2" charset="2"/>
        <a:buChar char="§"/>
        <a:defRPr lang="ru-RU" sz="2000">
          <a:solidFill>
            <a:srgbClr val="000000"/>
          </a:solidFill>
          <a:latin typeface="Arial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1.bp.blogspot.com/-6MyBAIJCjQA/UX2sSEvYdlI/AAAAAAAAKDQ/u-PzXZo5uTA/s1600/t5ufnVDoQ_Y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3.bp.blogspot.com/-bnoJx65Zl4E/UX20Zg4tJyI/AAAAAAAAKDs/XgO5ybUwNM4/s1600/%D0%A0%D0%B8%D1%81%D1%83%D0%BD%D0%BE%D0%BA1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../../&#1055;&#1056;&#1054;&#1043;&#1056;&#1040;&#1052;&#1052;&#1067;%20&#1089;&#1077;&#1084;&#1080;&#1085;&#1072;&#1088;&#1086;&#1074;%20&#1080;%20&#1082;&#1091;&#1088;&#1089;&#1086;&#1074;/&#1054;&#1055;%20&#1058;&#1077;&#1093;&#1085;&#1086;&#1083;&#1086;&#1075;&#1080;&#1080;%20&#1088;&#1077;&#1072;&#1083;&#1080;&#1079;&#1072;&#1094;&#1080;&#1080;%20&#1060;&#1043;&#1054;&#1057;%20&#1054;&#1054;%20&#1076;&#1080;&#1089;&#1090;&#1072;&#1085;&#1090;/&#1050;&#1077;&#1085;%20&#1056;&#1086;&#1073;&#1080;&#1085;&#1089;&#1086;&#1085;%20&#1053;&#1086;&#1074;&#1099;&#1081;%20&#1074;&#1079;&#1075;&#1083;&#1103;&#1076;%20&#1085;&#1072;%20&#1089;&#1080;&#1089;&#1090;&#1077;&#1084;&#1091;%20&#1086;&#1073;&#1088;&#1072;&#1079;&#1086;&#1074;&#1072;&#1085;&#1080;&#1103;.mp4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aistnt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Логотип н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36838"/>
            <a:ext cx="3468687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 txBox="1">
            <a:spLocks/>
          </p:cNvSpPr>
          <p:nvPr/>
        </p:nvSpPr>
        <p:spPr bwMode="auto">
          <a:xfrm>
            <a:off x="107950" y="5524500"/>
            <a:ext cx="5113338" cy="1327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/>
              <a:t>Луткин Станислав Сергеевич</a:t>
            </a:r>
            <a:br>
              <a:rPr lang="ru-RU" altLang="ru-RU" sz="2800" b="1"/>
            </a:br>
            <a:r>
              <a:rPr lang="ru-RU" altLang="ru-RU" sz="2800" b="1"/>
              <a:t>канд. пед.наук, доцент</a:t>
            </a:r>
            <a:r>
              <a:rPr lang="ru-RU" altLang="ru-RU" sz="1500" b="1"/>
              <a:t/>
            </a:r>
            <a:br>
              <a:rPr lang="ru-RU" altLang="ru-RU" sz="1500" b="1"/>
            </a:br>
            <a:endParaRPr lang="ru-RU" altLang="ru-RU" sz="15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-17463"/>
            <a:ext cx="7164387" cy="1584326"/>
          </a:xfrm>
          <a:solidFill>
            <a:srgbClr val="00B0F0">
              <a:alpha val="12941"/>
            </a:srgbClr>
          </a:solidFill>
        </p:spPr>
        <p:txBody>
          <a:bodyPr/>
          <a:lstStyle/>
          <a:p>
            <a:pPr algn="ctr" eaLnBrk="1" hangingPunct="1"/>
            <a:r>
              <a:rPr lang="ru-RU" altLang="ru-RU" sz="3600" b="1" smtClean="0"/>
              <a:t>ФГОС СОО: к чему надо готовиться уже сейчас?</a:t>
            </a:r>
            <a:r>
              <a:rPr lang="ru-RU" altLang="ru-RU" sz="3400" b="1" smtClean="0"/>
              <a:t>.</a:t>
            </a:r>
            <a:endParaRPr lang="ru-RU" altLang="ru-RU" sz="3400" smtClean="0"/>
          </a:p>
        </p:txBody>
      </p:sp>
      <p:pic>
        <p:nvPicPr>
          <p:cNvPr id="1741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58938"/>
            <a:ext cx="2516187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662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288" y="0"/>
            <a:ext cx="12480926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Логотип нов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" y="6213878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09613"/>
          <a:ext cx="9036050" cy="5167312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818481"/>
                <a:gridCol w="1975558"/>
                <a:gridCol w="1570049"/>
                <a:gridCol w="1839093"/>
                <a:gridCol w="1832869"/>
              </a:tblGrid>
              <a:tr h="471817">
                <a:tc rowSpan="2"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A50021"/>
                          </a:solidFill>
                        </a:rPr>
                        <a:t>        Профили</a:t>
                      </a:r>
                      <a:r>
                        <a:rPr lang="ru-RU" sz="1600" b="1" kern="1200" baseline="0" dirty="0" smtClean="0">
                          <a:solidFill>
                            <a:srgbClr val="A50021"/>
                          </a:solidFill>
                        </a:rPr>
                        <a:t>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A50021"/>
                          </a:solidFill>
                        </a:rPr>
                        <a:t>      обучения: </a:t>
                      </a:r>
                    </a:p>
                    <a:p>
                      <a:endParaRPr lang="ru-RU" sz="1600" b="1" kern="12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kern="1200" dirty="0" err="1" smtClean="0"/>
                        <a:t>естественно-научный</a:t>
                      </a:r>
                      <a:r>
                        <a:rPr lang="ru-RU" sz="1600" b="1" kern="12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sz="1600" b="1" kern="12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kern="1200" dirty="0" smtClean="0"/>
                        <a:t>гуманитарный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sz="1600" b="1" kern="12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="1" kern="1200" dirty="0" smtClean="0"/>
                        <a:t>социально-экономический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sz="1600" b="1" kern="12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b="1" kern="1200" dirty="0" smtClean="0"/>
                        <a:t>технологический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sz="1600" b="1" kern="12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b="1" kern="1200" dirty="0" smtClean="0"/>
                        <a:t>универсальный</a:t>
                      </a:r>
                      <a:endParaRPr lang="ru-RU" sz="1400" b="1" dirty="0"/>
                    </a:p>
                  </a:txBody>
                  <a:tcPr marL="91435" marR="91435" marT="45716" marB="45716"/>
                </a:tc>
                <a:tc rowSpan="2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A50021"/>
                          </a:solidFill>
                        </a:rPr>
                        <a:t>Профессиональное обучение </a:t>
                      </a:r>
                      <a:r>
                        <a:rPr lang="ru-RU" sz="1400" b="1" kern="1200" dirty="0" smtClean="0"/>
                        <a:t>–</a:t>
                      </a:r>
                    </a:p>
                    <a:p>
                      <a:endParaRPr lang="ru-RU" sz="1400" b="1" kern="1200" dirty="0" smtClean="0"/>
                    </a:p>
                    <a:p>
                      <a:r>
                        <a:rPr lang="ru-RU" sz="1400" b="1" kern="1200" dirty="0" smtClean="0"/>
                        <a:t> </a:t>
                      </a:r>
                      <a:r>
                        <a:rPr lang="ru-RU" sz="1400" b="0" kern="1200" dirty="0" smtClean="0"/>
                        <a:t>при наличии необходимых условий для выполнения определенного вида трудовой деятельности в сфере технического и обслуживающего труда</a:t>
                      </a:r>
                      <a:endParaRPr lang="ru-RU" sz="1400" b="0" dirty="0"/>
                    </a:p>
                  </a:txBody>
                  <a:tcPr marL="91435" marR="91435" marT="45716" marB="45716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Должен содержать 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5" marR="91435" marT="45716" marB="45716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69549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9(10) учебных предметов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предусматривать </a:t>
                      </a:r>
                      <a:r>
                        <a:rPr lang="ru-RU" sz="1400" kern="1200" dirty="0" smtClean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не менее одного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учебного предмета из каждой предметной области</a:t>
                      </a:r>
                      <a:endParaRPr lang="ru-RU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3(4) учебных предметов на углубленном уровне изучения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кроме универсального профиля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соответствующей профилю обучения предметной области и (или) смежной с ней предметной области</a:t>
                      </a:r>
                    </a:p>
                    <a:p>
                      <a:endParaRPr lang="ru-RU" sz="1400" dirty="0"/>
                    </a:p>
                  </a:txBody>
                  <a:tcPr marL="91435" marR="91435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Общие</a:t>
                      </a:r>
                      <a:r>
                        <a:rPr lang="ru-RU" sz="1400" kern="1200" baseline="0" dirty="0" smtClean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учебные предметы: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«Русский язык и литература», «Иностранный язык», «Математика: алгебра и начала математического анализа, геометрия», «История» (или «Россия в мире»), «Физическая культура», «Основы безопасности жизнедеятельности»</a:t>
                      </a:r>
                    </a:p>
                    <a:p>
                      <a:endParaRPr lang="ru-RU" sz="1400" dirty="0"/>
                    </a:p>
                  </a:txBody>
                  <a:tcPr marL="91435" marR="91435" marT="45716" marB="45716"/>
                </a:tc>
              </a:tr>
            </a:tbl>
          </a:graphicData>
        </a:graphic>
      </p:graphicFrame>
      <p:sp>
        <p:nvSpPr>
          <p:cNvPr id="27666" name="Заголовок 1"/>
          <p:cNvSpPr>
            <a:spLocks noGrp="1"/>
          </p:cNvSpPr>
          <p:nvPr>
            <p:ph type="title"/>
          </p:nvPr>
        </p:nvSpPr>
        <p:spPr>
          <a:xfrm>
            <a:off x="1692275" y="0"/>
            <a:ext cx="8229600" cy="404813"/>
          </a:xfrm>
        </p:spPr>
        <p:txBody>
          <a:bodyPr/>
          <a:lstStyle/>
          <a:p>
            <a:pPr eaLnBrk="1" hangingPunct="1"/>
            <a:r>
              <a:rPr lang="ru-RU" altLang="ru-RU" sz="2000" b="1" smtClean="0"/>
              <a:t>Учебный план профиля обучения</a:t>
            </a:r>
          </a:p>
        </p:txBody>
      </p:sp>
      <p:sp>
        <p:nvSpPr>
          <p:cNvPr id="27667" name="Rectangle 3"/>
          <p:cNvSpPr>
            <a:spLocks noChangeArrowheads="1"/>
          </p:cNvSpPr>
          <p:nvPr/>
        </p:nvSpPr>
        <p:spPr bwMode="auto">
          <a:xfrm>
            <a:off x="-107950" y="6092825"/>
            <a:ext cx="9612313" cy="646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tabLst>
                <a:tab pos="8001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tabLst>
                <a:tab pos="8001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tabLst>
                <a:tab pos="8001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tabLst>
                <a:tab pos="8001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tabLst>
                <a:tab pos="8001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latin typeface="Arial" charset="0"/>
                <a:ea typeface="Times New Roman" pitchFamily="18" charset="0"/>
                <a:cs typeface="Arial" charset="0"/>
              </a:rPr>
              <a:t>В учебном плане должно быть предусмотрено выполнение обучающимися</a:t>
            </a:r>
          </a:p>
          <a:p>
            <a:pPr algn="just" eaLnBrk="1" hangingPunct="1"/>
            <a:r>
              <a:rPr lang="ru-RU" altLang="ru-RU" b="1">
                <a:latin typeface="Arial" charset="0"/>
                <a:ea typeface="Times New Roman" pitchFamily="18" charset="0"/>
                <a:cs typeface="Arial" charset="0"/>
              </a:rPr>
              <a:t> индивидуального(ых) проекта(ов).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252536" y="0"/>
            <a:ext cx="1656184" cy="914400"/>
          </a:xfrm>
          <a:prstGeom prst="roundRect">
            <a:avLst>
              <a:gd name="adj" fmla="val 151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Ключевые особенности ФГОС СОО</a:t>
            </a:r>
          </a:p>
        </p:txBody>
      </p:sp>
      <p:pic>
        <p:nvPicPr>
          <p:cNvPr id="6" name="Picture 2" descr="Логотип н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3" y="537321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8676" name="Picture 4" descr="600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7150"/>
            <a:ext cx="8208963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Логотип нов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970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Логотип нов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2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Логотип нов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217549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индивидуальная образовательная программа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1268760"/>
            <a:ext cx="2016224" cy="792088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план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2990769"/>
            <a:ext cx="2185094" cy="942287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cap="sm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оценочные и методические материалы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2456893"/>
            <a:ext cx="2736305" cy="2736303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cap="sm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по периодам обучения учебных предметов;</a:t>
            </a:r>
          </a:p>
          <a:p>
            <a:pPr algn="ctr">
              <a:defRPr/>
            </a:pPr>
            <a:r>
              <a:rPr lang="ru-RU" b="1" cap="sm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формы промежуточной аттестации обучающихся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1196752"/>
            <a:ext cx="2016224" cy="792088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cap="sm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календарный учебный график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04307" y="1268760"/>
            <a:ext cx="2232248" cy="1512168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cap="sm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рабочие программы предметных курсов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476375" y="476250"/>
            <a:ext cx="3095625" cy="7207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572000" y="476250"/>
            <a:ext cx="0" cy="79216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572000" y="476250"/>
            <a:ext cx="3024188" cy="7207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572000" y="476250"/>
            <a:ext cx="2244725" cy="25146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547813" y="2081213"/>
            <a:ext cx="360362" cy="37623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051720" y="5172199"/>
            <a:ext cx="5857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нормативный срок освоения ООП – 2 года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699792" y="5771697"/>
            <a:ext cx="590465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количество учебных занятий в неделю  - не более 37 ч. </a:t>
            </a:r>
          </a:p>
        </p:txBody>
      </p:sp>
      <p:pic>
        <p:nvPicPr>
          <p:cNvPr id="21" name="Picture 2" descr="Логотип н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 чему должен быть готов будущий старшеклассник?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752600"/>
            <a:ext cx="8856663" cy="4267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/>
              <a:t>1……..……. </a:t>
            </a:r>
            <a:r>
              <a:rPr lang="ru-RU" sz="2800" dirty="0"/>
              <a:t>цели своего обучения</a:t>
            </a:r>
            <a:r>
              <a:rPr lang="ru-RU" sz="2800" dirty="0" smtClean="0"/>
              <a:t>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/>
              <a:t>2. …………. </a:t>
            </a:r>
            <a:r>
              <a:rPr lang="ru-RU" sz="2800" dirty="0"/>
              <a:t>учебную деятельность на 1-2 года</a:t>
            </a:r>
            <a:r>
              <a:rPr lang="ru-RU" sz="2800" dirty="0" smtClean="0"/>
              <a:t>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/>
              <a:t>3. …………. </a:t>
            </a:r>
            <a:r>
              <a:rPr lang="ru-RU" sz="2800" dirty="0"/>
              <a:t>способы и формы самоорганизации своей учебной деятельности</a:t>
            </a:r>
            <a:r>
              <a:rPr lang="ru-RU" sz="2800" dirty="0" smtClean="0"/>
              <a:t>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/>
              <a:t>4. ……………… </a:t>
            </a:r>
            <a:r>
              <a:rPr lang="ru-RU" sz="2800" dirty="0"/>
              <a:t>взаимодействие в сменных учебных группах</a:t>
            </a:r>
            <a:r>
              <a:rPr lang="ru-RU" sz="2800" dirty="0" smtClean="0"/>
              <a:t>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/>
              <a:t>5. Самостоятельно совершать …………. (принимать …………….).</a:t>
            </a:r>
            <a:endParaRPr lang="ru-RU" sz="2800" dirty="0"/>
          </a:p>
          <a:p>
            <a:pPr>
              <a:defRPr/>
            </a:pPr>
            <a:endParaRPr lang="ru-RU" dirty="0"/>
          </a:p>
        </p:txBody>
      </p:sp>
      <p:pic>
        <p:nvPicPr>
          <p:cNvPr id="4" name="Picture 2" descr="Логотип н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379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Логотип нов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482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20825"/>
            <a:ext cx="8575675" cy="1187450"/>
          </a:xfrm>
          <a:prstGeom prst="rect">
            <a:avLst/>
          </a:prstGeom>
          <a:gradFill>
            <a:gsLst>
              <a:gs pos="35000">
                <a:srgbClr val="00B0F0">
                  <a:lumMod val="98000"/>
                  <a:lumOff val="2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2" descr="Логотип нов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584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300" y="1905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088" y="1520825"/>
            <a:ext cx="7748587" cy="3852863"/>
          </a:xfrm>
          <a:prstGeom prst="rect">
            <a:avLst/>
          </a:prstGeom>
          <a:gradFill>
            <a:gsLst>
              <a:gs pos="35000">
                <a:srgbClr val="00B0F0">
                  <a:lumMod val="98000"/>
                  <a:lumOff val="2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846" name="Picture 6" descr="Картинки по запросу тренер-консультант с маркер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-228600"/>
            <a:ext cx="545465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0" descr="Картинки по запросу тренер-консультант с маркер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0"/>
            <a:ext cx="4819651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Логотип новы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" y="6213878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Сфера Вашей педагогической деятельности связана с …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250825" y="1752600"/>
            <a:ext cx="8713788" cy="4267200"/>
          </a:xfrm>
        </p:spPr>
        <p:txBody>
          <a:bodyPr/>
          <a:lstStyle/>
          <a:p>
            <a:r>
              <a:rPr lang="ru-RU" altLang="ru-RU" smtClean="0"/>
              <a:t>преподаванием в основной школе;</a:t>
            </a:r>
          </a:p>
          <a:p>
            <a:r>
              <a:rPr lang="ru-RU" altLang="ru-RU" smtClean="0"/>
              <a:t>преподаванием в основной школе и в старших классах;</a:t>
            </a:r>
          </a:p>
          <a:p>
            <a:r>
              <a:rPr lang="ru-RU" altLang="ru-RU" smtClean="0"/>
              <a:t>управление образовательной организацией (заместители директора);</a:t>
            </a:r>
          </a:p>
          <a:p>
            <a:r>
              <a:rPr lang="ru-RU" altLang="ru-RU" smtClean="0"/>
              <a:t>руководство школой (директор);</a:t>
            </a:r>
          </a:p>
          <a:p>
            <a:r>
              <a:rPr lang="ru-RU" altLang="ru-RU" smtClean="0"/>
              <a:t>Методическое обеспечение образовательного процесса (методист).   </a:t>
            </a:r>
          </a:p>
          <a:p>
            <a:endParaRPr lang="ru-RU" altLang="ru-RU" smtClean="0"/>
          </a:p>
        </p:txBody>
      </p:sp>
      <p:pic>
        <p:nvPicPr>
          <p:cNvPr id="4" name="Picture 2" descr="Логотип н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79388" y="304800"/>
            <a:ext cx="8964612" cy="1216025"/>
          </a:xfrm>
        </p:spPr>
        <p:txBody>
          <a:bodyPr/>
          <a:lstStyle/>
          <a:p>
            <a:r>
              <a:rPr lang="ru-RU" altLang="ru-RU" sz="3200" smtClean="0"/>
              <a:t>Принципы проектирования и реализации индивидуальных стратегий обучения</a:t>
            </a: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smtClean="0"/>
              <a:t>Принцип актуализации учебной мотивации</a:t>
            </a:r>
            <a:r>
              <a:rPr lang="ru-RU" altLang="ru-RU" smtClean="0"/>
              <a:t> </a:t>
            </a:r>
          </a:p>
        </p:txBody>
      </p:sp>
      <p:pic>
        <p:nvPicPr>
          <p:cNvPr id="36868" name="Picture 2" descr="Картинки по запросу зачем учитьс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852738"/>
            <a:ext cx="5830888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Логотип нов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79388" y="304800"/>
            <a:ext cx="8964612" cy="1216025"/>
          </a:xfrm>
        </p:spPr>
        <p:txBody>
          <a:bodyPr/>
          <a:lstStyle/>
          <a:p>
            <a:r>
              <a:rPr lang="ru-RU" altLang="ru-RU" sz="3200" smtClean="0"/>
              <a:t>Принципы проектирования и реализации индивидуальных стратегий обучения</a:t>
            </a: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179388" y="1752600"/>
            <a:ext cx="8388350" cy="4267200"/>
          </a:xfrm>
        </p:spPr>
        <p:txBody>
          <a:bodyPr/>
          <a:lstStyle/>
          <a:p>
            <a:r>
              <a:rPr lang="ru-RU" altLang="ru-RU" b="1" smtClean="0"/>
              <a:t>Принцип обеспечения субъектной позиции ученика</a:t>
            </a:r>
            <a:r>
              <a:rPr lang="ru-RU" altLang="ru-RU" smtClean="0"/>
              <a:t> </a:t>
            </a:r>
          </a:p>
        </p:txBody>
      </p:sp>
      <p:pic>
        <p:nvPicPr>
          <p:cNvPr id="3789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08275"/>
            <a:ext cx="5780087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Логотип нов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79388" y="304800"/>
            <a:ext cx="8964612" cy="1216025"/>
          </a:xfrm>
        </p:spPr>
        <p:txBody>
          <a:bodyPr/>
          <a:lstStyle/>
          <a:p>
            <a:r>
              <a:rPr lang="ru-RU" altLang="ru-RU" sz="3200" smtClean="0"/>
              <a:t>Принципы проектирования и реализации индивидуальных стратегий обучения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smtClean="0"/>
              <a:t>Принцип смещения акцента с обучения на учение</a:t>
            </a:r>
            <a:r>
              <a:rPr lang="ru-RU" altLang="ru-RU" smtClean="0"/>
              <a:t> </a:t>
            </a:r>
          </a:p>
        </p:txBody>
      </p:sp>
      <p:pic>
        <p:nvPicPr>
          <p:cNvPr id="38916" name="Picture 2" descr="Картинки по запросу экспериментир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2738"/>
            <a:ext cx="8434387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Логотип нов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79388" y="304800"/>
            <a:ext cx="8964612" cy="1216025"/>
          </a:xfrm>
        </p:spPr>
        <p:txBody>
          <a:bodyPr/>
          <a:lstStyle/>
          <a:p>
            <a:r>
              <a:rPr lang="ru-RU" altLang="ru-RU" sz="3200" smtClean="0"/>
              <a:t>Принципы проектирования и реализации индивидуальных стратегий обучения</a:t>
            </a:r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179388" y="1520825"/>
            <a:ext cx="8964612" cy="4267200"/>
          </a:xfrm>
        </p:spPr>
        <p:txBody>
          <a:bodyPr/>
          <a:lstStyle/>
          <a:p>
            <a:r>
              <a:rPr lang="ru-RU" altLang="ru-RU" b="1" smtClean="0"/>
              <a:t>Принцип ориентации на творческую переработку новой информации</a:t>
            </a:r>
            <a:r>
              <a:rPr lang="ru-RU" altLang="ru-RU" smtClean="0"/>
              <a:t> </a:t>
            </a:r>
          </a:p>
        </p:txBody>
      </p:sp>
      <p:pic>
        <p:nvPicPr>
          <p:cNvPr id="39940" name="Рисунок 4" descr="scribing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20950"/>
            <a:ext cx="7739062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Логотип нов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smtClean="0"/>
              <a:t>Технологии для достижения образовательных результатов ФГОС СОО</a:t>
            </a:r>
          </a:p>
        </p:txBody>
      </p:sp>
      <p:sp>
        <p:nvSpPr>
          <p:cNvPr id="40963" name="Объект 3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629150"/>
          </a:xfrm>
        </p:spPr>
        <p:txBody>
          <a:bodyPr/>
          <a:lstStyle/>
          <a:p>
            <a:r>
              <a:rPr lang="ru-RU" altLang="ru-RU" smtClean="0"/>
              <a:t>РКМЧП</a:t>
            </a:r>
          </a:p>
          <a:p>
            <a:r>
              <a:rPr lang="ru-RU" altLang="ru-RU" smtClean="0"/>
              <a:t>ПОРТФОЛИО</a:t>
            </a:r>
          </a:p>
          <a:p>
            <a:r>
              <a:rPr lang="ru-RU" altLang="ru-RU" smtClean="0"/>
              <a:t>ПРОБЛЕМНОЕ ОБУЧЕНИЕ</a:t>
            </a:r>
          </a:p>
          <a:p>
            <a:r>
              <a:rPr lang="ru-RU" altLang="ru-RU" smtClean="0"/>
              <a:t>МЕТОД ПРОЕКТОВ</a:t>
            </a:r>
          </a:p>
          <a:p>
            <a:r>
              <a:rPr lang="ru-RU" altLang="ru-RU" smtClean="0"/>
              <a:t>МОДУЛЬНОЕ ОБУЧЕНИЕ</a:t>
            </a:r>
          </a:p>
          <a:p>
            <a:r>
              <a:rPr lang="ru-RU" altLang="ru-RU" smtClean="0"/>
              <a:t>ДЕЛОВАЯ ИГРА</a:t>
            </a:r>
          </a:p>
          <a:p>
            <a:r>
              <a:rPr lang="ru-RU" altLang="ru-RU" smtClean="0"/>
              <a:t>…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Технологии визуализации информации: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- </a:t>
            </a:r>
            <a:r>
              <a:rPr lang="ru-RU" dirty="0" err="1" smtClean="0"/>
              <a:t>Инфографика</a:t>
            </a:r>
            <a:r>
              <a:rPr lang="ru-RU" dirty="0" smtClean="0"/>
              <a:t>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- </a:t>
            </a:r>
            <a:r>
              <a:rPr lang="ru-RU" dirty="0" err="1" smtClean="0"/>
              <a:t>Скрайбинг</a:t>
            </a:r>
            <a:r>
              <a:rPr lang="ru-RU" dirty="0" smtClean="0"/>
              <a:t>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" name="Picture 2" descr="Логотип н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Инфографика</a:t>
            </a:r>
            <a:endParaRPr lang="ru-RU" altLang="ru-RU" smtClean="0"/>
          </a:p>
        </p:txBody>
      </p:sp>
      <p:sp>
        <p:nvSpPr>
          <p:cNvPr id="41987" name="Объект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491038" cy="4267200"/>
          </a:xfrm>
        </p:spPr>
        <p:txBody>
          <a:bodyPr/>
          <a:lstStyle/>
          <a:p>
            <a:r>
              <a:rPr lang="ru-RU" altLang="ru-RU" smtClean="0"/>
              <a:t> </a:t>
            </a:r>
            <a:r>
              <a:rPr lang="ru-RU" altLang="ru-RU" b="1" smtClean="0"/>
              <a:t>визуальное отображение данных</a:t>
            </a:r>
            <a:r>
              <a:rPr lang="ru-RU" altLang="ru-RU" smtClean="0"/>
              <a:t>, содержащая </a:t>
            </a:r>
            <a:r>
              <a:rPr lang="ru-RU" altLang="ru-RU" b="1" smtClean="0"/>
              <a:t>небольшую по объему, но значимую и правильно оформленную информацию</a:t>
            </a:r>
            <a:r>
              <a:rPr lang="ru-RU" altLang="ru-RU" smtClean="0"/>
              <a:t>.</a:t>
            </a:r>
          </a:p>
        </p:txBody>
      </p:sp>
      <p:pic>
        <p:nvPicPr>
          <p:cNvPr id="141314" name="Picture 2" descr="Картинки по запросу инфографика про ф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5025" cy="85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Объект 4" descr="инфографика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3716338"/>
            <a:ext cx="3492500" cy="3141662"/>
          </a:xfrm>
        </p:spPr>
      </p:pic>
      <p:pic>
        <p:nvPicPr>
          <p:cNvPr id="6" name="Picture 2" descr="Логотип новы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Инфографика</a:t>
            </a:r>
            <a:endParaRPr lang="ru-RU" altLang="ru-RU" smtClean="0"/>
          </a:p>
        </p:txBody>
      </p:sp>
      <p:pic>
        <p:nvPicPr>
          <p:cNvPr id="43011" name="Picture 2" descr="Картинки по запросу инфографика про ф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43225"/>
            <a:ext cx="76200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Объект 2"/>
          <p:cNvSpPr>
            <a:spLocks noGrp="1"/>
          </p:cNvSpPr>
          <p:nvPr>
            <p:ph sz="half" idx="1"/>
          </p:nvPr>
        </p:nvSpPr>
        <p:spPr>
          <a:xfrm>
            <a:off x="-180975" y="1773238"/>
            <a:ext cx="8964613" cy="4267200"/>
          </a:xfrm>
        </p:spPr>
        <p:txBody>
          <a:bodyPr/>
          <a:lstStyle/>
          <a:p>
            <a:r>
              <a:rPr lang="ru-RU" altLang="ru-RU" sz="2400" smtClean="0"/>
              <a:t>визуализация данных или понятий, цель которой – представить аудитории сложную информацию так, чтобы она могла быть быстро воспринята и легко понята</a:t>
            </a:r>
          </a:p>
        </p:txBody>
      </p:sp>
      <p:pic>
        <p:nvPicPr>
          <p:cNvPr id="5" name="Picture 2" descr="Логотип нов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514350" y="407988"/>
            <a:ext cx="8001000" cy="1216025"/>
          </a:xfrm>
        </p:spPr>
        <p:txBody>
          <a:bodyPr/>
          <a:lstStyle/>
          <a:p>
            <a:r>
              <a:rPr lang="ru-RU" altLang="ru-RU" b="1" smtClean="0"/>
              <a:t>Скрайбинг</a:t>
            </a:r>
          </a:p>
        </p:txBody>
      </p:sp>
      <p:sp>
        <p:nvSpPr>
          <p:cNvPr id="44035" name="Объект 2"/>
          <p:cNvSpPr>
            <a:spLocks noGrp="1"/>
          </p:cNvSpPr>
          <p:nvPr>
            <p:ph sz="half" idx="1"/>
          </p:nvPr>
        </p:nvSpPr>
        <p:spPr>
          <a:xfrm>
            <a:off x="23813" y="1752600"/>
            <a:ext cx="4491037" cy="4267200"/>
          </a:xfrm>
        </p:spPr>
        <p:txBody>
          <a:bodyPr/>
          <a:lstStyle/>
          <a:p>
            <a:r>
              <a:rPr lang="ru-RU" altLang="ru-RU" sz="2400" smtClean="0"/>
              <a:t>от английского "scribe" - набрасывать эскизы или рисунки; </a:t>
            </a:r>
          </a:p>
          <a:p>
            <a:endParaRPr lang="ru-RU" altLang="ru-RU" sz="2400" smtClean="0"/>
          </a:p>
          <a:p>
            <a:r>
              <a:rPr lang="ru-RU" altLang="ru-RU" sz="2400" smtClean="0"/>
              <a:t>речь выступающего иллюстрируется "на лету" рисунками фломастером на белой доске (или листе бумаги)</a:t>
            </a:r>
          </a:p>
        </p:txBody>
      </p:sp>
      <p:pic>
        <p:nvPicPr>
          <p:cNvPr id="44036" name="Объект 4" descr="http://1.bp.blogspot.com/-6MyBAIJCjQA/UX2sSEvYdlI/AAAAAAAAKDQ/u-PzXZo5uTA/s1600/t5ufnVDoQ_Y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15888"/>
            <a:ext cx="4679950" cy="5903912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89000" y="6149975"/>
          <a:ext cx="8147050" cy="606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7050"/>
              </a:tblGrid>
              <a:tr h="60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Скрайб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-рисунок про северного оленя ученика 3А прогимназии № 61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9513" marB="9513"/>
                </a:tc>
              </a:tr>
            </a:tbl>
          </a:graphicData>
        </a:graphic>
      </p:graphicFrame>
      <p:pic>
        <p:nvPicPr>
          <p:cNvPr id="7" name="Picture 2" descr="Логотип новы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-876300" y="293688"/>
            <a:ext cx="8001000" cy="1216025"/>
          </a:xfrm>
        </p:spPr>
        <p:txBody>
          <a:bodyPr/>
          <a:lstStyle/>
          <a:p>
            <a:pPr algn="ctr"/>
            <a:r>
              <a:rPr lang="ru-RU" altLang="ru-RU" b="1" smtClean="0"/>
              <a:t>Скрайбинг</a:t>
            </a:r>
            <a:endParaRPr lang="ru-RU" altLang="ru-RU" smtClean="0"/>
          </a:p>
        </p:txBody>
      </p:sp>
      <p:sp>
        <p:nvSpPr>
          <p:cNvPr id="44035" name="Объект 2"/>
          <p:cNvSpPr>
            <a:spLocks noGrp="1"/>
          </p:cNvSpPr>
          <p:nvPr>
            <p:ph sz="half" idx="1"/>
          </p:nvPr>
        </p:nvSpPr>
        <p:spPr>
          <a:xfrm>
            <a:off x="250825" y="1752600"/>
            <a:ext cx="4968875" cy="484505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объяснение нового материала,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800" dirty="0" smtClean="0"/>
          </a:p>
          <a:p>
            <a:pPr>
              <a:defRPr/>
            </a:pPr>
            <a:r>
              <a:rPr lang="ru-RU" sz="2400" dirty="0" smtClean="0"/>
              <a:t>проверка усвоенного,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800" dirty="0" smtClean="0"/>
              <a:t> </a:t>
            </a:r>
          </a:p>
          <a:p>
            <a:pPr>
              <a:defRPr/>
            </a:pPr>
            <a:r>
              <a:rPr lang="ru-RU" sz="2400" dirty="0" smtClean="0"/>
              <a:t>средство обобщения изученного,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800" dirty="0" smtClean="0"/>
          </a:p>
          <a:p>
            <a:pPr>
              <a:defRPr/>
            </a:pPr>
            <a:r>
              <a:rPr lang="ru-RU" sz="2400" dirty="0" smtClean="0"/>
              <a:t>домашнее задание,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800" dirty="0" smtClean="0"/>
          </a:p>
          <a:p>
            <a:pPr>
              <a:defRPr/>
            </a:pPr>
            <a:r>
              <a:rPr lang="ru-RU" sz="2400" dirty="0" smtClean="0"/>
              <a:t>"мозговой штурм" или рефлексия на уроке,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800" dirty="0" smtClean="0"/>
          </a:p>
          <a:p>
            <a:pPr>
              <a:defRPr/>
            </a:pPr>
            <a:r>
              <a:rPr lang="ru-RU" sz="2400" dirty="0" smtClean="0"/>
              <a:t>в проектной деятельности.</a:t>
            </a:r>
          </a:p>
        </p:txBody>
      </p:sp>
      <p:pic>
        <p:nvPicPr>
          <p:cNvPr id="45060" name="Объект 4" descr="http://3.bp.blogspot.com/-bnoJx65Zl4E/UX20Zg4tJyI/AAAAAAAAKDs/XgO5ybUwNM4/s1600/%D0%A0%D0%B8%D1%81%D1%83%D0%BD%D0%BE%D0%BA1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7975" y="4005263"/>
            <a:ext cx="3744913" cy="2736850"/>
          </a:xfrm>
        </p:spPr>
      </p:pic>
      <p:pic>
        <p:nvPicPr>
          <p:cNvPr id="45061" name="Picture 2" descr="Картинки по запросу скрайбинг про фго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3688"/>
            <a:ext cx="2968625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Логотип новы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3" y="476250"/>
            <a:ext cx="8569325" cy="10858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err="1"/>
              <a:t>Видеоскрайбинг</a:t>
            </a:r>
            <a:r>
              <a:rPr lang="ru-RU" i="1" dirty="0"/>
              <a:t> </a:t>
            </a:r>
            <a:r>
              <a:rPr lang="ru-RU" i="1" dirty="0" smtClean="0"/>
              <a:t>речи </a:t>
            </a:r>
            <a:r>
              <a:rPr lang="ru-RU" i="1" dirty="0"/>
              <a:t>сэра Кена Робинсона от RSA </a:t>
            </a:r>
            <a:r>
              <a:rPr lang="ru-RU" i="1" dirty="0" err="1" smtClean="0"/>
              <a:t>Animate</a:t>
            </a:r>
            <a:r>
              <a:rPr lang="ru-RU" i="1" dirty="0" smtClean="0"/>
              <a:t> 14 млн. просмотров</a:t>
            </a:r>
            <a:endParaRPr lang="ru-RU" dirty="0"/>
          </a:p>
        </p:txBody>
      </p:sp>
      <p:pic>
        <p:nvPicPr>
          <p:cNvPr id="46083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7350" y="3105150"/>
            <a:ext cx="3060700" cy="2479675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8613" y="2565400"/>
            <a:ext cx="4284662" cy="2376488"/>
          </a:xfrm>
          <a:prstGeom prst="rect">
            <a:avLst/>
          </a:prstGeom>
          <a:effectLst/>
        </p:spPr>
        <p:txBody>
          <a:bodyPr lIns="68580" tIns="34290" rIns="68580" bIns="3429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3000" dirty="0">
                <a:hlinkClick r:id="rId3" action="ppaction://hlinkfile"/>
              </a:rPr>
              <a:t>Сир Кен Робинсон (писатель, спикер и международный советник по вопросам развития творческого </a:t>
            </a:r>
            <a:r>
              <a:rPr lang="ru-RU" sz="3000" dirty="0" smtClean="0">
                <a:hlinkClick r:id="rId3" action="ppaction://hlinkfile"/>
              </a:rPr>
              <a:t>мышления</a:t>
            </a:r>
            <a:r>
              <a:rPr lang="ru-RU" sz="3000" dirty="0" smtClean="0">
                <a:solidFill>
                  <a:srgbClr val="0066FF"/>
                </a:solidFill>
              </a:rPr>
              <a:t>)</a:t>
            </a:r>
            <a:endParaRPr lang="ru-RU" sz="3000" dirty="0">
              <a:solidFill>
                <a:srgbClr val="0066FF"/>
              </a:solidFill>
            </a:endParaRPr>
          </a:p>
        </p:txBody>
      </p:sp>
      <p:pic>
        <p:nvPicPr>
          <p:cNvPr id="5" name="Picture 2" descr="Логотип новы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946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Логотип нов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07950" y="304800"/>
            <a:ext cx="8856663" cy="1216025"/>
          </a:xfrm>
        </p:spPr>
        <p:txBody>
          <a:bodyPr/>
          <a:lstStyle/>
          <a:p>
            <a:pPr algn="ctr"/>
            <a:r>
              <a:rPr lang="ru-RU" altLang="ru-RU" sz="2800" b="1" smtClean="0"/>
              <a:t>Алгоритмизация проектной и научно-исследовательской работы в старшей школе</a:t>
            </a:r>
            <a:endParaRPr lang="ru-RU" altLang="ru-RU" sz="2800" smtClean="0"/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Массовая практика индивидуальных проектов</a:t>
            </a:r>
          </a:p>
        </p:txBody>
      </p:sp>
      <p:pic>
        <p:nvPicPr>
          <p:cNvPr id="47108" name="Picture 5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420938"/>
            <a:ext cx="61563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7" descr="Картинки по запросу алгоритмы проектиров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747963"/>
            <a:ext cx="2935287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Логотип новы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9036050" cy="1125538"/>
          </a:xfrm>
        </p:spPr>
        <p:txBody>
          <a:bodyPr/>
          <a:lstStyle/>
          <a:p>
            <a:pPr eaLnBrk="1" hangingPunct="1"/>
            <a:r>
              <a:rPr lang="ru-RU" altLang="ru-RU" sz="2000" b="1" smtClean="0"/>
              <a:t>ФГОС СОО п.11</a:t>
            </a:r>
            <a:r>
              <a:rPr lang="ru-RU" altLang="ru-RU" sz="2000" smtClean="0"/>
              <a:t> Индивидуальный проект представляет собой особую форму организации деятельности обучающихся (учебное исследование или учебный проект)</a:t>
            </a:r>
          </a:p>
        </p:txBody>
      </p:sp>
      <p:sp>
        <p:nvSpPr>
          <p:cNvPr id="48131" name="Текст 2"/>
          <p:cNvSpPr>
            <a:spLocks noGrp="1"/>
          </p:cNvSpPr>
          <p:nvPr>
            <p:ph type="body" idx="1"/>
          </p:nvPr>
        </p:nvSpPr>
        <p:spPr>
          <a:xfrm>
            <a:off x="0" y="981075"/>
            <a:ext cx="4579938" cy="639763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Требования к организации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0825" y="1785938"/>
            <a:ext cx="4249738" cy="352901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A50021"/>
                </a:solidFill>
              </a:rPr>
              <a:t>Индивидуальный проект выполняется: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рамках </a:t>
            </a:r>
            <a:r>
              <a:rPr lang="ru-RU" dirty="0" smtClean="0">
                <a:solidFill>
                  <a:srgbClr val="A50021"/>
                </a:solidFill>
              </a:rPr>
              <a:t>одного или нескольких изучаемых учебных предметов, курсов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течение </a:t>
            </a:r>
            <a:r>
              <a:rPr lang="ru-RU" dirty="0" smtClean="0">
                <a:solidFill>
                  <a:srgbClr val="A50021"/>
                </a:solidFill>
              </a:rPr>
              <a:t>одного или двух лет </a:t>
            </a:r>
            <a:r>
              <a:rPr lang="ru-RU" dirty="0" smtClean="0"/>
              <a:t>в виде </a:t>
            </a:r>
            <a:r>
              <a:rPr lang="ru-RU" dirty="0" smtClean="0">
                <a:solidFill>
                  <a:srgbClr val="A50021"/>
                </a:solidFill>
              </a:rPr>
              <a:t>завершённого учебного исследования или разработанного проекта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133" name="Текст 4"/>
          <p:cNvSpPr>
            <a:spLocks noGrp="1"/>
          </p:cNvSpPr>
          <p:nvPr>
            <p:ph type="body" sz="quarter" idx="3"/>
          </p:nvPr>
        </p:nvSpPr>
        <p:spPr>
          <a:xfrm>
            <a:off x="4932363" y="1000125"/>
            <a:ext cx="4321175" cy="576263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Требования к результатам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3" y="1628775"/>
            <a:ext cx="4643437" cy="410368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500" b="1" dirty="0" smtClean="0">
                <a:solidFill>
                  <a:srgbClr val="A50021"/>
                </a:solidFill>
              </a:rPr>
              <a:t>Результаты выполнения индивидуального проекта должны отражать: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500" dirty="0" err="1" smtClean="0"/>
              <a:t>сформированность</a:t>
            </a:r>
            <a:r>
              <a:rPr lang="ru-RU" sz="5500" dirty="0" smtClean="0"/>
              <a:t> навыков коммуникативной, учебно-исследовательской, проектной  деятельности,  критического мышления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500" dirty="0" smtClean="0"/>
              <a:t>способность к </a:t>
            </a:r>
            <a:r>
              <a:rPr lang="ru-RU" sz="5500" dirty="0" smtClean="0">
                <a:solidFill>
                  <a:srgbClr val="A50021"/>
                </a:solidFill>
              </a:rPr>
              <a:t>инновационной, аналитической, творческой, интеллектуальной </a:t>
            </a:r>
            <a:r>
              <a:rPr lang="ru-RU" sz="5500" dirty="0" smtClean="0"/>
              <a:t>деятельности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500" dirty="0" err="1" smtClean="0"/>
              <a:t>сформированность</a:t>
            </a:r>
            <a:r>
              <a:rPr lang="ru-RU" sz="5500" dirty="0" smtClean="0"/>
              <a:t> навыков самостоятельного применения приобретённых </a:t>
            </a:r>
            <a:r>
              <a:rPr lang="ru-RU" sz="5500" dirty="0" smtClean="0">
                <a:solidFill>
                  <a:srgbClr val="A50021"/>
                </a:solidFill>
              </a:rPr>
              <a:t>знаний и способов действий при решении различных задач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5500" dirty="0" smtClean="0"/>
              <a:t>способность </a:t>
            </a:r>
            <a:r>
              <a:rPr lang="ru-RU" sz="5500" dirty="0" smtClean="0">
                <a:solidFill>
                  <a:srgbClr val="A50021"/>
                </a:solidFill>
              </a:rPr>
              <a:t>постановки цели и формулирования гипотезы исследования, планирования работы, отбора и интерпретации необходимой информации, структурирования аргументации </a:t>
            </a:r>
            <a:r>
              <a:rPr lang="ru-RU" sz="5500" dirty="0" smtClean="0"/>
              <a:t>результатов исследования на основе собранных данных, презентации результатов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950" y="4941888"/>
            <a:ext cx="4535488" cy="1150937"/>
          </a:xfrm>
          <a:prstGeom prst="roundRect">
            <a:avLst>
              <a:gd name="adj" fmla="val 439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A50021"/>
                </a:solidFill>
              </a:rPr>
              <a:t>Области проектной деятельности: </a:t>
            </a:r>
            <a:r>
              <a:rPr lang="ru-RU" sz="1400" dirty="0">
                <a:solidFill>
                  <a:schemeClr val="tx1"/>
                </a:solidFill>
              </a:rPr>
              <a:t>познавательная, практическая, учебно-исследовательская, социальная, художественно-творческая, иная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6113" y="6235700"/>
            <a:ext cx="7994650" cy="503238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A50021"/>
                </a:solidFill>
              </a:rPr>
              <a:t>Примерные виды проектов 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chemeClr val="tx1"/>
                </a:solidFill>
              </a:rPr>
              <a:t>информационный, творческий, социальный, прикладной, инновационный, конструкторский, инженерный</a:t>
            </a:r>
          </a:p>
        </p:txBody>
      </p:sp>
      <p:pic>
        <p:nvPicPr>
          <p:cNvPr id="9" name="Picture 2" descr="Логотип н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Тьютерство – это…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-17463" y="1698625"/>
            <a:ext cx="8001001" cy="4267200"/>
          </a:xfrm>
        </p:spPr>
        <p:txBody>
          <a:bodyPr/>
          <a:lstStyle/>
          <a:p>
            <a:r>
              <a:rPr lang="ru-RU" altLang="ru-RU" sz="2800" smtClean="0"/>
              <a:t>взаимодействие опытного,              который умеет делать(знает как сделать), и начинающего.</a:t>
            </a:r>
          </a:p>
          <a:p>
            <a:endParaRPr lang="ru-RU" altLang="ru-RU" sz="2800" b="1" smtClean="0"/>
          </a:p>
          <a:p>
            <a:r>
              <a:rPr lang="ru-RU" altLang="ru-RU" sz="2800" b="1" smtClean="0"/>
              <a:t>Тьютор призван не исправлять,     а направлять учащегося; не указывать на ошибки, а дать состояться ошибкам;</a:t>
            </a:r>
          </a:p>
        </p:txBody>
      </p:sp>
      <p:pic>
        <p:nvPicPr>
          <p:cNvPr id="49156" name="Picture 5" descr="Картинки по запросу учит ездить на велосипе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30163"/>
            <a:ext cx="2111375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Картинки по запросу учит ездить на велосипед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9213"/>
            <a:ext cx="5367338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нак запрета 5"/>
          <p:cNvSpPr/>
          <p:nvPr/>
        </p:nvSpPr>
        <p:spPr>
          <a:xfrm>
            <a:off x="1692275" y="-20638"/>
            <a:ext cx="2760663" cy="3260726"/>
          </a:xfrm>
          <a:prstGeom prst="noSmoking">
            <a:avLst>
              <a:gd name="adj" fmla="val 80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Логотип новы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5400" b="1" dirty="0"/>
              <a:t>ВОПРОС / УКАЗАНИЕ </a:t>
            </a:r>
            <a:endParaRPr lang="ru-RU" sz="5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2209800"/>
          <a:ext cx="9143999" cy="1828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76994"/>
                <a:gridCol w="1939834"/>
                <a:gridCol w="1998617"/>
                <a:gridCol w="1166192"/>
                <a:gridCol w="1962362"/>
              </a:tblGrid>
              <a:tr h="1828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  <a:effectLst/>
                        </a:rPr>
                        <a:t>Задавать вопросы и 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effectLst/>
                        </a:rPr>
                        <a:t>пересказы-</a:t>
                      </a:r>
                      <a:r>
                        <a:rPr lang="ru-RU" sz="2100" dirty="0" err="1" smtClean="0">
                          <a:solidFill>
                            <a:schemeClr val="tx1"/>
                          </a:solidFill>
                          <a:effectLst/>
                        </a:rPr>
                        <a:t>вать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67" marR="35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  <a:effectLst/>
                        </a:rPr>
                        <a:t>Вносить </a:t>
                      </a:r>
                      <a:r>
                        <a:rPr lang="ru-RU" sz="2100" dirty="0" err="1" smtClean="0">
                          <a:solidFill>
                            <a:schemeClr val="tx1"/>
                          </a:solidFill>
                          <a:effectLst/>
                        </a:rPr>
                        <a:t>предложе-ния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67" marR="35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 err="1" smtClean="0">
                          <a:solidFill>
                            <a:schemeClr val="tx1"/>
                          </a:solidFill>
                          <a:effectLst/>
                        </a:rPr>
                        <a:t>Демонстри-ровать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67" marR="35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  <a:effectLst/>
                        </a:rPr>
                        <a:t>Давать советы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67" marR="35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 err="1" smtClean="0">
                          <a:solidFill>
                            <a:schemeClr val="tx1"/>
                          </a:solidFill>
                          <a:effectLst/>
                        </a:rPr>
                        <a:t>Инструкти-ровать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effectLst/>
                        </a:rPr>
                        <a:t>, что и как делать</a:t>
                      </a:r>
                      <a:endParaRPr lang="ru-RU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267" marR="35267" marT="0" marB="0"/>
                </a:tc>
              </a:tr>
            </a:tbl>
          </a:graphicData>
        </a:graphic>
      </p:graphicFrame>
      <p:pic>
        <p:nvPicPr>
          <p:cNvPr id="5" name="Picture 2" descr="Логотип н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8893175" cy="1216025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3450" dirty="0"/>
              <a:t>Матрица «Квалификация / желание»</a:t>
            </a:r>
          </a:p>
        </p:txBody>
      </p:sp>
      <p:sp>
        <p:nvSpPr>
          <p:cNvPr id="51203" name="Rectangle 10"/>
          <p:cNvSpPr>
            <a:spLocks noChangeArrowheads="1"/>
          </p:cNvSpPr>
          <p:nvPr/>
        </p:nvSpPr>
        <p:spPr bwMode="auto">
          <a:xfrm>
            <a:off x="114300" y="969963"/>
            <a:ext cx="1381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1204" name="Rectangle 11"/>
          <p:cNvSpPr>
            <a:spLocks noChangeArrowheads="1"/>
          </p:cNvSpPr>
          <p:nvPr/>
        </p:nvSpPr>
        <p:spPr bwMode="auto">
          <a:xfrm>
            <a:off x="454025" y="2443163"/>
            <a:ext cx="8599488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114300" algn="l"/>
              </a:tabLst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114300" algn="l"/>
              </a:tabLst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114300" algn="l"/>
              </a:tabLst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1143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1143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1143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1143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1143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1143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charset="0"/>
                <a:cs typeface="Times New Roman" pitchFamily="18" charset="0"/>
              </a:rPr>
              <a:t>ВЫСОКАЯ                                                                                                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charset="0"/>
                <a:cs typeface="Times New Roman" pitchFamily="18" charset="0"/>
              </a:rPr>
              <a:t>МОТИВАЦИЯ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300">
              <a:latin typeface="Arial" charset="0"/>
            </a:endParaRPr>
          </a:p>
        </p:txBody>
      </p:sp>
      <p:sp>
        <p:nvSpPr>
          <p:cNvPr id="51205" name="Rectangle 12"/>
          <p:cNvSpPr>
            <a:spLocks noChangeArrowheads="1"/>
          </p:cNvSpPr>
          <p:nvPr/>
        </p:nvSpPr>
        <p:spPr bwMode="auto">
          <a:xfrm>
            <a:off x="454025" y="3551238"/>
            <a:ext cx="7869238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 defTabSz="6858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85725" algn="l"/>
              </a:tabLst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908050" indent="-436563" defTabSz="6858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85725" algn="l"/>
              </a:tabLst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304925" indent="-395288" defTabSz="6858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tabLst>
                <a:tab pos="85725" algn="l"/>
              </a:tabLst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93863" indent="-387350" defTabSz="6858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tabLst>
                <a:tab pos="85725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93913" indent="-398463" defTabSz="6858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85725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51113" indent="-398463" defTabSz="6858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85725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3008313" indent="-398463" defTabSz="6858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85725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65513" indent="-398463" defTabSz="6858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85725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22713" indent="-398463" defTabSz="6858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85725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300">
                <a:latin typeface="Arial" charset="0"/>
              </a:rPr>
              <a:t/>
            </a:r>
            <a:br>
              <a:rPr lang="ru-RU" altLang="ru-RU" sz="1300">
                <a:latin typeface="Arial" charset="0"/>
              </a:rPr>
            </a:br>
            <a:endParaRPr lang="ru-RU" altLang="ru-RU" sz="1300">
              <a:latin typeface="Arial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charset="0"/>
                <a:cs typeface="Times New Roman" pitchFamily="18" charset="0"/>
              </a:rPr>
              <a:t>НИЗКАЯ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charset="0"/>
                <a:cs typeface="Times New Roman" pitchFamily="18" charset="0"/>
              </a:rPr>
              <a:t>МОТИВАЦИЯ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900">
                <a:latin typeface="Arial" charset="0"/>
                <a:cs typeface="Times New Roman" pitchFamily="18" charset="0"/>
              </a:rPr>
              <a:t>                                           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900">
                <a:latin typeface="Arial" charset="0"/>
                <a:cs typeface="Times New Roman" pitchFamily="18" charset="0"/>
              </a:rPr>
              <a:t>                                               </a:t>
            </a:r>
            <a:r>
              <a:rPr lang="ru-RU" altLang="ru-RU" sz="1800">
                <a:latin typeface="Arial" charset="0"/>
                <a:cs typeface="Times New Roman" pitchFamily="18" charset="0"/>
              </a:rPr>
              <a:t>НИЗКАЯ                                      ВЫСОКАЯ       КВАЛИФИКАЦИЯ</a:t>
            </a:r>
            <a:endParaRPr lang="ru-RU" altLang="ru-RU" sz="1800">
              <a:latin typeface="Arial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339975" y="1916113"/>
          <a:ext cx="6615114" cy="2736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557"/>
                <a:gridCol w="3307557"/>
              </a:tblGrid>
              <a:tr h="1457850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Направление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3" marR="68583" marT="34297" marB="34297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Делегирование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3" marR="68583" marT="34297" marB="34297"/>
                </a:tc>
              </a:tr>
              <a:tr h="1279000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Инструктирование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3" marR="68583" marT="34297" marB="34297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Стимулирование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3" marR="68583" marT="34297" marB="34297"/>
                </a:tc>
              </a:tr>
            </a:tbl>
          </a:graphicData>
        </a:graphic>
      </p:graphicFrame>
      <p:pic>
        <p:nvPicPr>
          <p:cNvPr id="7" name="Picture 2" descr="Логотип н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2227" name="Объект 4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491038" cy="4267200"/>
          </a:xfrm>
        </p:spPr>
        <p:txBody>
          <a:bodyPr/>
          <a:lstStyle/>
          <a:p>
            <a:endParaRPr lang="ru-RU" altLang="ru-RU" smtClean="0"/>
          </a:p>
          <a:p>
            <a:r>
              <a:rPr lang="ru-RU" altLang="ru-RU" smtClean="0"/>
              <a:t>Не учить, а «отзеркаливать»…</a:t>
            </a:r>
          </a:p>
          <a:p>
            <a:endParaRPr lang="ru-RU" altLang="ru-RU" smtClean="0"/>
          </a:p>
          <a:p>
            <a:r>
              <a:rPr lang="ru-RU" altLang="ru-RU" smtClean="0"/>
              <a:t>Дать возможность сделать выбор.</a:t>
            </a:r>
          </a:p>
        </p:txBody>
      </p:sp>
      <p:sp>
        <p:nvSpPr>
          <p:cNvPr id="52228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2229" name="Picture 2" descr="Картинки по запросу не учитель, а тью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801813"/>
            <a:ext cx="349726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4" descr="Картинки по запросу не учитель, а тью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524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4352925"/>
            <a:ext cx="47625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 descr="Картинки по запросу тьютор за работо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19063"/>
            <a:ext cx="2608263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2582863" y="152400"/>
            <a:ext cx="792162" cy="73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Овал 11"/>
          <p:cNvSpPr/>
          <p:nvPr/>
        </p:nvSpPr>
        <p:spPr>
          <a:xfrm>
            <a:off x="4432300" y="4330700"/>
            <a:ext cx="790575" cy="73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Овал 12"/>
          <p:cNvSpPr/>
          <p:nvPr/>
        </p:nvSpPr>
        <p:spPr>
          <a:xfrm>
            <a:off x="7410450" y="3379788"/>
            <a:ext cx="790575" cy="73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Овал 13"/>
          <p:cNvSpPr/>
          <p:nvPr/>
        </p:nvSpPr>
        <p:spPr>
          <a:xfrm>
            <a:off x="8491538" y="1398588"/>
            <a:ext cx="790575" cy="73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Знак запрета 14"/>
          <p:cNvSpPr/>
          <p:nvPr/>
        </p:nvSpPr>
        <p:spPr>
          <a:xfrm>
            <a:off x="747713" y="98425"/>
            <a:ext cx="1682750" cy="1695450"/>
          </a:xfrm>
          <a:prstGeom prst="noSmoking">
            <a:avLst>
              <a:gd name="adj" fmla="val 80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Знак запрета 15"/>
          <p:cNvSpPr/>
          <p:nvPr/>
        </p:nvSpPr>
        <p:spPr>
          <a:xfrm>
            <a:off x="4756150" y="2060575"/>
            <a:ext cx="1798638" cy="1755775"/>
          </a:xfrm>
          <a:prstGeom prst="noSmoking">
            <a:avLst>
              <a:gd name="adj" fmla="val 80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Picture 2" descr="Логотип новы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179388" y="304800"/>
            <a:ext cx="8856662" cy="1216025"/>
          </a:xfrm>
        </p:spPr>
        <p:txBody>
          <a:bodyPr/>
          <a:lstStyle/>
          <a:p>
            <a:r>
              <a:rPr lang="ru-RU" altLang="ru-RU" sz="3200" b="1" smtClean="0"/>
              <a:t>Стадии</a:t>
            </a:r>
            <a:r>
              <a:rPr lang="ru-RU" altLang="ru-RU" sz="3200" smtClean="0"/>
              <a:t> </a:t>
            </a:r>
            <a:r>
              <a:rPr lang="ru-RU" altLang="ru-RU" sz="3200" b="1" smtClean="0"/>
              <a:t>организации проектной и исследовательской деятельности учащихся</a:t>
            </a:r>
            <a:endParaRPr lang="ru-RU" altLang="ru-RU" sz="320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925" y="1628775"/>
            <a:ext cx="4464050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2000" b="1" dirty="0" smtClean="0"/>
              <a:t>Мотивационно-ориентационная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/>
              <a:t>с</a:t>
            </a:r>
            <a:r>
              <a:rPr lang="ru-RU" sz="2000" dirty="0" smtClean="0"/>
              <a:t>оздание </a:t>
            </a:r>
            <a:r>
              <a:rPr lang="ru-RU" sz="2000" dirty="0"/>
              <a:t>положительного отношения к проектно-исследовательской </a:t>
            </a:r>
            <a:r>
              <a:rPr lang="ru-RU" sz="2000" dirty="0" smtClean="0"/>
              <a:t>деятельности. Формирование </a:t>
            </a:r>
            <a:r>
              <a:rPr lang="ru-RU" sz="2000" dirty="0"/>
              <a:t>устойчивого интереса к проектированию </a:t>
            </a:r>
          </a:p>
          <a:p>
            <a:pPr marL="514350" indent="-514350">
              <a:buFont typeface="+mj-lt"/>
              <a:buAutoNum type="arabicPeriod" startAt="2"/>
              <a:defRPr/>
            </a:pPr>
            <a:r>
              <a:rPr lang="ru-RU" sz="2000" b="1" dirty="0"/>
              <a:t>Формирующая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/>
              <a:t>формирование готовности к участию в проектной, исследовательской деятельности (спецкурс «Юный исследователь»)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lang="ru-RU" sz="2000" b="1" dirty="0"/>
              <a:t>«Я-концепция</a:t>
            </a:r>
            <a:r>
              <a:rPr lang="ru-RU" sz="2000" b="1" dirty="0" smtClean="0"/>
              <a:t>»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000" dirty="0" smtClean="0"/>
              <a:t>формирование </a:t>
            </a:r>
            <a:r>
              <a:rPr lang="ru-RU" sz="2000" dirty="0"/>
              <a:t>собственной позиции к проектно-исследовательской деятельности и осознание ее ценности в дальнейшем самоопределении и самореализации </a:t>
            </a:r>
            <a:r>
              <a:rPr lang="ru-RU" sz="2000" dirty="0" smtClean="0"/>
              <a:t>(разработка и реализация индивидуального проекта)</a:t>
            </a:r>
            <a:endParaRPr lang="ru-RU" sz="2000" dirty="0"/>
          </a:p>
        </p:txBody>
      </p:sp>
      <p:pic>
        <p:nvPicPr>
          <p:cNvPr id="52230" name="Picture 6" descr="Картинки по запросу хочу все зн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543050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Мои документы\АИСТ\ПРОГРАММЫ ПРОЕКТЫ ЗАДАНИЯ\НПК август 2014 Красноуральск\8773c1689f86d573e44cc07dc46ed7ef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3040062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 descr="Самореализация - что это тако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1663700"/>
            <a:ext cx="4894262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Логотип новы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268" y="546345"/>
            <a:ext cx="9396536" cy="936104"/>
          </a:xfrm>
          <a:extLst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2700" b="1" cap="all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Times New Roman" pitchFamily="18" charset="0"/>
              </a:rPr>
              <a:t>Единый государственный экзамен (ЕГЭ</a:t>
            </a:r>
            <a:r>
              <a:rPr lang="ru-RU" sz="2700" b="1" cap="all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Times New Roman" pitchFamily="18" charset="0"/>
              </a:rPr>
              <a:t>)</a:t>
            </a:r>
            <a:br>
              <a:rPr lang="ru-RU" sz="2700" b="1" cap="all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Times New Roman" pitchFamily="18" charset="0"/>
              </a:rPr>
            </a:br>
            <a:r>
              <a:rPr lang="ru-RU" sz="2700" b="1" cap="all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Times New Roman" pitchFamily="18" charset="0"/>
              </a:rPr>
              <a:t>(</a:t>
            </a:r>
            <a:r>
              <a:rPr lang="ru-RU" sz="27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Times New Roman" pitchFamily="18" charset="0"/>
              </a:rPr>
              <a:t>выбор уровня Б или У)</a:t>
            </a:r>
            <a:endParaRPr lang="ru-RU" sz="2700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возможности формирования индивидуальной ОП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913" y="1773238"/>
            <a:ext cx="2303462" cy="1489075"/>
          </a:xfrm>
          <a:prstGeom prst="roundRect">
            <a:avLst>
              <a:gd name="adj" fmla="val 61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488245" y="1820740"/>
            <a:ext cx="8229600" cy="864096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Обязательные предметы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43820" y="3292168"/>
            <a:ext cx="1969368" cy="914400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Иностранный язык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29527" y="3306733"/>
            <a:ext cx="1969368" cy="914400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1289050" y="2803525"/>
            <a:ext cx="358775" cy="4318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7321550" y="2852738"/>
            <a:ext cx="358775" cy="4318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298950" y="2767013"/>
            <a:ext cx="360363" cy="4318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Объект 5"/>
          <p:cNvSpPr txBox="1">
            <a:spLocks/>
          </p:cNvSpPr>
          <p:nvPr/>
        </p:nvSpPr>
        <p:spPr>
          <a:xfrm>
            <a:off x="457200" y="4509120"/>
            <a:ext cx="8229600" cy="864096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по выбору учащегося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4400" y="3275662"/>
            <a:ext cx="1969368" cy="914400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язык и литература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4214813" y="1489075"/>
            <a:ext cx="314325" cy="42703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2" descr="Логотип н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 descr="Картинки по запросу учить выбо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052513"/>
            <a:ext cx="2163763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1520825"/>
          </a:xfrm>
          <a:solidFill>
            <a:srgbClr val="00B0F0"/>
          </a:solidFill>
        </p:spPr>
        <p:txBody>
          <a:bodyPr/>
          <a:lstStyle/>
          <a:p>
            <a:r>
              <a:rPr lang="ru-RU" altLang="ru-RU" sz="3200" b="1" smtClean="0"/>
              <a:t>К чему надо готовиться педагогу старшей и основной школы в связи с введением ФГОС?</a:t>
            </a:r>
            <a:endParaRPr lang="ru-RU" altLang="ru-RU" sz="3200" smtClean="0"/>
          </a:p>
        </p:txBody>
      </p:sp>
      <p:sp>
        <p:nvSpPr>
          <p:cNvPr id="5530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5301" name="Picture 2" descr="Картинки по запросу тьютор в старшей шко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24025"/>
            <a:ext cx="298926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 descr="Картинки по запросу тренер-консультант с маркерам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24025"/>
            <a:ext cx="35829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8" descr="Картинки по запросу углубленное изучение предме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119563"/>
            <a:ext cx="3987801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2" name="Picture 10" descr="Картинки по запросу учитель мотивато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503363"/>
            <a:ext cx="7462838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Логотип новы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86" y="6386690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179388" y="304800"/>
            <a:ext cx="8856662" cy="1216025"/>
          </a:xfrm>
        </p:spPr>
        <p:txBody>
          <a:bodyPr/>
          <a:lstStyle/>
          <a:p>
            <a:pPr algn="ctr"/>
            <a:r>
              <a:rPr lang="ru-RU" altLang="ru-RU" sz="3400" smtClean="0"/>
              <a:t>Итак, к чему нужно готовиться учителю основной и старшей школы?</a:t>
            </a:r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179388" y="1700213"/>
            <a:ext cx="8713787" cy="4319587"/>
          </a:xfrm>
        </p:spPr>
        <p:txBody>
          <a:bodyPr/>
          <a:lstStyle/>
          <a:p>
            <a:r>
              <a:rPr lang="ru-RU" altLang="ru-RU" sz="2600" smtClean="0"/>
              <a:t>к индивидуализированному обучению;</a:t>
            </a:r>
          </a:p>
          <a:p>
            <a:r>
              <a:rPr lang="ru-RU" altLang="ru-RU" sz="2600" b="1" smtClean="0"/>
              <a:t>к позиции тьютера;</a:t>
            </a:r>
          </a:p>
          <a:p>
            <a:r>
              <a:rPr lang="ru-RU" altLang="ru-RU" sz="2600" smtClean="0"/>
              <a:t>к технологиям визуализации информации;</a:t>
            </a:r>
          </a:p>
          <a:p>
            <a:r>
              <a:rPr lang="ru-RU" altLang="ru-RU" sz="2600" b="1" smtClean="0"/>
              <a:t>к доступному разъяснению проектной деятельности;</a:t>
            </a:r>
          </a:p>
          <a:p>
            <a:r>
              <a:rPr lang="ru-RU" altLang="ru-RU" sz="2600" smtClean="0"/>
              <a:t>к организации углубленного изучения предмета;</a:t>
            </a:r>
          </a:p>
          <a:p>
            <a:r>
              <a:rPr lang="ru-RU" altLang="ru-RU" sz="2600" b="1" smtClean="0"/>
              <a:t>к разработке вариативных (элективных) курсов;</a:t>
            </a:r>
          </a:p>
          <a:p>
            <a:r>
              <a:rPr lang="ru-RU" altLang="ru-RU" sz="2600" smtClean="0"/>
              <a:t>к мотивированию (разъяснению смыслов) учения.</a:t>
            </a:r>
          </a:p>
          <a:p>
            <a:endParaRPr lang="ru-RU" altLang="ru-RU" smtClean="0"/>
          </a:p>
        </p:txBody>
      </p:sp>
      <p:pic>
        <p:nvPicPr>
          <p:cNvPr id="4" name="Picture 2" descr="Логотип н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31653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48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-287338" y="2457450"/>
            <a:ext cx="611188" cy="442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Овал 5"/>
          <p:cNvSpPr/>
          <p:nvPr/>
        </p:nvSpPr>
        <p:spPr>
          <a:xfrm>
            <a:off x="-222250" y="2935288"/>
            <a:ext cx="576263" cy="493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Овал 6"/>
          <p:cNvSpPr/>
          <p:nvPr/>
        </p:nvSpPr>
        <p:spPr>
          <a:xfrm>
            <a:off x="-222250" y="3463925"/>
            <a:ext cx="612775" cy="469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Овал 7"/>
          <p:cNvSpPr/>
          <p:nvPr/>
        </p:nvSpPr>
        <p:spPr>
          <a:xfrm>
            <a:off x="-312738" y="4724400"/>
            <a:ext cx="666751" cy="447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9" name="Picture 2" descr="Логотип нов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567737" cy="960437"/>
          </a:xfrm>
        </p:spPr>
        <p:txBody>
          <a:bodyPr/>
          <a:lstStyle/>
          <a:p>
            <a:r>
              <a:rPr lang="ru-RU" altLang="ru-RU" sz="3600" smtClean="0"/>
              <a:t>Программы учебного центра «Всеобуч» по данному направлению: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79600"/>
            <a:ext cx="8820150" cy="48625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/>
              <a:t>«Содержание и технологии реализации ФГОС ООО» (118 часов</a:t>
            </a:r>
            <a:r>
              <a:rPr lang="ru-RU" sz="2400" b="1" dirty="0" smtClean="0"/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1000" b="1" dirty="0"/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Организация внеурочной деятельности обучающихся как механизм реализации </a:t>
            </a:r>
            <a:r>
              <a:rPr lang="ru-RU" sz="2400" b="1" dirty="0" smtClean="0">
                <a:solidFill>
                  <a:srgbClr val="FF0000"/>
                </a:solidFill>
              </a:rPr>
              <a:t>ФГОС (72 часа)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10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400" b="1" dirty="0" smtClean="0"/>
              <a:t>«Интегрированные </a:t>
            </a:r>
            <a:r>
              <a:rPr lang="ru-RU" sz="2400" b="1" dirty="0"/>
              <a:t>технологии формирования личностных и </a:t>
            </a:r>
            <a:r>
              <a:rPr lang="ru-RU" sz="2400" b="1" dirty="0" err="1"/>
              <a:t>метапредметных</a:t>
            </a:r>
            <a:r>
              <a:rPr lang="ru-RU" sz="2400" b="1" dirty="0"/>
              <a:t> результатов образовательного процесса» (72 часа</a:t>
            </a:r>
            <a:r>
              <a:rPr lang="ru-RU" sz="2400" b="1" dirty="0" smtClean="0"/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1000" b="1" dirty="0"/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Современные педагогические технологии (72 часа)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400" b="1" dirty="0" smtClean="0"/>
              <a:t>Оценка </a:t>
            </a:r>
            <a:r>
              <a:rPr lang="ru-RU" sz="2400" b="1" dirty="0" err="1" smtClean="0"/>
              <a:t>метапредметных</a:t>
            </a:r>
            <a:r>
              <a:rPr lang="ru-RU" sz="2400" b="1" dirty="0" smtClean="0"/>
              <a:t> результатов освоения основной образовательной программы (24 часа)</a:t>
            </a:r>
            <a:endParaRPr lang="ru-RU" sz="2400" b="1" dirty="0"/>
          </a:p>
        </p:txBody>
      </p:sp>
      <p:pic>
        <p:nvPicPr>
          <p:cNvPr id="4" name="Picture 2" descr="Логотип н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6988" y="333375"/>
            <a:ext cx="9118600" cy="577850"/>
          </a:xfrm>
        </p:spPr>
        <p:txBody>
          <a:bodyPr/>
          <a:lstStyle/>
          <a:p>
            <a:r>
              <a:rPr lang="ru-RU" altLang="ru-RU" smtClean="0"/>
              <a:t>Тема следующего вебинара 18.09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88" y="898525"/>
            <a:ext cx="6129337" cy="57705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7 </a:t>
            </a:r>
            <a:r>
              <a:rPr lang="ru-RU" sz="2800" b="1" dirty="0">
                <a:solidFill>
                  <a:srgbClr val="FF0000"/>
                </a:solidFill>
              </a:rPr>
              <a:t>инструментов управления временем на каждый день</a:t>
            </a:r>
            <a:r>
              <a:rPr lang="ru-RU" sz="3000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800" dirty="0" smtClean="0"/>
          </a:p>
          <a:p>
            <a:pPr>
              <a:defRPr/>
            </a:pPr>
            <a:r>
              <a:rPr lang="ru-RU" dirty="0" smtClean="0"/>
              <a:t>Как </a:t>
            </a:r>
            <a:r>
              <a:rPr lang="ru-RU" dirty="0"/>
              <a:t>приготовить себя к использованию техник тайм-менеджмента? </a:t>
            </a:r>
            <a:endParaRPr lang="ru-RU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sz="2400" dirty="0" smtClean="0"/>
              <a:t>Как устранить пожиратели времени?</a:t>
            </a:r>
          </a:p>
          <a:p>
            <a:pPr>
              <a:defRPr/>
            </a:pPr>
            <a:r>
              <a:rPr lang="ru-RU" sz="2400" dirty="0" smtClean="0"/>
              <a:t>Как успевать вдвое больше? </a:t>
            </a:r>
            <a:endParaRPr lang="ru-RU" sz="2400" dirty="0"/>
          </a:p>
          <a:p>
            <a:pPr>
              <a:defRPr/>
            </a:pPr>
            <a:r>
              <a:rPr lang="ru-RU" sz="2400" dirty="0" smtClean="0"/>
              <a:t>Как отдыхать эффективно?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800" dirty="0" smtClean="0"/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Как обрести гармонию между работой и личной жизнью?</a:t>
            </a:r>
            <a:endParaRPr lang="ru-RU" sz="2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/>
          </a:p>
        </p:txBody>
      </p:sp>
      <p:pic>
        <p:nvPicPr>
          <p:cNvPr id="5837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144838"/>
            <a:ext cx="3067050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901700"/>
            <a:ext cx="308292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Логотип новы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37" y="6213878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ru-RU" smtClean="0">
                <a:latin typeface="Arial" charset="0"/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2400"/>
            <a:ext cx="9296400" cy="10191750"/>
          </a:xfrm>
        </p:spPr>
        <p:txBody>
          <a:bodyPr/>
          <a:lstStyle/>
          <a:p>
            <a:pPr>
              <a:defRPr/>
            </a:pPr>
            <a:r>
              <a:rPr dirty="0" smtClean="0"/>
              <a:t>ЖДЕМ ВАС НА НАШИХ ПРОГРАММАХ                        И НА САЙТЕ УЦ «ВСЕОБУЧ»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2800" b="1" dirty="0"/>
              <a:t>http://</a:t>
            </a:r>
            <a:r>
              <a:rPr lang="en-US" sz="2800" b="1" dirty="0" smtClean="0"/>
              <a:t>vseobych.com</a:t>
            </a:r>
            <a:endParaRPr sz="2800" b="1" dirty="0"/>
          </a:p>
        </p:txBody>
      </p:sp>
      <p:pic>
        <p:nvPicPr>
          <p:cNvPr id="59396" name="Picture 2" descr="Логотип н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3100"/>
            <a:ext cx="42672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2"/>
          <p:cNvSpPr txBox="1">
            <a:spLocks noChangeArrowheads="1"/>
          </p:cNvSpPr>
          <p:nvPr/>
        </p:nvSpPr>
        <p:spPr bwMode="auto">
          <a:xfrm>
            <a:off x="4859338" y="3052763"/>
            <a:ext cx="3940175" cy="3490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ООО </a:t>
            </a:r>
            <a:r>
              <a:rPr lang="ru-RU" altLang="ru-RU" sz="2000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«Агентство информационных и социальных технологий»</a:t>
            </a:r>
          </a:p>
          <a:p>
            <a:pPr algn="ctr">
              <a:spcAft>
                <a:spcPts val="800"/>
              </a:spcAft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Учебный центр «Всеобуч»</a:t>
            </a:r>
          </a:p>
          <a:p>
            <a:pPr algn="ctr">
              <a:spcAft>
                <a:spcPts val="800"/>
              </a:spcAft>
            </a:pPr>
            <a:endParaRPr lang="ru-RU" altLang="ru-RU" sz="20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>
              <a:spcAft>
                <a:spcPts val="800"/>
              </a:spcAft>
            </a:pPr>
            <a:r>
              <a:rPr lang="ru-RU" altLang="ru-RU" sz="2000" b="1">
                <a:solidFill>
                  <a:srgbClr val="4A442A"/>
                </a:solidFill>
                <a:latin typeface="Times New Roman" pitchFamily="18" charset="0"/>
                <a:cs typeface="Arial" charset="0"/>
              </a:rPr>
              <a:t>Нижний Тагил, пр. Ленина, 67 офис 413</a:t>
            </a:r>
            <a:br>
              <a:rPr lang="ru-RU" altLang="ru-RU" sz="2000" b="1">
                <a:solidFill>
                  <a:srgbClr val="4A442A"/>
                </a:solidFill>
                <a:latin typeface="Times New Roman" pitchFamily="18" charset="0"/>
                <a:cs typeface="Arial" charset="0"/>
              </a:rPr>
            </a:br>
            <a:r>
              <a:rPr lang="ru-RU" altLang="ru-RU" sz="2000" b="1">
                <a:solidFill>
                  <a:srgbClr val="4A442A"/>
                </a:solidFill>
                <a:latin typeface="Times New Roman" pitchFamily="18" charset="0"/>
                <a:cs typeface="Arial" charset="0"/>
              </a:rPr>
              <a:t>Раб. телефон: 8 (3435) 37-80-33</a:t>
            </a:r>
            <a:br>
              <a:rPr lang="ru-RU" altLang="ru-RU" sz="2000" b="1">
                <a:solidFill>
                  <a:srgbClr val="4A442A"/>
                </a:solidFill>
                <a:latin typeface="Times New Roman" pitchFamily="18" charset="0"/>
                <a:cs typeface="Arial" charset="0"/>
              </a:rPr>
            </a:br>
            <a:r>
              <a:rPr lang="ru-RU" altLang="ru-RU" sz="2000" b="1">
                <a:solidFill>
                  <a:srgbClr val="4A442A"/>
                </a:solidFill>
                <a:latin typeface="Times New Roman" pitchFamily="18" charset="0"/>
                <a:cs typeface="Arial" charset="0"/>
              </a:rPr>
              <a:t>Моб. телефон: 8-932-600-00-11</a:t>
            </a:r>
            <a:br>
              <a:rPr lang="ru-RU" altLang="ru-RU" sz="2000" b="1">
                <a:solidFill>
                  <a:srgbClr val="4A442A"/>
                </a:solidFill>
                <a:latin typeface="Times New Roman" pitchFamily="18" charset="0"/>
                <a:cs typeface="Arial" charset="0"/>
              </a:rPr>
            </a:br>
            <a:r>
              <a:rPr lang="ru-RU" altLang="ru-RU" sz="2000" b="1">
                <a:solidFill>
                  <a:srgbClr val="4A442A"/>
                </a:solidFill>
                <a:latin typeface="Times New Roman" pitchFamily="18" charset="0"/>
                <a:cs typeface="Arial" charset="0"/>
              </a:rPr>
              <a:t>E-mail: 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Arial" charset="0"/>
                <a:hlinkClick r:id="rId3"/>
              </a:rPr>
              <a:t>aistnt@mail.ru</a:t>
            </a:r>
            <a:endParaRPr lang="ru-RU" altLang="ru-RU" sz="2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Вопросы введения ФГОС СОО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111125" y="1628775"/>
            <a:ext cx="8928100" cy="4895850"/>
          </a:xfrm>
        </p:spPr>
        <p:txBody>
          <a:bodyPr/>
          <a:lstStyle/>
          <a:p>
            <a:r>
              <a:rPr lang="ru-RU" altLang="ru-RU" sz="2800" smtClean="0"/>
              <a:t>Базовый/углубленный уровень изучения предметов;</a:t>
            </a:r>
          </a:p>
          <a:p>
            <a:r>
              <a:rPr lang="ru-RU" altLang="ru-RU" sz="2800" b="1" smtClean="0"/>
              <a:t>Учебный план профиля, профильные образовательные программы и условия их реализации;</a:t>
            </a:r>
          </a:p>
          <a:p>
            <a:r>
              <a:rPr lang="ru-RU" altLang="ru-RU" sz="2800" smtClean="0"/>
              <a:t> Технологии для достижения образовательных результатов ФГОС СОО;</a:t>
            </a:r>
          </a:p>
          <a:p>
            <a:r>
              <a:rPr lang="ru-RU" altLang="ru-RU" sz="2800" b="1" smtClean="0"/>
              <a:t>Алгоритмизация проектной и научно-исследовательской работы в старшей школе.</a:t>
            </a:r>
          </a:p>
        </p:txBody>
      </p:sp>
      <p:pic>
        <p:nvPicPr>
          <p:cNvPr id="4" name="Picture 2" descr="Логотип н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677275" cy="1008062"/>
          </a:xfrm>
        </p:spPr>
        <p:txBody>
          <a:bodyPr/>
          <a:lstStyle/>
          <a:p>
            <a:pPr algn="r" eaLnBrk="1" hangingPunct="1"/>
            <a:r>
              <a:rPr lang="ru-RU" altLang="ru-RU" sz="2400" b="1" smtClean="0"/>
              <a:t>              ФГОС СОО  п.</a:t>
            </a:r>
            <a:r>
              <a:rPr lang="ru-RU" altLang="ru-RU" sz="2000" b="1" smtClean="0"/>
              <a:t> </a:t>
            </a:r>
            <a:r>
              <a:rPr lang="ru-RU" altLang="ru-RU" sz="1800" b="1" smtClean="0"/>
              <a:t>9. Предметные результаты освоения основной образовательной программы устанавливаются для учебных предметов </a:t>
            </a:r>
            <a:br>
              <a:rPr lang="ru-RU" altLang="ru-RU" sz="1800" b="1" smtClean="0"/>
            </a:br>
            <a:r>
              <a:rPr lang="ru-RU" altLang="ru-RU" sz="1800" b="1" smtClean="0">
                <a:solidFill>
                  <a:srgbClr val="A50021"/>
                </a:solidFill>
              </a:rPr>
              <a:t>на базовом и углубленном уровнях </a:t>
            </a:r>
            <a:endParaRPr lang="ru-RU" altLang="ru-RU" sz="240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80528" y="0"/>
            <a:ext cx="1656184" cy="914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Ключевые особенности ФГОС СОО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-324544" y="914400"/>
          <a:ext cx="9577064" cy="489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-180975" y="5876925"/>
            <a:ext cx="9324975" cy="981075"/>
          </a:xfrm>
          <a:prstGeom prst="roundRect">
            <a:avLst>
              <a:gd name="adj" fmla="val 380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A5002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A5002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A50021"/>
                </a:solidFill>
              </a:rPr>
              <a:t>Предметные результаты освоения основной образовательной программы должны обеспечивать возможность дальнейшего успешного профессионального обучения или профессиональной деятельности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A50021"/>
              </a:solidFill>
            </a:endParaRPr>
          </a:p>
        </p:txBody>
      </p:sp>
      <p:pic>
        <p:nvPicPr>
          <p:cNvPr id="6" name="Picture 2" descr="Логотип новы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4" y="5232803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Прямоугольник 1"/>
          <p:cNvSpPr>
            <a:spLocks noChangeArrowheads="1"/>
          </p:cNvSpPr>
          <p:nvPr/>
        </p:nvSpPr>
        <p:spPr bwMode="auto">
          <a:xfrm>
            <a:off x="4556" y="-10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C3399"/>
                </a:solidFill>
                <a:latin typeface="+mj-lt"/>
                <a:ea typeface="+mj-ea"/>
                <a:cs typeface="+mj-cs"/>
              </a:rPr>
              <a:t>Планируемые результаты  освоения ООП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556" y="551374"/>
          <a:ext cx="9144001" cy="6027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0"/>
                <a:gridCol w="2016224"/>
                <a:gridCol w="2232248"/>
                <a:gridCol w="2088232"/>
                <a:gridCol w="2195737"/>
              </a:tblGrid>
              <a:tr h="44169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Базовый уровень</a:t>
                      </a: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Углублённый уровень</a:t>
                      </a: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4019">
                <a:tc rowSpan="3">
                  <a:txBody>
                    <a:bodyPr/>
                    <a:lstStyle/>
                    <a:p>
                      <a:pPr algn="ctr"/>
                      <a:r>
                        <a:rPr lang="ru-RU" sz="2800" b="1" spc="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Тип      результата</a:t>
                      </a:r>
                      <a:endParaRPr lang="ru-RU" sz="2800" b="1" spc="300" baseline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«Проблемно-функциональные результаты» </a:t>
                      </a: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«Системно-теоретические результаты»</a:t>
                      </a: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6778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99"/>
                          </a:solidFill>
                        </a:rPr>
                        <a:t>Выпускник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0099"/>
                          </a:solidFill>
                        </a:rPr>
                        <a:t>Научится</a:t>
                      </a:r>
                      <a:endParaRPr lang="ru-RU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99"/>
                          </a:solidFill>
                        </a:rPr>
                        <a:t>Выпускник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0099"/>
                          </a:solidFill>
                        </a:rPr>
                        <a:t>получит возможность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0099"/>
                          </a:solidFill>
                        </a:rPr>
                        <a:t>научиться</a:t>
                      </a: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99"/>
                          </a:solidFill>
                        </a:rPr>
                        <a:t>Выпускник научится </a:t>
                      </a:r>
                      <a:endParaRPr lang="ru-RU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99"/>
                          </a:solidFill>
                        </a:rPr>
                        <a:t>Выпускник получит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0099"/>
                          </a:solidFill>
                        </a:rPr>
                        <a:t>возможность научиться</a:t>
                      </a: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134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использование в </a:t>
                      </a:r>
                      <a:r>
                        <a:rPr lang="ru-RU" sz="1700" b="1" dirty="0" smtClean="0">
                          <a:solidFill>
                            <a:srgbClr val="000066"/>
                          </a:solidFill>
                        </a:rPr>
                        <a:t>повседневной жизни</a:t>
                      </a:r>
                      <a:r>
                        <a:rPr lang="ru-RU" sz="17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ru-RU" sz="1700" dirty="0" smtClean="0"/>
                        <a:t>возможность продолжения образования по специальностям, не связанным с прикладным использованием …. </a:t>
                      </a:r>
                      <a:endParaRPr lang="ru-RU" sz="1700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0066"/>
                          </a:solidFill>
                        </a:rPr>
                        <a:t>развитие</a:t>
                      </a:r>
                      <a:r>
                        <a:rPr lang="ru-RU" sz="1700" b="1" baseline="0" dirty="0" smtClean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ru-RU" sz="1700" b="1" dirty="0" smtClean="0">
                          <a:solidFill>
                            <a:srgbClr val="000066"/>
                          </a:solidFill>
                        </a:rPr>
                        <a:t>мышления</a:t>
                      </a:r>
                      <a:r>
                        <a:rPr lang="ru-RU" sz="17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ru-RU" sz="1700" dirty="0" smtClean="0"/>
                        <a:t>использование в </a:t>
                      </a:r>
                      <a:r>
                        <a:rPr lang="ru-RU" sz="1700" b="1" dirty="0" smtClean="0">
                          <a:solidFill>
                            <a:srgbClr val="000066"/>
                          </a:solidFill>
                        </a:rPr>
                        <a:t>повседневной жизни</a:t>
                      </a:r>
                      <a:r>
                        <a:rPr lang="ru-RU" sz="1700" dirty="0" smtClean="0">
                          <a:solidFill>
                            <a:srgbClr val="000066"/>
                          </a:solidFill>
                        </a:rPr>
                        <a:t>, </a:t>
                      </a:r>
                      <a:r>
                        <a:rPr lang="ru-RU" sz="1700" dirty="0" smtClean="0"/>
                        <a:t>возможность продолжения образования по специальностям, не связанным с прикладным использованием …</a:t>
                      </a: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успешное </a:t>
                      </a:r>
                      <a:r>
                        <a:rPr lang="ru-RU" sz="1700" b="1" dirty="0" smtClean="0">
                          <a:solidFill>
                            <a:srgbClr val="000066"/>
                          </a:solidFill>
                        </a:rPr>
                        <a:t>продолжения образования </a:t>
                      </a:r>
                      <a:r>
                        <a:rPr lang="ru-RU" sz="1700" dirty="0" smtClean="0"/>
                        <a:t>по специальностям, связанным </a:t>
                      </a:r>
                      <a:r>
                        <a:rPr lang="ru-RU" sz="1700" b="1" dirty="0" smtClean="0">
                          <a:solidFill>
                            <a:srgbClr val="000066"/>
                          </a:solidFill>
                        </a:rPr>
                        <a:t>с прикладным использованием </a:t>
                      </a:r>
                      <a:r>
                        <a:rPr lang="ru-RU" sz="1700" dirty="0" smtClean="0"/>
                        <a:t>… </a:t>
                      </a:r>
                    </a:p>
                    <a:p>
                      <a:pPr algn="ctr"/>
                      <a:endParaRPr lang="ru-RU" sz="1700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успешное </a:t>
                      </a:r>
                      <a:r>
                        <a:rPr lang="ru-RU" sz="1700" b="1" dirty="0" smtClean="0">
                          <a:solidFill>
                            <a:srgbClr val="000066"/>
                          </a:solidFill>
                        </a:rPr>
                        <a:t>продолжение образования </a:t>
                      </a:r>
                      <a:r>
                        <a:rPr lang="ru-RU" sz="1700" dirty="0" smtClean="0"/>
                        <a:t>по специальностям, связанным с </a:t>
                      </a:r>
                      <a:r>
                        <a:rPr lang="ru-RU" sz="1700" b="1" dirty="0" smtClean="0">
                          <a:solidFill>
                            <a:srgbClr val="000066"/>
                          </a:solidFill>
                        </a:rPr>
                        <a:t>осуществлением научной и исследовательской деятельности </a:t>
                      </a:r>
                      <a:r>
                        <a:rPr lang="ru-RU" sz="1700" dirty="0" smtClean="0"/>
                        <a:t>в области …. </a:t>
                      </a:r>
                      <a:endParaRPr lang="ru-RU" sz="1700" dirty="0"/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Логотип н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Профессионализм педагога в…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i="1" dirty="0" smtClean="0"/>
              <a:t>Организации целеполагания </a:t>
            </a:r>
            <a:r>
              <a:rPr lang="ru-RU" i="1" dirty="0"/>
              <a:t>(мотивация – прикладные </a:t>
            </a:r>
            <a:r>
              <a:rPr lang="ru-RU" i="1" dirty="0" err="1"/>
              <a:t>проф.значимые</a:t>
            </a:r>
            <a:r>
              <a:rPr lang="ru-RU" i="1" dirty="0"/>
              <a:t> </a:t>
            </a:r>
            <a:r>
              <a:rPr lang="ru-RU" i="1" dirty="0" smtClean="0"/>
              <a:t>знания);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800" i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800" i="1" dirty="0" smtClean="0"/>
          </a:p>
          <a:p>
            <a:pPr>
              <a:defRPr/>
            </a:pPr>
            <a:r>
              <a:rPr lang="ru-RU" i="1" dirty="0" smtClean="0"/>
              <a:t>Обеспечении активного обучения (</a:t>
            </a:r>
            <a:r>
              <a:rPr lang="ru-RU" i="1" dirty="0"/>
              <a:t>технологии и методы исследования, </a:t>
            </a:r>
            <a:r>
              <a:rPr lang="ru-RU" i="1" dirty="0" err="1"/>
              <a:t>тьюторское</a:t>
            </a:r>
            <a:r>
              <a:rPr lang="ru-RU" i="1" dirty="0"/>
              <a:t> сопровождение вместо источника информации).</a:t>
            </a:r>
            <a:r>
              <a:rPr lang="ru-RU" dirty="0"/>
              <a:t> </a:t>
            </a:r>
          </a:p>
        </p:txBody>
      </p:sp>
      <p:pic>
        <p:nvPicPr>
          <p:cNvPr id="4" name="Picture 2" descr="Логотип н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Требования к предметным результатам </a:t>
            </a:r>
            <a:br>
              <a:rPr lang="ru-RU" altLang="ru-RU" sz="2800" smtClean="0"/>
            </a:br>
            <a:r>
              <a:rPr lang="ru-RU" altLang="ru-RU" sz="2800" smtClean="0"/>
              <a:t>освоения </a:t>
            </a:r>
            <a:r>
              <a:rPr lang="ru-RU" altLang="ru-RU" sz="2800" smtClean="0">
                <a:solidFill>
                  <a:srgbClr val="C00000"/>
                </a:solidFill>
              </a:rPr>
              <a:t>курса физики </a:t>
            </a:r>
            <a:r>
              <a:rPr lang="ru-RU" altLang="ru-RU" sz="2800" smtClean="0"/>
              <a:t>должны отражать</a:t>
            </a:r>
            <a:br>
              <a:rPr lang="ru-RU" altLang="ru-RU" sz="2800" smtClean="0"/>
            </a:br>
            <a:endParaRPr lang="ru-RU" altLang="ru-RU" sz="280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57687" cy="5949950"/>
          </a:xfrm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9600" dirty="0">
                <a:solidFill>
                  <a:srgbClr val="C00000"/>
                </a:solidFill>
              </a:rPr>
              <a:t>Б</a:t>
            </a:r>
            <a:r>
              <a:rPr lang="ru-RU" sz="9600" dirty="0" smtClean="0">
                <a:solidFill>
                  <a:srgbClr val="C00000"/>
                </a:solidFill>
              </a:rPr>
              <a:t>азовый уровень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7200" dirty="0" smtClean="0">
              <a:solidFill>
                <a:srgbClr val="C0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C0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600" dirty="0" smtClean="0"/>
              <a:t>1</a:t>
            </a:r>
            <a:r>
              <a:rPr lang="ru-RU" sz="5600" dirty="0"/>
              <a:t>) </a:t>
            </a:r>
            <a:r>
              <a:rPr lang="ru-RU" sz="5600" dirty="0" err="1"/>
              <a:t>сформированность</a:t>
            </a:r>
            <a:r>
              <a:rPr lang="ru-RU" sz="5600" dirty="0"/>
              <a:t> представлений о роли и месте физики в современной научной картине мира; понимание физической сущности наблюдаемых во Вселенной явлений; понимание роли физики в формировании кругозора и функциональной грамотности человека для решения практических задач;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56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600" dirty="0" smtClean="0"/>
              <a:t>2</a:t>
            </a:r>
            <a:r>
              <a:rPr lang="ru-RU" sz="5600" dirty="0"/>
              <a:t>) владение основополагающими физическими понятиями, закономерностями, законами и теориями; уверенное пользование физической терминологией и символикой;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56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600" dirty="0" smtClean="0"/>
              <a:t>4</a:t>
            </a:r>
            <a:r>
              <a:rPr lang="ru-RU" sz="5600" dirty="0"/>
              <a:t>) </a:t>
            </a:r>
            <a:r>
              <a:rPr lang="ru-RU" sz="5600" dirty="0" err="1"/>
              <a:t>сформированность</a:t>
            </a:r>
            <a:r>
              <a:rPr lang="ru-RU" sz="5600" dirty="0"/>
              <a:t> умения решать физические задачи;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56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600" dirty="0" smtClean="0"/>
              <a:t>5</a:t>
            </a:r>
            <a:r>
              <a:rPr lang="ru-RU" sz="5600" dirty="0"/>
              <a:t>) </a:t>
            </a:r>
            <a:r>
              <a:rPr lang="ru-RU" sz="5600" dirty="0" err="1"/>
              <a:t>сформированность</a:t>
            </a:r>
            <a:r>
              <a:rPr lang="ru-RU" sz="5600" dirty="0"/>
              <a:t> умения применять полученные знания для объяснения условий протекания физических явлений в природе и для принятия практических решений в</a:t>
            </a:r>
            <a:r>
              <a:rPr lang="en-US" sz="5600" dirty="0"/>
              <a:t> </a:t>
            </a:r>
            <a:r>
              <a:rPr lang="ru-RU" sz="5600" dirty="0"/>
              <a:t>повседневной жизни;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56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600" dirty="0" smtClean="0"/>
              <a:t>6</a:t>
            </a:r>
            <a:r>
              <a:rPr lang="ru-RU" sz="5600" dirty="0"/>
              <a:t>) </a:t>
            </a:r>
            <a:r>
              <a:rPr lang="ru-RU" sz="5600" dirty="0" err="1"/>
              <a:t>сформированность</a:t>
            </a:r>
            <a:r>
              <a:rPr lang="ru-RU" sz="5600" dirty="0"/>
              <a:t> собственной позиции по отношению к физической информации, получаемой из разных источников.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5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7075" y="1052513"/>
            <a:ext cx="4606925" cy="4786312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Углубленный уровень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 smtClean="0">
              <a:solidFill>
                <a:srgbClr val="C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1</a:t>
            </a:r>
            <a:r>
              <a:rPr lang="ru-RU" sz="1400" dirty="0"/>
              <a:t>) </a:t>
            </a:r>
            <a:r>
              <a:rPr lang="ru-RU" sz="1400" dirty="0" err="1"/>
              <a:t>сформированность</a:t>
            </a:r>
            <a:r>
              <a:rPr lang="ru-RU" sz="1400" dirty="0"/>
              <a:t> системы знаний об общих физических закономерностях, законах, теориях, представлений о действии во Вселенной физических законов, открытых в</a:t>
            </a:r>
            <a:r>
              <a:rPr lang="en-US" sz="1400" dirty="0"/>
              <a:t> </a:t>
            </a:r>
            <a:r>
              <a:rPr lang="ru-RU" sz="1400" dirty="0"/>
              <a:t>земных условиях</a:t>
            </a:r>
            <a:r>
              <a:rPr lang="ru-RU" sz="1400" dirty="0" smtClean="0"/>
              <a:t>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8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2</a:t>
            </a:r>
            <a:r>
              <a:rPr lang="ru-RU" sz="1400" dirty="0"/>
              <a:t>) </a:t>
            </a:r>
            <a:r>
              <a:rPr lang="ru-RU" sz="1400" dirty="0" err="1"/>
              <a:t>сформированность</a:t>
            </a:r>
            <a:r>
              <a:rPr lang="ru-RU" sz="1400" dirty="0"/>
              <a:t> умения исследовать и анализировать разнообразные физические явления и свойства объектов, объяснять принципы работы и характеристики приборов и устройств, объяснять связь основных космических объектов с геофизическими явлениями</a:t>
            </a:r>
            <a:r>
              <a:rPr lang="ru-RU" sz="1400" dirty="0" smtClean="0"/>
              <a:t>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8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3)</a:t>
            </a:r>
            <a:r>
              <a:rPr lang="ru-RU" sz="1400" dirty="0"/>
              <a:t> владение умениями выдвигать гипотезы на основе знания основополагающих физических закономерностей и законов, проверять их экспериментальными средствами, формулируя цель исследования</a:t>
            </a:r>
            <a:r>
              <a:rPr lang="ru-RU" sz="1400" dirty="0" smtClean="0"/>
              <a:t>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" dirty="0" smtClean="0"/>
              <a:t> </a:t>
            </a:r>
            <a:endParaRPr lang="ru-RU" sz="8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 smtClean="0"/>
              <a:t>4</a:t>
            </a:r>
            <a:r>
              <a:rPr lang="ru-RU" sz="1400" dirty="0"/>
              <a:t>) владение </a:t>
            </a:r>
            <a:r>
              <a:rPr lang="ru-RU" sz="1400" dirty="0" smtClean="0"/>
              <a:t>методами </a:t>
            </a:r>
            <a:r>
              <a:rPr lang="ru-RU" sz="1400" dirty="0"/>
              <a:t>планирования и проведения физических экспериментов, описания и анализа полученной измерительной информации, определения достоверности полученного </a:t>
            </a:r>
            <a:r>
              <a:rPr lang="ru-RU" sz="1400" dirty="0" smtClean="0"/>
              <a:t>результата. </a:t>
            </a:r>
            <a:endParaRPr lang="ru-RU" sz="14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37075" y="2924175"/>
            <a:ext cx="4606925" cy="649288"/>
          </a:xfrm>
          <a:prstGeom prst="rect">
            <a:avLst/>
          </a:prstGeom>
          <a:solidFill>
            <a:schemeClr val="accent3">
              <a:alpha val="3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37075" y="5732463"/>
            <a:ext cx="4675188" cy="471487"/>
          </a:xfrm>
          <a:prstGeom prst="rect">
            <a:avLst/>
          </a:prstGeom>
          <a:solidFill>
            <a:schemeClr val="accent3">
              <a:alpha val="3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2" descr="Логотип нов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792013" cy="64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е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Words>1344</Words>
  <Application>Microsoft Office PowerPoint</Application>
  <PresentationFormat>Экран (4:3)</PresentationFormat>
  <Paragraphs>259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Verdana</vt:lpstr>
      <vt:lpstr>Arial</vt:lpstr>
      <vt:lpstr>Wingdings</vt:lpstr>
      <vt:lpstr>Calibri</vt:lpstr>
      <vt:lpstr>Arial Black</vt:lpstr>
      <vt:lpstr>Times New Roman</vt:lpstr>
      <vt:lpstr>Профиль</vt:lpstr>
      <vt:lpstr>Пиксел</vt:lpstr>
      <vt:lpstr>Сеть</vt:lpstr>
      <vt:lpstr>ФГОС СОО: к чему надо готовиться уже сейчас?.</vt:lpstr>
      <vt:lpstr>Сфера Вашей педагогической деятельности связана с …</vt:lpstr>
      <vt:lpstr>Презентация PowerPoint</vt:lpstr>
      <vt:lpstr>Презентация PowerPoint</vt:lpstr>
      <vt:lpstr>Вопросы введения ФГОС СОО</vt:lpstr>
      <vt:lpstr>              ФГОС СОО  п. 9. Предметные результаты освоения основной образовательной программы устанавливаются для учебных предметов  на базовом и углубленном уровнях </vt:lpstr>
      <vt:lpstr>Презентация PowerPoint</vt:lpstr>
      <vt:lpstr>Профессионализм педагога в…</vt:lpstr>
      <vt:lpstr>Требования к предметным результатам  освоения курса физики должны отражать </vt:lpstr>
      <vt:lpstr>Презентация PowerPoint</vt:lpstr>
      <vt:lpstr>Учебный план профиля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К чему должен быть готов будущий старшеклассник?</vt:lpstr>
      <vt:lpstr>Презентация PowerPoint</vt:lpstr>
      <vt:lpstr>Презентация PowerPoint</vt:lpstr>
      <vt:lpstr>Презентация PowerPoint</vt:lpstr>
      <vt:lpstr>Принципы проектирования и реализации индивидуальных стратегий обучения</vt:lpstr>
      <vt:lpstr>Принципы проектирования и реализации индивидуальных стратегий обучения</vt:lpstr>
      <vt:lpstr>Принципы проектирования и реализации индивидуальных стратегий обучения</vt:lpstr>
      <vt:lpstr>Принципы проектирования и реализации индивидуальных стратегий обучения</vt:lpstr>
      <vt:lpstr>Технологии для достижения образовательных результатов ФГОС СОО</vt:lpstr>
      <vt:lpstr>Инфографика</vt:lpstr>
      <vt:lpstr>Инфографика</vt:lpstr>
      <vt:lpstr>Скрайбинг</vt:lpstr>
      <vt:lpstr>Скрайбинг</vt:lpstr>
      <vt:lpstr>Видеоскрайбинг речи сэра Кена Робинсона от RSA Animate 14 млн. просмотров</vt:lpstr>
      <vt:lpstr>Алгоритмизация проектной и научно-исследовательской работы в старшей школе</vt:lpstr>
      <vt:lpstr>ФГОС СОО п.11 Индивидуальный проект представляет собой особую форму организации деятельности обучающихся (учебное исследование или учебный проект)</vt:lpstr>
      <vt:lpstr>Тьютерство – это…</vt:lpstr>
      <vt:lpstr>ВОПРОС / УКАЗАНИЕ </vt:lpstr>
      <vt:lpstr>Матрица «Квалификация / желание»</vt:lpstr>
      <vt:lpstr>Презентация PowerPoint</vt:lpstr>
      <vt:lpstr>Стадии организации проектной и исследовательской деятельности учащихся</vt:lpstr>
      <vt:lpstr>Единый государственный экзамен (ЕГЭ) (выбор уровня Б или У)</vt:lpstr>
      <vt:lpstr>К чему надо готовиться педагогу старшей и основной школы в связи с введением ФГОС?</vt:lpstr>
      <vt:lpstr>Итак, к чему нужно готовиться учителю основной и старшей школы?</vt:lpstr>
      <vt:lpstr>Программы учебного центра «Всеобуч» по данному направлению:</vt:lpstr>
      <vt:lpstr>Тема следующего вебинара 18.09</vt:lpstr>
      <vt:lpstr>Спасибо за внимание!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воспитательного процесса</dc:title>
  <dc:creator>Стас</dc:creator>
  <cp:lastModifiedBy>User</cp:lastModifiedBy>
  <cp:revision>97</cp:revision>
  <dcterms:created xsi:type="dcterms:W3CDTF">2006-11-19T07:03:08Z</dcterms:created>
  <dcterms:modified xsi:type="dcterms:W3CDTF">2017-09-12T04:19:20Z</dcterms:modified>
</cp:coreProperties>
</file>