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45" r:id="rId2"/>
    <p:sldMasterId id="2147483993" r:id="rId3"/>
  </p:sldMasterIdLst>
  <p:sldIdLst>
    <p:sldId id="256" r:id="rId4"/>
    <p:sldId id="357" r:id="rId5"/>
    <p:sldId id="358" r:id="rId6"/>
    <p:sldId id="359" r:id="rId7"/>
    <p:sldId id="360" r:id="rId8"/>
    <p:sldId id="362" r:id="rId9"/>
    <p:sldId id="363" r:id="rId10"/>
    <p:sldId id="393" r:id="rId11"/>
    <p:sldId id="364" r:id="rId12"/>
    <p:sldId id="361" r:id="rId13"/>
    <p:sldId id="365" r:id="rId14"/>
    <p:sldId id="366" r:id="rId15"/>
    <p:sldId id="368" r:id="rId16"/>
    <p:sldId id="369" r:id="rId17"/>
    <p:sldId id="374" r:id="rId18"/>
    <p:sldId id="391" r:id="rId19"/>
    <p:sldId id="370" r:id="rId20"/>
    <p:sldId id="371" r:id="rId21"/>
    <p:sldId id="372" r:id="rId22"/>
    <p:sldId id="376" r:id="rId23"/>
    <p:sldId id="375" r:id="rId24"/>
    <p:sldId id="377" r:id="rId25"/>
    <p:sldId id="378" r:id="rId26"/>
    <p:sldId id="373" r:id="rId27"/>
    <p:sldId id="379" r:id="rId28"/>
    <p:sldId id="380" r:id="rId29"/>
    <p:sldId id="381" r:id="rId30"/>
    <p:sldId id="382" r:id="rId31"/>
    <p:sldId id="383" r:id="rId32"/>
    <p:sldId id="384" r:id="rId33"/>
    <p:sldId id="385" r:id="rId34"/>
    <p:sldId id="386" r:id="rId35"/>
    <p:sldId id="387" r:id="rId36"/>
    <p:sldId id="388" r:id="rId37"/>
    <p:sldId id="389" r:id="rId38"/>
    <p:sldId id="390" r:id="rId39"/>
    <p:sldId id="367" r:id="rId40"/>
    <p:sldId id="392" r:id="rId41"/>
    <p:sldId id="394" r:id="rId42"/>
    <p:sldId id="356" r:id="rId43"/>
    <p:sldId id="354" r:id="rId44"/>
    <p:sldId id="355" r:id="rId45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0000"/>
    <a:srgbClr val="00CCFF"/>
    <a:srgbClr val="FF0000"/>
    <a:srgbClr val="FF0066"/>
    <a:srgbClr val="FF6600"/>
    <a:srgbClr val="00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77AC6E-273C-4714-A7DF-D9933047184D}" type="doc">
      <dgm:prSet loTypeId="urn:microsoft.com/office/officeart/2005/8/layout/hList2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DBFD08E-21FC-4B09-AF5D-CF6D16FCB27C}">
      <dgm:prSet phldrT="[Текст]" phldr="1"/>
      <dgm:spPr/>
      <dgm:t>
        <a:bodyPr/>
        <a:lstStyle/>
        <a:p>
          <a:endParaRPr lang="ru-RU" dirty="0"/>
        </a:p>
      </dgm:t>
    </dgm:pt>
    <dgm:pt modelId="{147369A4-FB1C-4D77-A7EC-45372936E622}" type="parTrans" cxnId="{8F39347A-2D27-4B8D-AD65-0311125F7CE1}">
      <dgm:prSet/>
      <dgm:spPr/>
      <dgm:t>
        <a:bodyPr/>
        <a:lstStyle/>
        <a:p>
          <a:endParaRPr lang="ru-RU"/>
        </a:p>
      </dgm:t>
    </dgm:pt>
    <dgm:pt modelId="{D6D6C1ED-4291-4C5F-9561-611498669942}" type="sibTrans" cxnId="{8F39347A-2D27-4B8D-AD65-0311125F7CE1}">
      <dgm:prSet/>
      <dgm:spPr/>
      <dgm:t>
        <a:bodyPr/>
        <a:lstStyle/>
        <a:p>
          <a:endParaRPr lang="ru-RU"/>
        </a:p>
      </dgm:t>
    </dgm:pt>
    <dgm:pt modelId="{7E1B023D-AFEC-4312-B16A-FA8FC017227F}">
      <dgm:prSet phldrT="[Текст]" phldr="1"/>
      <dgm:spPr/>
      <dgm:t>
        <a:bodyPr/>
        <a:lstStyle/>
        <a:p>
          <a:endParaRPr lang="ru-RU"/>
        </a:p>
      </dgm:t>
    </dgm:pt>
    <dgm:pt modelId="{BE5589B2-319D-4762-BB9D-89D9F1F888FC}" type="parTrans" cxnId="{F363BBA6-96BA-44FF-AFE3-2217AA7B784E}">
      <dgm:prSet/>
      <dgm:spPr/>
      <dgm:t>
        <a:bodyPr/>
        <a:lstStyle/>
        <a:p>
          <a:endParaRPr lang="ru-RU"/>
        </a:p>
      </dgm:t>
    </dgm:pt>
    <dgm:pt modelId="{F72733D3-90BF-407D-8BFF-4F859AA5AE9F}" type="sibTrans" cxnId="{F363BBA6-96BA-44FF-AFE3-2217AA7B784E}">
      <dgm:prSet/>
      <dgm:spPr/>
      <dgm:t>
        <a:bodyPr/>
        <a:lstStyle/>
        <a:p>
          <a:endParaRPr lang="ru-RU"/>
        </a:p>
      </dgm:t>
    </dgm:pt>
    <dgm:pt modelId="{F3B8ADEA-C3ED-47DE-9113-3E01B2004583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Предметные результаты освоения основной образовательной программы для учебных предметов </a:t>
          </a:r>
          <a:r>
            <a:rPr lang="ru-RU" sz="1400" b="1" dirty="0" smtClean="0">
              <a:solidFill>
                <a:schemeClr val="tx1"/>
              </a:solidFill>
            </a:rPr>
            <a:t>на углубленном уровне ориентированы преимущественно на подготовку к последующему профессиональному образованию, развитие индивидуальных способностей обучающихся </a:t>
          </a:r>
          <a:r>
            <a:rPr lang="ru-RU" sz="1400" dirty="0" smtClean="0">
              <a:solidFill>
                <a:schemeClr val="tx1"/>
              </a:solidFill>
            </a:rPr>
            <a:t>путем более глубокого, чем это предусматривается базовым курсом, освоения основ наук, систематических знаний и способов действий, присущих данному учебному предмету</a:t>
          </a:r>
          <a:endParaRPr lang="ru-RU" sz="1400" dirty="0">
            <a:solidFill>
              <a:schemeClr val="tx1"/>
            </a:solidFill>
          </a:endParaRPr>
        </a:p>
      </dgm:t>
    </dgm:pt>
    <dgm:pt modelId="{1BC1E595-76D2-4119-9735-B65EC496788F}" type="parTrans" cxnId="{5C905E95-4CB6-4A15-ADE3-50206B214954}">
      <dgm:prSet/>
      <dgm:spPr/>
      <dgm:t>
        <a:bodyPr/>
        <a:lstStyle/>
        <a:p>
          <a:endParaRPr lang="ru-RU"/>
        </a:p>
      </dgm:t>
    </dgm:pt>
    <dgm:pt modelId="{3A651A37-7513-4D13-B3EA-F203DF6D21BC}" type="sibTrans" cxnId="{5C905E95-4CB6-4A15-ADE3-50206B214954}">
      <dgm:prSet/>
      <dgm:spPr/>
      <dgm:t>
        <a:bodyPr/>
        <a:lstStyle/>
        <a:p>
          <a:endParaRPr lang="ru-RU"/>
        </a:p>
      </dgm:t>
    </dgm:pt>
    <dgm:pt modelId="{46B206CA-D1FA-422E-B0F9-A9F2B001EA4E}">
      <dgm:prSet phldrT="[Текст]" phldr="1"/>
      <dgm:spPr/>
      <dgm:t>
        <a:bodyPr/>
        <a:lstStyle/>
        <a:p>
          <a:endParaRPr lang="ru-RU" sz="1100" dirty="0"/>
        </a:p>
      </dgm:t>
    </dgm:pt>
    <dgm:pt modelId="{E404CFED-D615-4D76-B915-448A1D42F735}" type="sibTrans" cxnId="{99C0DE74-0BA6-48AD-89DB-6136096878D2}">
      <dgm:prSet/>
      <dgm:spPr/>
      <dgm:t>
        <a:bodyPr/>
        <a:lstStyle/>
        <a:p>
          <a:endParaRPr lang="ru-RU"/>
        </a:p>
      </dgm:t>
    </dgm:pt>
    <dgm:pt modelId="{4F2C2A75-E05A-436C-B4D2-8267F7AE91F8}" type="parTrans" cxnId="{99C0DE74-0BA6-48AD-89DB-6136096878D2}">
      <dgm:prSet/>
      <dgm:spPr/>
      <dgm:t>
        <a:bodyPr/>
        <a:lstStyle/>
        <a:p>
          <a:endParaRPr lang="ru-RU"/>
        </a:p>
      </dgm:t>
    </dgm:pt>
    <dgm:pt modelId="{B871A67F-671A-43EE-A15C-8625BA48FE60}">
      <dgm:prSet custT="1"/>
      <dgm:spPr/>
      <dgm:t>
        <a:bodyPr/>
        <a:lstStyle/>
        <a:p>
          <a:endParaRPr lang="ru-RU" sz="1400" dirty="0">
            <a:solidFill>
              <a:schemeClr val="tx1"/>
            </a:solidFill>
          </a:endParaRPr>
        </a:p>
      </dgm:t>
    </dgm:pt>
    <dgm:pt modelId="{312CE349-445F-4B2B-BA0D-9562D6214D4C}" type="parTrans" cxnId="{D00A8CB9-FDA0-49BE-BBB2-C1A21AEDB880}">
      <dgm:prSet/>
      <dgm:spPr/>
      <dgm:t>
        <a:bodyPr/>
        <a:lstStyle/>
        <a:p>
          <a:endParaRPr lang="ru-RU"/>
        </a:p>
      </dgm:t>
    </dgm:pt>
    <dgm:pt modelId="{ED44EC19-2DA0-4EC8-974B-702857439BD8}" type="sibTrans" cxnId="{D00A8CB9-FDA0-49BE-BBB2-C1A21AEDB880}">
      <dgm:prSet/>
      <dgm:spPr/>
      <dgm:t>
        <a:bodyPr/>
        <a:lstStyle/>
        <a:p>
          <a:endParaRPr lang="ru-RU"/>
        </a:p>
      </dgm:t>
    </dgm:pt>
    <dgm:pt modelId="{364ECD5F-0E25-410F-9F23-009BEF488E33}">
      <dgm:prSet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Предметные результаты освоения </a:t>
          </a:r>
          <a:r>
            <a:rPr lang="ru-RU" sz="1400" b="1" dirty="0" smtClean="0">
              <a:solidFill>
                <a:schemeClr val="tx1"/>
              </a:solidFill>
            </a:rPr>
            <a:t>интегрированных учебных предметов ориентированы на формирование целостных представлений о мире и общей культуры обучающихся</a:t>
          </a:r>
          <a:r>
            <a:rPr lang="ru-RU" sz="1400" dirty="0" smtClean="0">
              <a:solidFill>
                <a:schemeClr val="tx1"/>
              </a:solidFill>
            </a:rPr>
            <a:t> путем освоения систематических научных знаний и способов действий на </a:t>
          </a:r>
          <a:r>
            <a:rPr lang="ru-RU" sz="1400" dirty="0" err="1" smtClean="0">
              <a:solidFill>
                <a:schemeClr val="tx1"/>
              </a:solidFill>
            </a:rPr>
            <a:t>метапредметной</a:t>
          </a:r>
          <a:r>
            <a:rPr lang="ru-RU" sz="1400" dirty="0" smtClean="0">
              <a:solidFill>
                <a:schemeClr val="tx1"/>
              </a:solidFill>
            </a:rPr>
            <a:t> основе</a:t>
          </a:r>
          <a:endParaRPr lang="ru-RU" sz="1400" dirty="0">
            <a:solidFill>
              <a:schemeClr val="tx1"/>
            </a:solidFill>
          </a:endParaRPr>
        </a:p>
      </dgm:t>
    </dgm:pt>
    <dgm:pt modelId="{30F4EEF6-F990-4F6D-A2CC-F452631B0363}" type="parTrans" cxnId="{CFD0D4D2-6DD4-4C2D-ABB1-749DAA087B58}">
      <dgm:prSet/>
      <dgm:spPr/>
      <dgm:t>
        <a:bodyPr/>
        <a:lstStyle/>
        <a:p>
          <a:endParaRPr lang="ru-RU"/>
        </a:p>
      </dgm:t>
    </dgm:pt>
    <dgm:pt modelId="{9E7D77AA-E8BF-4023-8506-78871E21B956}" type="sibTrans" cxnId="{CFD0D4D2-6DD4-4C2D-ABB1-749DAA087B58}">
      <dgm:prSet/>
      <dgm:spPr/>
      <dgm:t>
        <a:bodyPr/>
        <a:lstStyle/>
        <a:p>
          <a:endParaRPr lang="ru-RU"/>
        </a:p>
      </dgm:t>
    </dgm:pt>
    <dgm:pt modelId="{AAB9841D-672A-4A99-A30F-F33DE7A3B3A7}">
      <dgm:prSet phldrT="[Текст]" custT="1"/>
      <dgm:spPr/>
      <dgm:t>
        <a:bodyPr/>
        <a:lstStyle/>
        <a:p>
          <a:endParaRPr lang="ru-RU" sz="1600" b="1" dirty="0">
            <a:solidFill>
              <a:schemeClr val="tx1"/>
            </a:solidFill>
          </a:endParaRPr>
        </a:p>
      </dgm:t>
    </dgm:pt>
    <dgm:pt modelId="{170672FB-786D-4A6B-B58C-0EE743187703}" type="parTrans" cxnId="{F9E7C9D2-591E-4A28-B9E5-21FB4A4C09AC}">
      <dgm:prSet/>
      <dgm:spPr/>
      <dgm:t>
        <a:bodyPr/>
        <a:lstStyle/>
        <a:p>
          <a:endParaRPr lang="ru-RU"/>
        </a:p>
      </dgm:t>
    </dgm:pt>
    <dgm:pt modelId="{41B665FC-CCA9-4C7B-8144-DBE1EF512A01}" type="sibTrans" cxnId="{F9E7C9D2-591E-4A28-B9E5-21FB4A4C09AC}">
      <dgm:prSet/>
      <dgm:spPr/>
      <dgm:t>
        <a:bodyPr/>
        <a:lstStyle/>
        <a:p>
          <a:endParaRPr lang="ru-RU"/>
        </a:p>
      </dgm:t>
    </dgm:pt>
    <dgm:pt modelId="{2453AEB8-42C8-49F3-AC38-C52A075303CD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Предметные результаты освоения основной образовательной программы для учебных предметов </a:t>
          </a:r>
          <a:r>
            <a:rPr lang="ru-RU" sz="1400" b="1" dirty="0" smtClean="0">
              <a:solidFill>
                <a:schemeClr val="tx1"/>
              </a:solidFill>
            </a:rPr>
            <a:t>на базовом уровне ориентированы на обеспечение преимущественно общеобразовательной и общекультурной подготовки</a:t>
          </a:r>
          <a:endParaRPr lang="ru-RU" sz="1600" b="1" dirty="0">
            <a:solidFill>
              <a:schemeClr val="tx1"/>
            </a:solidFill>
          </a:endParaRPr>
        </a:p>
      </dgm:t>
    </dgm:pt>
    <dgm:pt modelId="{8B9054A0-55C1-4E6A-A3FA-078ABF28ACC7}" type="parTrans" cxnId="{12AE3FBD-DC4A-437A-9687-8E901EFFAB97}">
      <dgm:prSet/>
      <dgm:spPr/>
      <dgm:t>
        <a:bodyPr/>
        <a:lstStyle/>
        <a:p>
          <a:endParaRPr lang="ru-RU"/>
        </a:p>
      </dgm:t>
    </dgm:pt>
    <dgm:pt modelId="{3A538D07-4E52-4FE2-B745-8C1FF692A5B9}" type="sibTrans" cxnId="{12AE3FBD-DC4A-437A-9687-8E901EFFAB97}">
      <dgm:prSet/>
      <dgm:spPr/>
      <dgm:t>
        <a:bodyPr/>
        <a:lstStyle/>
        <a:p>
          <a:endParaRPr lang="ru-RU"/>
        </a:p>
      </dgm:t>
    </dgm:pt>
    <dgm:pt modelId="{C99F9BEA-3ECB-4312-8230-8F282DCC6841}" type="pres">
      <dgm:prSet presAssocID="{5F77AC6E-273C-4714-A7DF-D9933047184D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D085E42-B06D-496C-9131-E7093AB612FF}" type="pres">
      <dgm:prSet presAssocID="{1DBFD08E-21FC-4B09-AF5D-CF6D16FCB27C}" presName="compositeNode" presStyleCnt="0">
        <dgm:presLayoutVars>
          <dgm:bulletEnabled val="1"/>
        </dgm:presLayoutVars>
      </dgm:prSet>
      <dgm:spPr/>
    </dgm:pt>
    <dgm:pt modelId="{C0B2550F-BAA1-4C8D-B5F7-154ED8560C34}" type="pres">
      <dgm:prSet presAssocID="{1DBFD08E-21FC-4B09-AF5D-CF6D16FCB27C}" presName="imag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4E93E24-F49F-4A18-BBF5-C410BB9194C5}" type="pres">
      <dgm:prSet presAssocID="{1DBFD08E-21FC-4B09-AF5D-CF6D16FCB27C}" presName="childNode" presStyleLbl="node1" presStyleIdx="0" presStyleCnt="3" custScaleX="169737" custScaleY="121703" custLinFactNeighborX="2707" custLinFactNeighborY="39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9CECEA-A951-4FC5-9C63-3C13500671AF}" type="pres">
      <dgm:prSet presAssocID="{1DBFD08E-21FC-4B09-AF5D-CF6D16FCB27C}" presName="parentNode" presStyleLbl="revTx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D70132-6D72-40BD-B95D-05CD42CB0303}" type="pres">
      <dgm:prSet presAssocID="{D6D6C1ED-4291-4C5F-9561-611498669942}" presName="sibTrans" presStyleCnt="0"/>
      <dgm:spPr/>
    </dgm:pt>
    <dgm:pt modelId="{F2EFD75D-9E7B-4F65-BE24-1098A881F359}" type="pres">
      <dgm:prSet presAssocID="{7E1B023D-AFEC-4312-B16A-FA8FC017227F}" presName="compositeNode" presStyleCnt="0">
        <dgm:presLayoutVars>
          <dgm:bulletEnabled val="1"/>
        </dgm:presLayoutVars>
      </dgm:prSet>
      <dgm:spPr/>
    </dgm:pt>
    <dgm:pt modelId="{9A35B2B8-DBDF-4672-92FE-CF405B99DDBF}" type="pres">
      <dgm:prSet presAssocID="{7E1B023D-AFEC-4312-B16A-FA8FC017227F}" presName="image" presStyleLbl="fgImgPlace1" presStyleIdx="1" presStyleCnt="3" custScaleX="109423" custLinFactX="-20748" custLinFactNeighborX="-100000" custLinFactNeighborY="461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FA9AB0E-90E6-4B80-9E5F-CF57FEAF9855}" type="pres">
      <dgm:prSet presAssocID="{7E1B023D-AFEC-4312-B16A-FA8FC017227F}" presName="childNode" presStyleLbl="node1" presStyleIdx="1" presStyleCnt="3" custScaleX="198496" custScaleY="117162" custLinFactNeighborX="11279" custLinFactNeighborY="65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7F4C99-F86C-4A7E-BF65-989C413EDF18}" type="pres">
      <dgm:prSet presAssocID="{7E1B023D-AFEC-4312-B16A-FA8FC017227F}" presName="parentNode" presStyleLbl="revTx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747B79-7BE0-4BB1-9BE1-7AFD4C36F2D1}" type="pres">
      <dgm:prSet presAssocID="{F72733D3-90BF-407D-8BFF-4F859AA5AE9F}" presName="sibTrans" presStyleCnt="0"/>
      <dgm:spPr/>
    </dgm:pt>
    <dgm:pt modelId="{73FB4F5D-6315-4655-B2D2-A9703419197F}" type="pres">
      <dgm:prSet presAssocID="{46B206CA-D1FA-422E-B0F9-A9F2B001EA4E}" presName="compositeNode" presStyleCnt="0">
        <dgm:presLayoutVars>
          <dgm:bulletEnabled val="1"/>
        </dgm:presLayoutVars>
      </dgm:prSet>
      <dgm:spPr/>
    </dgm:pt>
    <dgm:pt modelId="{496D1CA5-1F4A-413C-94E8-07CE57926573}" type="pres">
      <dgm:prSet presAssocID="{46B206CA-D1FA-422E-B0F9-A9F2B001EA4E}" presName="image" presStyleLbl="fgImgPlace1" presStyleIdx="2" presStyleCnt="3" custLinFactNeighborX="-29818" custLinFactNeighborY="2547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805AC2F-7F38-4BE0-94BA-10A58D1C0746}" type="pres">
      <dgm:prSet presAssocID="{46B206CA-D1FA-422E-B0F9-A9F2B001EA4E}" presName="childNode" presStyleLbl="node1" presStyleIdx="2" presStyleCnt="3" custScaleX="155070" custScaleY="112434" custLinFactNeighborX="15176" custLinFactNeighborY="39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6089DE-4F30-4360-BA89-2FC923B2CF41}" type="pres">
      <dgm:prSet presAssocID="{46B206CA-D1FA-422E-B0F9-A9F2B001EA4E}" presName="parentNode" presStyleLbl="revTx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0A8CB9-FDA0-49BE-BBB2-C1A21AEDB880}" srcId="{46B206CA-D1FA-422E-B0F9-A9F2B001EA4E}" destId="{B871A67F-671A-43EE-A15C-8625BA48FE60}" srcOrd="0" destOrd="0" parTransId="{312CE349-445F-4B2B-BA0D-9562D6214D4C}" sibTransId="{ED44EC19-2DA0-4EC8-974B-702857439BD8}"/>
    <dgm:cxn modelId="{8F39347A-2D27-4B8D-AD65-0311125F7CE1}" srcId="{5F77AC6E-273C-4714-A7DF-D9933047184D}" destId="{1DBFD08E-21FC-4B09-AF5D-CF6D16FCB27C}" srcOrd="0" destOrd="0" parTransId="{147369A4-FB1C-4D77-A7EC-45372936E622}" sibTransId="{D6D6C1ED-4291-4C5F-9561-611498669942}"/>
    <dgm:cxn modelId="{F363BBA6-96BA-44FF-AFE3-2217AA7B784E}" srcId="{5F77AC6E-273C-4714-A7DF-D9933047184D}" destId="{7E1B023D-AFEC-4312-B16A-FA8FC017227F}" srcOrd="1" destOrd="0" parTransId="{BE5589B2-319D-4762-BB9D-89D9F1F888FC}" sibTransId="{F72733D3-90BF-407D-8BFF-4F859AA5AE9F}"/>
    <dgm:cxn modelId="{8FEA799F-D6FE-4CC5-8A85-A49EDE73EF23}" type="presOf" srcId="{1DBFD08E-21FC-4B09-AF5D-CF6D16FCB27C}" destId="{AB9CECEA-A951-4FC5-9C63-3C13500671AF}" srcOrd="0" destOrd="0" presId="urn:microsoft.com/office/officeart/2005/8/layout/hList2#2"/>
    <dgm:cxn modelId="{12AE3FBD-DC4A-437A-9687-8E901EFFAB97}" srcId="{1DBFD08E-21FC-4B09-AF5D-CF6D16FCB27C}" destId="{2453AEB8-42C8-49F3-AC38-C52A075303CD}" srcOrd="1" destOrd="0" parTransId="{8B9054A0-55C1-4E6A-A3FA-078ABF28ACC7}" sibTransId="{3A538D07-4E52-4FE2-B745-8C1FF692A5B9}"/>
    <dgm:cxn modelId="{5C905E95-4CB6-4A15-ADE3-50206B214954}" srcId="{7E1B023D-AFEC-4312-B16A-FA8FC017227F}" destId="{F3B8ADEA-C3ED-47DE-9113-3E01B2004583}" srcOrd="0" destOrd="0" parTransId="{1BC1E595-76D2-4119-9735-B65EC496788F}" sibTransId="{3A651A37-7513-4D13-B3EA-F203DF6D21BC}"/>
    <dgm:cxn modelId="{F5F4E784-97F1-4E6D-B34B-4E9BB04A2504}" type="presOf" srcId="{7E1B023D-AFEC-4312-B16A-FA8FC017227F}" destId="{737F4C99-F86C-4A7E-BF65-989C413EDF18}" srcOrd="0" destOrd="0" presId="urn:microsoft.com/office/officeart/2005/8/layout/hList2#2"/>
    <dgm:cxn modelId="{3679FEAE-629A-477E-B6FB-0F560B414E7C}" type="presOf" srcId="{AAB9841D-672A-4A99-A30F-F33DE7A3B3A7}" destId="{D4E93E24-F49F-4A18-BBF5-C410BB9194C5}" srcOrd="0" destOrd="0" presId="urn:microsoft.com/office/officeart/2005/8/layout/hList2#2"/>
    <dgm:cxn modelId="{9DE90E73-959F-4189-819C-D0532B52425C}" type="presOf" srcId="{364ECD5F-0E25-410F-9F23-009BEF488E33}" destId="{D805AC2F-7F38-4BE0-94BA-10A58D1C0746}" srcOrd="0" destOrd="1" presId="urn:microsoft.com/office/officeart/2005/8/layout/hList2#2"/>
    <dgm:cxn modelId="{B457687C-EDDD-4CE8-A27F-2D80920EC05C}" type="presOf" srcId="{B871A67F-671A-43EE-A15C-8625BA48FE60}" destId="{D805AC2F-7F38-4BE0-94BA-10A58D1C0746}" srcOrd="0" destOrd="0" presId="urn:microsoft.com/office/officeart/2005/8/layout/hList2#2"/>
    <dgm:cxn modelId="{10339B2F-F98B-4A86-A7E8-2377828E0EDC}" type="presOf" srcId="{5F77AC6E-273C-4714-A7DF-D9933047184D}" destId="{C99F9BEA-3ECB-4312-8230-8F282DCC6841}" srcOrd="0" destOrd="0" presId="urn:microsoft.com/office/officeart/2005/8/layout/hList2#2"/>
    <dgm:cxn modelId="{F9E7C9D2-591E-4A28-B9E5-21FB4A4C09AC}" srcId="{1DBFD08E-21FC-4B09-AF5D-CF6D16FCB27C}" destId="{AAB9841D-672A-4A99-A30F-F33DE7A3B3A7}" srcOrd="0" destOrd="0" parTransId="{170672FB-786D-4A6B-B58C-0EE743187703}" sibTransId="{41B665FC-CCA9-4C7B-8144-DBE1EF512A01}"/>
    <dgm:cxn modelId="{549F41F0-A811-47BF-B03F-DAAF295B4E58}" type="presOf" srcId="{46B206CA-D1FA-422E-B0F9-A9F2B001EA4E}" destId="{E36089DE-4F30-4360-BA89-2FC923B2CF41}" srcOrd="0" destOrd="0" presId="urn:microsoft.com/office/officeart/2005/8/layout/hList2#2"/>
    <dgm:cxn modelId="{99C0DE74-0BA6-48AD-89DB-6136096878D2}" srcId="{5F77AC6E-273C-4714-A7DF-D9933047184D}" destId="{46B206CA-D1FA-422E-B0F9-A9F2B001EA4E}" srcOrd="2" destOrd="0" parTransId="{4F2C2A75-E05A-436C-B4D2-8267F7AE91F8}" sibTransId="{E404CFED-D615-4D76-B915-448A1D42F735}"/>
    <dgm:cxn modelId="{F5BF1499-5999-43F2-979A-0DCBEC3C6C20}" type="presOf" srcId="{2453AEB8-42C8-49F3-AC38-C52A075303CD}" destId="{D4E93E24-F49F-4A18-BBF5-C410BB9194C5}" srcOrd="0" destOrd="1" presId="urn:microsoft.com/office/officeart/2005/8/layout/hList2#2"/>
    <dgm:cxn modelId="{CFD0D4D2-6DD4-4C2D-ABB1-749DAA087B58}" srcId="{46B206CA-D1FA-422E-B0F9-A9F2B001EA4E}" destId="{364ECD5F-0E25-410F-9F23-009BEF488E33}" srcOrd="1" destOrd="0" parTransId="{30F4EEF6-F990-4F6D-A2CC-F452631B0363}" sibTransId="{9E7D77AA-E8BF-4023-8506-78871E21B956}"/>
    <dgm:cxn modelId="{78CA9E20-EDFF-4A83-BB2E-DF55042F9DB7}" type="presOf" srcId="{F3B8ADEA-C3ED-47DE-9113-3E01B2004583}" destId="{BFA9AB0E-90E6-4B80-9E5F-CF57FEAF9855}" srcOrd="0" destOrd="0" presId="urn:microsoft.com/office/officeart/2005/8/layout/hList2#2"/>
    <dgm:cxn modelId="{6B0894CE-4AF8-4048-8B97-DA04230C776B}" type="presParOf" srcId="{C99F9BEA-3ECB-4312-8230-8F282DCC6841}" destId="{AD085E42-B06D-496C-9131-E7093AB612FF}" srcOrd="0" destOrd="0" presId="urn:microsoft.com/office/officeart/2005/8/layout/hList2#2"/>
    <dgm:cxn modelId="{66D1C67E-9A15-42C4-817E-52CA3D7B86BE}" type="presParOf" srcId="{AD085E42-B06D-496C-9131-E7093AB612FF}" destId="{C0B2550F-BAA1-4C8D-B5F7-154ED8560C34}" srcOrd="0" destOrd="0" presId="urn:microsoft.com/office/officeart/2005/8/layout/hList2#2"/>
    <dgm:cxn modelId="{BFE7A4F8-2BFA-48C3-9798-99918DBCAA8F}" type="presParOf" srcId="{AD085E42-B06D-496C-9131-E7093AB612FF}" destId="{D4E93E24-F49F-4A18-BBF5-C410BB9194C5}" srcOrd="1" destOrd="0" presId="urn:microsoft.com/office/officeart/2005/8/layout/hList2#2"/>
    <dgm:cxn modelId="{3D3C6766-53DD-4D08-B602-DF4FA708618E}" type="presParOf" srcId="{AD085E42-B06D-496C-9131-E7093AB612FF}" destId="{AB9CECEA-A951-4FC5-9C63-3C13500671AF}" srcOrd="2" destOrd="0" presId="urn:microsoft.com/office/officeart/2005/8/layout/hList2#2"/>
    <dgm:cxn modelId="{04386AAD-AE4E-4C3B-A39D-D7B8035C2379}" type="presParOf" srcId="{C99F9BEA-3ECB-4312-8230-8F282DCC6841}" destId="{30D70132-6D72-40BD-B95D-05CD42CB0303}" srcOrd="1" destOrd="0" presId="urn:microsoft.com/office/officeart/2005/8/layout/hList2#2"/>
    <dgm:cxn modelId="{27C26057-574D-4488-B08E-467F0096251C}" type="presParOf" srcId="{C99F9BEA-3ECB-4312-8230-8F282DCC6841}" destId="{F2EFD75D-9E7B-4F65-BE24-1098A881F359}" srcOrd="2" destOrd="0" presId="urn:microsoft.com/office/officeart/2005/8/layout/hList2#2"/>
    <dgm:cxn modelId="{124E9CE1-6BDE-4042-84F1-EB7D8F2B1815}" type="presParOf" srcId="{F2EFD75D-9E7B-4F65-BE24-1098A881F359}" destId="{9A35B2B8-DBDF-4672-92FE-CF405B99DDBF}" srcOrd="0" destOrd="0" presId="urn:microsoft.com/office/officeart/2005/8/layout/hList2#2"/>
    <dgm:cxn modelId="{82FFB5F8-EA9E-48A8-BAFA-0DAE90508A29}" type="presParOf" srcId="{F2EFD75D-9E7B-4F65-BE24-1098A881F359}" destId="{BFA9AB0E-90E6-4B80-9E5F-CF57FEAF9855}" srcOrd="1" destOrd="0" presId="urn:microsoft.com/office/officeart/2005/8/layout/hList2#2"/>
    <dgm:cxn modelId="{CE2C2669-159F-4936-B123-52DEBEDAC395}" type="presParOf" srcId="{F2EFD75D-9E7B-4F65-BE24-1098A881F359}" destId="{737F4C99-F86C-4A7E-BF65-989C413EDF18}" srcOrd="2" destOrd="0" presId="urn:microsoft.com/office/officeart/2005/8/layout/hList2#2"/>
    <dgm:cxn modelId="{25586A73-4428-4236-9BC6-C14A94B2A6C6}" type="presParOf" srcId="{C99F9BEA-3ECB-4312-8230-8F282DCC6841}" destId="{5D747B79-7BE0-4BB1-9BE1-7AFD4C36F2D1}" srcOrd="3" destOrd="0" presId="urn:microsoft.com/office/officeart/2005/8/layout/hList2#2"/>
    <dgm:cxn modelId="{785E36DA-29D2-4E23-9D8F-5B3F8BDD2023}" type="presParOf" srcId="{C99F9BEA-3ECB-4312-8230-8F282DCC6841}" destId="{73FB4F5D-6315-4655-B2D2-A9703419197F}" srcOrd="4" destOrd="0" presId="urn:microsoft.com/office/officeart/2005/8/layout/hList2#2"/>
    <dgm:cxn modelId="{EEFC4E3D-F811-4C21-BE42-863C1B16A210}" type="presParOf" srcId="{73FB4F5D-6315-4655-B2D2-A9703419197F}" destId="{496D1CA5-1F4A-413C-94E8-07CE57926573}" srcOrd="0" destOrd="0" presId="urn:microsoft.com/office/officeart/2005/8/layout/hList2#2"/>
    <dgm:cxn modelId="{13D9792D-D556-4F0D-8A09-B5A1B9FE3A1E}" type="presParOf" srcId="{73FB4F5D-6315-4655-B2D2-A9703419197F}" destId="{D805AC2F-7F38-4BE0-94BA-10A58D1C0746}" srcOrd="1" destOrd="0" presId="urn:microsoft.com/office/officeart/2005/8/layout/hList2#2"/>
    <dgm:cxn modelId="{98943713-C48F-4F60-9D57-409E806FD9B5}" type="presParOf" srcId="{73FB4F5D-6315-4655-B2D2-A9703419197F}" destId="{E36089DE-4F30-4360-BA89-2FC923B2CF41}" srcOrd="2" destOrd="0" presId="urn:microsoft.com/office/officeart/2005/8/layout/hList2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9CECEA-A951-4FC5-9C63-3C13500671AF}">
      <dsp:nvSpPr>
        <dsp:cNvPr id="0" name=""/>
        <dsp:cNvSpPr/>
      </dsp:nvSpPr>
      <dsp:spPr>
        <a:xfrm rot="16200000">
          <a:off x="-1102061" y="2293328"/>
          <a:ext cx="3814873" cy="3042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68293" bIns="0" numCol="1" spcCol="1270" anchor="t" anchorCtr="0">
          <a:noAutofit/>
        </a:bodyPr>
        <a:lstStyle/>
        <a:p>
          <a:pPr lvl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>
        <a:off x="-1102061" y="2293328"/>
        <a:ext cx="3814873" cy="304206"/>
      </dsp:txXfrm>
    </dsp:sp>
    <dsp:sp modelId="{D4E93E24-F49F-4A18-BBF5-C410BB9194C5}">
      <dsp:nvSpPr>
        <dsp:cNvPr id="0" name=""/>
        <dsp:cNvSpPr/>
      </dsp:nvSpPr>
      <dsp:spPr>
        <a:xfrm>
          <a:off x="470145" y="248047"/>
          <a:ext cx="2571972" cy="46428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268293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b="1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tx1"/>
              </a:solidFill>
            </a:rPr>
            <a:t>Предметные результаты освоения основной образовательной программы для учебных предметов </a:t>
          </a:r>
          <a:r>
            <a:rPr lang="ru-RU" sz="1400" b="1" kern="1200" dirty="0" smtClean="0">
              <a:solidFill>
                <a:schemeClr val="tx1"/>
              </a:solidFill>
            </a:rPr>
            <a:t>на базовом уровне ориентированы на обеспечение преимущественно общеобразовательной и общекультурной подготовки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470145" y="248047"/>
        <a:ext cx="2571972" cy="4642816"/>
      </dsp:txXfrm>
    </dsp:sp>
    <dsp:sp modelId="{C0B2550F-BAA1-4C8D-B5F7-154ED8560C34}">
      <dsp:nvSpPr>
        <dsp:cNvPr id="0" name=""/>
        <dsp:cNvSpPr/>
      </dsp:nvSpPr>
      <dsp:spPr>
        <a:xfrm>
          <a:off x="653272" y="136442"/>
          <a:ext cx="608412" cy="608412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7F4C99-F86C-4A7E-BF65-989C413EDF18}">
      <dsp:nvSpPr>
        <dsp:cNvPr id="0" name=""/>
        <dsp:cNvSpPr/>
      </dsp:nvSpPr>
      <dsp:spPr>
        <a:xfrm rot="16200000">
          <a:off x="2082479" y="2280910"/>
          <a:ext cx="3814873" cy="3042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68293" bIns="0" numCol="1" spcCol="1270" anchor="t" anchorCtr="0">
          <a:noAutofit/>
        </a:bodyPr>
        <a:lstStyle/>
        <a:p>
          <a:pPr lvl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2082479" y="2280910"/>
        <a:ext cx="3814873" cy="304206"/>
      </dsp:txXfrm>
    </dsp:sp>
    <dsp:sp modelId="{BFA9AB0E-90E6-4B80-9E5F-CF57FEAF9855}">
      <dsp:nvSpPr>
        <dsp:cNvPr id="0" name=""/>
        <dsp:cNvSpPr/>
      </dsp:nvSpPr>
      <dsp:spPr>
        <a:xfrm>
          <a:off x="3566687" y="421281"/>
          <a:ext cx="3007748" cy="44695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268293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tx1"/>
              </a:solidFill>
            </a:rPr>
            <a:t>Предметные результаты освоения основной образовательной программы для учебных предметов </a:t>
          </a:r>
          <a:r>
            <a:rPr lang="ru-RU" sz="1400" b="1" kern="1200" dirty="0" smtClean="0">
              <a:solidFill>
                <a:schemeClr val="tx1"/>
              </a:solidFill>
            </a:rPr>
            <a:t>на углубленном уровне ориентированы преимущественно на подготовку к последующему профессиональному образованию, развитие индивидуальных способностей обучающихся </a:t>
          </a:r>
          <a:r>
            <a:rPr lang="ru-RU" sz="1400" kern="1200" dirty="0" smtClean="0">
              <a:solidFill>
                <a:schemeClr val="tx1"/>
              </a:solidFill>
            </a:rPr>
            <a:t>путем более глубокого, чем это предусматривается базовым курсом, освоения основ наук, систематических знаний и способов действий, присущих данному учебному предмету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3566687" y="421281"/>
        <a:ext cx="3007748" cy="4469582"/>
      </dsp:txXfrm>
    </dsp:sp>
    <dsp:sp modelId="{9A35B2B8-DBDF-4672-92FE-CF405B99DDBF}">
      <dsp:nvSpPr>
        <dsp:cNvPr id="0" name=""/>
        <dsp:cNvSpPr/>
      </dsp:nvSpPr>
      <dsp:spPr>
        <a:xfrm>
          <a:off x="3074502" y="152120"/>
          <a:ext cx="665743" cy="608412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6089DE-4F30-4360-BA89-2FC923B2CF41}">
      <dsp:nvSpPr>
        <dsp:cNvPr id="0" name=""/>
        <dsp:cNvSpPr/>
      </dsp:nvSpPr>
      <dsp:spPr>
        <a:xfrm rot="16200000">
          <a:off x="5155897" y="2280910"/>
          <a:ext cx="3814873" cy="3042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68293" bIns="0" numCol="1" spcCol="1270" anchor="t" anchorCtr="0">
          <a:noAutofit/>
        </a:bodyPr>
        <a:lstStyle/>
        <a:p>
          <a:pPr lvl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>
        <a:off x="5155897" y="2280910"/>
        <a:ext cx="3814873" cy="304206"/>
      </dsp:txXfrm>
    </dsp:sp>
    <dsp:sp modelId="{D805AC2F-7F38-4BE0-94BA-10A58D1C0746}">
      <dsp:nvSpPr>
        <dsp:cNvPr id="0" name=""/>
        <dsp:cNvSpPr/>
      </dsp:nvSpPr>
      <dsp:spPr>
        <a:xfrm>
          <a:off x="7028165" y="440733"/>
          <a:ext cx="2349728" cy="4289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268293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tx1"/>
              </a:solidFill>
            </a:rPr>
            <a:t>Предметные результаты освоения </a:t>
          </a:r>
          <a:r>
            <a:rPr lang="ru-RU" sz="1400" b="1" kern="1200" dirty="0" smtClean="0">
              <a:solidFill>
                <a:schemeClr val="tx1"/>
              </a:solidFill>
            </a:rPr>
            <a:t>интегрированных учебных предметов ориентированы на формирование целостных представлений о мире и общей культуры обучающихся</a:t>
          </a:r>
          <a:r>
            <a:rPr lang="ru-RU" sz="1400" kern="1200" dirty="0" smtClean="0">
              <a:solidFill>
                <a:schemeClr val="tx1"/>
              </a:solidFill>
            </a:rPr>
            <a:t> путем освоения систематических научных знаний и способов действий на </a:t>
          </a:r>
          <a:r>
            <a:rPr lang="ru-RU" sz="1400" kern="1200" dirty="0" err="1" smtClean="0">
              <a:solidFill>
                <a:schemeClr val="tx1"/>
              </a:solidFill>
            </a:rPr>
            <a:t>метапредметной</a:t>
          </a:r>
          <a:r>
            <a:rPr lang="ru-RU" sz="1400" kern="1200" dirty="0" smtClean="0">
              <a:solidFill>
                <a:schemeClr val="tx1"/>
              </a:solidFill>
            </a:rPr>
            <a:t> основе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7028165" y="440733"/>
        <a:ext cx="2349728" cy="4289215"/>
      </dsp:txXfrm>
    </dsp:sp>
    <dsp:sp modelId="{496D1CA5-1F4A-413C-94E8-07CE57926573}">
      <dsp:nvSpPr>
        <dsp:cNvPr id="0" name=""/>
        <dsp:cNvSpPr/>
      </dsp:nvSpPr>
      <dsp:spPr>
        <a:xfrm>
          <a:off x="6729815" y="279017"/>
          <a:ext cx="608412" cy="608412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#2">
  <dgm:title val=""/>
  <dgm:desc val=""/>
  <dgm:catLst>
    <dgm:cat type="list" pri="6000"/>
    <dgm:cat type="relationship" pri="1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6 w 1000"/>
              <a:gd name="T3" fmla="*/ 0 h 1000"/>
              <a:gd name="T4" fmla="*/ 2147483646 w 1000"/>
              <a:gd name="T5" fmla="*/ 2147483646 h 1000"/>
              <a:gd name="T6" fmla="*/ 0 w 1000"/>
              <a:gd name="T7" fmla="*/ 2147483646 h 1000"/>
              <a:gd name="T8" fmla="*/ 0 w 1000"/>
              <a:gd name="T9" fmla="*/ 0 h 1000"/>
              <a:gd name="T10" fmla="*/ 2147483646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77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0403247-8BB8-4748-8C2D-D154A64B951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1003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B6DA2F-1E99-4061-99DB-BBA88921570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69792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B059A2-7AA4-479B-BAF2-3FFF58AC47C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4606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ru-RU" sz="2400" smtClean="0">
                <a:latin typeface="Times New Roman" panose="02020603050405020304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2400" smtClean="0">
                <a:latin typeface="Times New Roman" panose="02020603050405020304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sz="2400" smtClean="0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13928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3928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28F19A-4564-4843-AD81-5AAB423BBB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0086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F6AA35-A156-4637-8A76-F575EE790075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600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68DB7B-FD1F-4FD6-A9A3-DAA7D9C58D5E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362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4B22FA-090B-4C5E-945D-2AE2D87CF09E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0898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705E86-4C18-4B33-BDF3-CCA32A029F26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7197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2333FA-4C79-49B9-B890-A609F9F8EB7F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8882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B3C8E9-BB85-4D3E-BB7C-1264CCABA0C0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7832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9D6CC7-5775-4A34-B223-47EBC2666EE7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562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8EBB78-E9B7-41E3-AB80-8CAEC90A6D1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56328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1BA615-1341-4923-9B29-A594B40EABB2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8445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CD106D-D142-4151-95FF-B99BC40F5F65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6548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20343A-1F0B-4E3D-99FE-E8F0800B9C28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5433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679FDD-A929-4D8A-B381-16F168A86B52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7102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/>
          </p:cNvSpPr>
          <p:nvPr/>
        </p:nvSpPr>
        <p:spPr bwMode="auto">
          <a:xfrm>
            <a:off x="7315200" y="1066800"/>
            <a:ext cx="0" cy="4495800"/>
          </a:xfrm>
          <a:custGeom>
            <a:avLst/>
            <a:gdLst>
              <a:gd name="T0" fmla="*/ 0 h 4495800"/>
              <a:gd name="T1" fmla="*/ 2247900 h 4495800"/>
              <a:gd name="T2" fmla="*/ 4495800 h 4495800"/>
              <a:gd name="T3" fmla="*/ 2247900 h 4495800"/>
              <a:gd name="T4" fmla="*/ 0 h 4495800"/>
              <a:gd name="T5" fmla="*/ 4495800 h 4495800"/>
              <a:gd name="T6" fmla="*/ 17694720 60000 65536"/>
              <a:gd name="T7" fmla="*/ 0 60000 65536"/>
              <a:gd name="T8" fmla="*/ 5898240 60000 65536"/>
              <a:gd name="T9" fmla="*/ 11796480 60000 65536"/>
              <a:gd name="T10" fmla="*/ 5898240 60000 65536"/>
              <a:gd name="T11" fmla="*/ 17694720 60000 65536"/>
              <a:gd name="T12" fmla="*/ 0 h 4495800"/>
              <a:gd name="T13" fmla="*/ 4495800 h 4495800"/>
            </a:gdLst>
            <a:ahLst/>
            <a:cxnLst>
              <a:cxn ang="T6">
                <a:pos x="0" y="T0"/>
              </a:cxn>
              <a:cxn ang="T7">
                <a:pos x="0" y="T1"/>
              </a:cxn>
              <a:cxn ang="T8">
                <a:pos x="0" y="T2"/>
              </a:cxn>
              <a:cxn ang="T9">
                <a:pos x="0" y="T3"/>
              </a:cxn>
              <a:cxn ang="T10">
                <a:pos x="0" y="T4"/>
              </a:cxn>
              <a:cxn ang="T11">
                <a:pos x="0" y="T5"/>
              </a:cxn>
            </a:cxnLst>
            <a:rect l="0" t="T12" r="0" b="T13"/>
            <a:pathLst>
              <a:path h="4495800">
                <a:moveTo>
                  <a:pt x="0" y="0"/>
                </a:moveTo>
                <a:lnTo>
                  <a:pt x="1" y="4495800"/>
                </a:lnTo>
              </a:path>
            </a:pathLst>
          </a:custGeom>
          <a:noFill/>
          <a:ln w="952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7492995" y="2992438"/>
            <a:chExt cx="1338271" cy="2189164"/>
          </a:xfrm>
        </p:grpSpPr>
        <p:sp>
          <p:nvSpPr>
            <p:cNvPr id="6" name="Oval 9"/>
            <p:cNvSpPr>
              <a:spLocks/>
            </p:cNvSpPr>
            <p:nvPr/>
          </p:nvSpPr>
          <p:spPr bwMode="auto">
            <a:xfrm>
              <a:off x="7492995" y="2992438"/>
              <a:ext cx="201614" cy="201612"/>
            </a:xfrm>
            <a:custGeom>
              <a:avLst/>
              <a:gdLst>
                <a:gd name="T0" fmla="*/ 100807 w 201614"/>
                <a:gd name="T1" fmla="*/ 0 h 201612"/>
                <a:gd name="T2" fmla="*/ 201614 w 201614"/>
                <a:gd name="T3" fmla="*/ 100806 h 201612"/>
                <a:gd name="T4" fmla="*/ 100807 w 201614"/>
                <a:gd name="T5" fmla="*/ 201612 h 201612"/>
                <a:gd name="T6" fmla="*/ 0 w 201614"/>
                <a:gd name="T7" fmla="*/ 100806 h 201612"/>
                <a:gd name="T8" fmla="*/ 29526 w 201614"/>
                <a:gd name="T9" fmla="*/ 29525 h 201612"/>
                <a:gd name="T10" fmla="*/ 29526 w 201614"/>
                <a:gd name="T11" fmla="*/ 172087 h 201612"/>
                <a:gd name="T12" fmla="*/ 172088 w 201614"/>
                <a:gd name="T13" fmla="*/ 172087 h 201612"/>
                <a:gd name="T14" fmla="*/ 172088 w 201614"/>
                <a:gd name="T15" fmla="*/ 29525 h 201612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4"/>
                <a:gd name="T25" fmla="*/ 29525 h 201612"/>
                <a:gd name="T26" fmla="*/ 172088 w 201614"/>
                <a:gd name="T27" fmla="*/ 172087 h 2016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4" h="201612">
                  <a:moveTo>
                    <a:pt x="0" y="100806"/>
                  </a:moveTo>
                  <a:lnTo>
                    <a:pt x="0" y="100806"/>
                  </a:lnTo>
                  <a:cubicBezTo>
                    <a:pt x="0" y="45132"/>
                    <a:pt x="45132" y="0"/>
                    <a:pt x="100806" y="0"/>
                  </a:cubicBezTo>
                  <a:cubicBezTo>
                    <a:pt x="156481" y="0"/>
                    <a:pt x="201614" y="45132"/>
                    <a:pt x="201614" y="100806"/>
                  </a:cubicBezTo>
                  <a:cubicBezTo>
                    <a:pt x="201614" y="156479"/>
                    <a:pt x="156481" y="201612"/>
                    <a:pt x="100807" y="201612"/>
                  </a:cubicBezTo>
                  <a:cubicBezTo>
                    <a:pt x="45132" y="201612"/>
                    <a:pt x="0" y="156479"/>
                    <a:pt x="0" y="100806"/>
                  </a:cubicBezTo>
                  <a:close/>
                </a:path>
              </a:pathLst>
            </a:custGeom>
            <a:solidFill>
              <a:srgbClr val="33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Oval 10"/>
            <p:cNvSpPr>
              <a:spLocks/>
            </p:cNvSpPr>
            <p:nvPr/>
          </p:nvSpPr>
          <p:spPr bwMode="auto">
            <a:xfrm>
              <a:off x="7777160" y="2992438"/>
              <a:ext cx="201613" cy="201612"/>
            </a:xfrm>
            <a:custGeom>
              <a:avLst/>
              <a:gdLst>
                <a:gd name="T0" fmla="*/ 100807 w 201613"/>
                <a:gd name="T1" fmla="*/ 0 h 201612"/>
                <a:gd name="T2" fmla="*/ 201613 w 201613"/>
                <a:gd name="T3" fmla="*/ 100806 h 201612"/>
                <a:gd name="T4" fmla="*/ 100807 w 201613"/>
                <a:gd name="T5" fmla="*/ 201612 h 201612"/>
                <a:gd name="T6" fmla="*/ 0 w 201613"/>
                <a:gd name="T7" fmla="*/ 100806 h 201612"/>
                <a:gd name="T8" fmla="*/ 29526 w 201613"/>
                <a:gd name="T9" fmla="*/ 29525 h 201612"/>
                <a:gd name="T10" fmla="*/ 29526 w 201613"/>
                <a:gd name="T11" fmla="*/ 172087 h 201612"/>
                <a:gd name="T12" fmla="*/ 172087 w 201613"/>
                <a:gd name="T13" fmla="*/ 172087 h 201612"/>
                <a:gd name="T14" fmla="*/ 172087 w 201613"/>
                <a:gd name="T15" fmla="*/ 29525 h 201612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3"/>
                <a:gd name="T25" fmla="*/ 29525 h 201612"/>
                <a:gd name="T26" fmla="*/ 172087 w 201613"/>
                <a:gd name="T27" fmla="*/ 172087 h 2016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3" h="201612">
                  <a:moveTo>
                    <a:pt x="0" y="100806"/>
                  </a:moveTo>
                  <a:lnTo>
                    <a:pt x="0" y="100806"/>
                  </a:lnTo>
                  <a:cubicBezTo>
                    <a:pt x="0" y="45132"/>
                    <a:pt x="45132" y="0"/>
                    <a:pt x="100805" y="0"/>
                  </a:cubicBezTo>
                  <a:cubicBezTo>
                    <a:pt x="156479" y="0"/>
                    <a:pt x="201612" y="45132"/>
                    <a:pt x="201612" y="100806"/>
                  </a:cubicBezTo>
                  <a:cubicBezTo>
                    <a:pt x="201612" y="156479"/>
                    <a:pt x="156479" y="201612"/>
                    <a:pt x="100806" y="201612"/>
                  </a:cubicBezTo>
                  <a:cubicBezTo>
                    <a:pt x="45132" y="201612"/>
                    <a:pt x="0" y="156479"/>
                    <a:pt x="0" y="100806"/>
                  </a:cubicBezTo>
                  <a:close/>
                </a:path>
              </a:pathLst>
            </a:custGeom>
            <a:solidFill>
              <a:srgbClr val="33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Oval 11"/>
            <p:cNvSpPr>
              <a:spLocks/>
            </p:cNvSpPr>
            <p:nvPr/>
          </p:nvSpPr>
          <p:spPr bwMode="auto">
            <a:xfrm>
              <a:off x="8061323" y="2992438"/>
              <a:ext cx="201614" cy="201612"/>
            </a:xfrm>
            <a:custGeom>
              <a:avLst/>
              <a:gdLst>
                <a:gd name="T0" fmla="*/ 100807 w 201614"/>
                <a:gd name="T1" fmla="*/ 0 h 201612"/>
                <a:gd name="T2" fmla="*/ 201614 w 201614"/>
                <a:gd name="T3" fmla="*/ 100806 h 201612"/>
                <a:gd name="T4" fmla="*/ 100807 w 201614"/>
                <a:gd name="T5" fmla="*/ 201612 h 201612"/>
                <a:gd name="T6" fmla="*/ 0 w 201614"/>
                <a:gd name="T7" fmla="*/ 100806 h 201612"/>
                <a:gd name="T8" fmla="*/ 29526 w 201614"/>
                <a:gd name="T9" fmla="*/ 29525 h 201612"/>
                <a:gd name="T10" fmla="*/ 29526 w 201614"/>
                <a:gd name="T11" fmla="*/ 172087 h 201612"/>
                <a:gd name="T12" fmla="*/ 172088 w 201614"/>
                <a:gd name="T13" fmla="*/ 172087 h 201612"/>
                <a:gd name="T14" fmla="*/ 172088 w 201614"/>
                <a:gd name="T15" fmla="*/ 29525 h 201612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4"/>
                <a:gd name="T25" fmla="*/ 29525 h 201612"/>
                <a:gd name="T26" fmla="*/ 172088 w 201614"/>
                <a:gd name="T27" fmla="*/ 172087 h 2016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4" h="201612">
                  <a:moveTo>
                    <a:pt x="0" y="100806"/>
                  </a:moveTo>
                  <a:lnTo>
                    <a:pt x="0" y="100806"/>
                  </a:lnTo>
                  <a:cubicBezTo>
                    <a:pt x="0" y="45132"/>
                    <a:pt x="45132" y="0"/>
                    <a:pt x="100806" y="0"/>
                  </a:cubicBezTo>
                  <a:cubicBezTo>
                    <a:pt x="156481" y="0"/>
                    <a:pt x="201614" y="45132"/>
                    <a:pt x="201614" y="100806"/>
                  </a:cubicBezTo>
                  <a:cubicBezTo>
                    <a:pt x="201614" y="156479"/>
                    <a:pt x="156481" y="201612"/>
                    <a:pt x="100807" y="201612"/>
                  </a:cubicBezTo>
                  <a:cubicBezTo>
                    <a:pt x="45132" y="201612"/>
                    <a:pt x="0" y="156479"/>
                    <a:pt x="0" y="100806"/>
                  </a:cubicBezTo>
                  <a:close/>
                </a:path>
              </a:pathLst>
            </a:custGeom>
            <a:solidFill>
              <a:srgbClr val="33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Oval 12"/>
            <p:cNvSpPr>
              <a:spLocks/>
            </p:cNvSpPr>
            <p:nvPr/>
          </p:nvSpPr>
          <p:spPr bwMode="auto">
            <a:xfrm>
              <a:off x="7492995" y="3276600"/>
              <a:ext cx="201614" cy="201613"/>
            </a:xfrm>
            <a:custGeom>
              <a:avLst/>
              <a:gdLst>
                <a:gd name="T0" fmla="*/ 100807 w 201614"/>
                <a:gd name="T1" fmla="*/ 0 h 201613"/>
                <a:gd name="T2" fmla="*/ 201614 w 201614"/>
                <a:gd name="T3" fmla="*/ 100807 h 201613"/>
                <a:gd name="T4" fmla="*/ 100807 w 201614"/>
                <a:gd name="T5" fmla="*/ 201613 h 201613"/>
                <a:gd name="T6" fmla="*/ 0 w 201614"/>
                <a:gd name="T7" fmla="*/ 100807 h 201613"/>
                <a:gd name="T8" fmla="*/ 29526 w 201614"/>
                <a:gd name="T9" fmla="*/ 29526 h 201613"/>
                <a:gd name="T10" fmla="*/ 29526 w 201614"/>
                <a:gd name="T11" fmla="*/ 172087 h 201613"/>
                <a:gd name="T12" fmla="*/ 172088 w 201614"/>
                <a:gd name="T13" fmla="*/ 172087 h 201613"/>
                <a:gd name="T14" fmla="*/ 172088 w 201614"/>
                <a:gd name="T15" fmla="*/ 29526 h 201613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4"/>
                <a:gd name="T25" fmla="*/ 29526 h 201613"/>
                <a:gd name="T26" fmla="*/ 172088 w 201614"/>
                <a:gd name="T27" fmla="*/ 172087 h 2016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4" h="201613">
                  <a:moveTo>
                    <a:pt x="0" y="100807"/>
                  </a:moveTo>
                  <a:lnTo>
                    <a:pt x="0" y="100807"/>
                  </a:lnTo>
                  <a:cubicBezTo>
                    <a:pt x="0" y="45132"/>
                    <a:pt x="45132" y="0"/>
                    <a:pt x="100806" y="0"/>
                  </a:cubicBezTo>
                  <a:cubicBezTo>
                    <a:pt x="156481" y="0"/>
                    <a:pt x="201614" y="45132"/>
                    <a:pt x="201614" y="100807"/>
                  </a:cubicBezTo>
                  <a:cubicBezTo>
                    <a:pt x="201614" y="156481"/>
                    <a:pt x="156481" y="201614"/>
                    <a:pt x="100807" y="201614"/>
                  </a:cubicBezTo>
                  <a:cubicBezTo>
                    <a:pt x="45132" y="201614"/>
                    <a:pt x="0" y="156481"/>
                    <a:pt x="0" y="100807"/>
                  </a:cubicBezTo>
                  <a:close/>
                </a:path>
              </a:pathLst>
            </a:custGeom>
            <a:solidFill>
              <a:srgbClr val="33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Oval 13"/>
            <p:cNvSpPr>
              <a:spLocks/>
            </p:cNvSpPr>
            <p:nvPr/>
          </p:nvSpPr>
          <p:spPr bwMode="auto">
            <a:xfrm>
              <a:off x="7777160" y="3276600"/>
              <a:ext cx="201613" cy="201613"/>
            </a:xfrm>
            <a:custGeom>
              <a:avLst/>
              <a:gdLst>
                <a:gd name="T0" fmla="*/ 100807 w 201613"/>
                <a:gd name="T1" fmla="*/ 0 h 201613"/>
                <a:gd name="T2" fmla="*/ 201613 w 201613"/>
                <a:gd name="T3" fmla="*/ 100807 h 201613"/>
                <a:gd name="T4" fmla="*/ 100807 w 201613"/>
                <a:gd name="T5" fmla="*/ 201613 h 201613"/>
                <a:gd name="T6" fmla="*/ 0 w 201613"/>
                <a:gd name="T7" fmla="*/ 100807 h 201613"/>
                <a:gd name="T8" fmla="*/ 29526 w 201613"/>
                <a:gd name="T9" fmla="*/ 29526 h 201613"/>
                <a:gd name="T10" fmla="*/ 29526 w 201613"/>
                <a:gd name="T11" fmla="*/ 172087 h 201613"/>
                <a:gd name="T12" fmla="*/ 172087 w 201613"/>
                <a:gd name="T13" fmla="*/ 172087 h 201613"/>
                <a:gd name="T14" fmla="*/ 172087 w 201613"/>
                <a:gd name="T15" fmla="*/ 29526 h 201613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3"/>
                <a:gd name="T25" fmla="*/ 29526 h 201613"/>
                <a:gd name="T26" fmla="*/ 172087 w 201613"/>
                <a:gd name="T27" fmla="*/ 172087 h 2016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3" h="201613">
                  <a:moveTo>
                    <a:pt x="0" y="100807"/>
                  </a:moveTo>
                  <a:lnTo>
                    <a:pt x="0" y="100807"/>
                  </a:lnTo>
                  <a:cubicBezTo>
                    <a:pt x="0" y="45132"/>
                    <a:pt x="45132" y="0"/>
                    <a:pt x="100806" y="0"/>
                  </a:cubicBezTo>
                  <a:cubicBezTo>
                    <a:pt x="156481" y="0"/>
                    <a:pt x="201614" y="45132"/>
                    <a:pt x="201614" y="100807"/>
                  </a:cubicBezTo>
                  <a:cubicBezTo>
                    <a:pt x="201614" y="156481"/>
                    <a:pt x="156481" y="201614"/>
                    <a:pt x="100807" y="201614"/>
                  </a:cubicBezTo>
                  <a:cubicBezTo>
                    <a:pt x="45132" y="201614"/>
                    <a:pt x="0" y="156481"/>
                    <a:pt x="0" y="100807"/>
                  </a:cubicBezTo>
                  <a:close/>
                </a:path>
              </a:pathLst>
            </a:custGeom>
            <a:solidFill>
              <a:srgbClr val="33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Oval 14"/>
            <p:cNvSpPr>
              <a:spLocks/>
            </p:cNvSpPr>
            <p:nvPr/>
          </p:nvSpPr>
          <p:spPr bwMode="auto">
            <a:xfrm>
              <a:off x="8061323" y="3276600"/>
              <a:ext cx="201614" cy="201613"/>
            </a:xfrm>
            <a:custGeom>
              <a:avLst/>
              <a:gdLst>
                <a:gd name="T0" fmla="*/ 100807 w 201614"/>
                <a:gd name="T1" fmla="*/ 0 h 201613"/>
                <a:gd name="T2" fmla="*/ 201614 w 201614"/>
                <a:gd name="T3" fmla="*/ 100807 h 201613"/>
                <a:gd name="T4" fmla="*/ 100807 w 201614"/>
                <a:gd name="T5" fmla="*/ 201613 h 201613"/>
                <a:gd name="T6" fmla="*/ 0 w 201614"/>
                <a:gd name="T7" fmla="*/ 100807 h 201613"/>
                <a:gd name="T8" fmla="*/ 29526 w 201614"/>
                <a:gd name="T9" fmla="*/ 29526 h 201613"/>
                <a:gd name="T10" fmla="*/ 29526 w 201614"/>
                <a:gd name="T11" fmla="*/ 172087 h 201613"/>
                <a:gd name="T12" fmla="*/ 172088 w 201614"/>
                <a:gd name="T13" fmla="*/ 172087 h 201613"/>
                <a:gd name="T14" fmla="*/ 172088 w 201614"/>
                <a:gd name="T15" fmla="*/ 29526 h 201613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4"/>
                <a:gd name="T25" fmla="*/ 29526 h 201613"/>
                <a:gd name="T26" fmla="*/ 172088 w 201614"/>
                <a:gd name="T27" fmla="*/ 172087 h 2016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4" h="201613">
                  <a:moveTo>
                    <a:pt x="0" y="100807"/>
                  </a:moveTo>
                  <a:lnTo>
                    <a:pt x="0" y="100807"/>
                  </a:lnTo>
                  <a:cubicBezTo>
                    <a:pt x="0" y="45132"/>
                    <a:pt x="45132" y="0"/>
                    <a:pt x="100806" y="0"/>
                  </a:cubicBezTo>
                  <a:cubicBezTo>
                    <a:pt x="156481" y="0"/>
                    <a:pt x="201614" y="45132"/>
                    <a:pt x="201614" y="100807"/>
                  </a:cubicBezTo>
                  <a:cubicBezTo>
                    <a:pt x="201614" y="156481"/>
                    <a:pt x="156481" y="201614"/>
                    <a:pt x="100807" y="201614"/>
                  </a:cubicBezTo>
                  <a:cubicBezTo>
                    <a:pt x="45132" y="201614"/>
                    <a:pt x="0" y="156481"/>
                    <a:pt x="0" y="100807"/>
                  </a:cubicBezTo>
                  <a:close/>
                </a:path>
              </a:pathLst>
            </a:custGeom>
            <a:solidFill>
              <a:srgbClr val="33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Oval 15"/>
            <p:cNvSpPr>
              <a:spLocks/>
            </p:cNvSpPr>
            <p:nvPr/>
          </p:nvSpPr>
          <p:spPr bwMode="auto">
            <a:xfrm>
              <a:off x="8345488" y="3276600"/>
              <a:ext cx="201613" cy="201613"/>
            </a:xfrm>
            <a:custGeom>
              <a:avLst/>
              <a:gdLst>
                <a:gd name="T0" fmla="*/ 100807 w 201613"/>
                <a:gd name="T1" fmla="*/ 0 h 201613"/>
                <a:gd name="T2" fmla="*/ 201613 w 201613"/>
                <a:gd name="T3" fmla="*/ 100807 h 201613"/>
                <a:gd name="T4" fmla="*/ 100807 w 201613"/>
                <a:gd name="T5" fmla="*/ 201613 h 201613"/>
                <a:gd name="T6" fmla="*/ 0 w 201613"/>
                <a:gd name="T7" fmla="*/ 100807 h 201613"/>
                <a:gd name="T8" fmla="*/ 29526 w 201613"/>
                <a:gd name="T9" fmla="*/ 29526 h 201613"/>
                <a:gd name="T10" fmla="*/ 29526 w 201613"/>
                <a:gd name="T11" fmla="*/ 172087 h 201613"/>
                <a:gd name="T12" fmla="*/ 172087 w 201613"/>
                <a:gd name="T13" fmla="*/ 172087 h 201613"/>
                <a:gd name="T14" fmla="*/ 172087 w 201613"/>
                <a:gd name="T15" fmla="*/ 29526 h 201613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3"/>
                <a:gd name="T25" fmla="*/ 29526 h 201613"/>
                <a:gd name="T26" fmla="*/ 172087 w 201613"/>
                <a:gd name="T27" fmla="*/ 172087 h 2016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3" h="201613">
                  <a:moveTo>
                    <a:pt x="0" y="100807"/>
                  </a:moveTo>
                  <a:lnTo>
                    <a:pt x="0" y="100807"/>
                  </a:lnTo>
                  <a:cubicBezTo>
                    <a:pt x="0" y="45132"/>
                    <a:pt x="45132" y="0"/>
                    <a:pt x="100806" y="0"/>
                  </a:cubicBezTo>
                  <a:cubicBezTo>
                    <a:pt x="156481" y="0"/>
                    <a:pt x="201614" y="45132"/>
                    <a:pt x="201614" y="100807"/>
                  </a:cubicBezTo>
                  <a:cubicBezTo>
                    <a:pt x="201614" y="156481"/>
                    <a:pt x="156481" y="201614"/>
                    <a:pt x="100807" y="201614"/>
                  </a:cubicBezTo>
                  <a:cubicBezTo>
                    <a:pt x="45132" y="201614"/>
                    <a:pt x="0" y="156481"/>
                    <a:pt x="0" y="100807"/>
                  </a:cubicBez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Oval 16"/>
            <p:cNvSpPr>
              <a:spLocks/>
            </p:cNvSpPr>
            <p:nvPr/>
          </p:nvSpPr>
          <p:spPr bwMode="auto">
            <a:xfrm>
              <a:off x="7492995" y="3560764"/>
              <a:ext cx="201614" cy="201612"/>
            </a:xfrm>
            <a:custGeom>
              <a:avLst/>
              <a:gdLst>
                <a:gd name="T0" fmla="*/ 100807 w 201614"/>
                <a:gd name="T1" fmla="*/ 0 h 201612"/>
                <a:gd name="T2" fmla="*/ 201614 w 201614"/>
                <a:gd name="T3" fmla="*/ 100806 h 201612"/>
                <a:gd name="T4" fmla="*/ 100807 w 201614"/>
                <a:gd name="T5" fmla="*/ 201612 h 201612"/>
                <a:gd name="T6" fmla="*/ 0 w 201614"/>
                <a:gd name="T7" fmla="*/ 100806 h 201612"/>
                <a:gd name="T8" fmla="*/ 29526 w 201614"/>
                <a:gd name="T9" fmla="*/ 29525 h 201612"/>
                <a:gd name="T10" fmla="*/ 29526 w 201614"/>
                <a:gd name="T11" fmla="*/ 172087 h 201612"/>
                <a:gd name="T12" fmla="*/ 172088 w 201614"/>
                <a:gd name="T13" fmla="*/ 172087 h 201612"/>
                <a:gd name="T14" fmla="*/ 172088 w 201614"/>
                <a:gd name="T15" fmla="*/ 29525 h 201612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4"/>
                <a:gd name="T25" fmla="*/ 29525 h 201612"/>
                <a:gd name="T26" fmla="*/ 172088 w 201614"/>
                <a:gd name="T27" fmla="*/ 172087 h 2016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4" h="201612">
                  <a:moveTo>
                    <a:pt x="0" y="100806"/>
                  </a:moveTo>
                  <a:lnTo>
                    <a:pt x="0" y="100806"/>
                  </a:lnTo>
                  <a:cubicBezTo>
                    <a:pt x="0" y="45132"/>
                    <a:pt x="45132" y="0"/>
                    <a:pt x="100806" y="0"/>
                  </a:cubicBezTo>
                  <a:cubicBezTo>
                    <a:pt x="156481" y="0"/>
                    <a:pt x="201614" y="45132"/>
                    <a:pt x="201614" y="100806"/>
                  </a:cubicBezTo>
                  <a:cubicBezTo>
                    <a:pt x="201614" y="156479"/>
                    <a:pt x="156481" y="201612"/>
                    <a:pt x="100807" y="201612"/>
                  </a:cubicBezTo>
                  <a:cubicBezTo>
                    <a:pt x="45132" y="201612"/>
                    <a:pt x="0" y="156479"/>
                    <a:pt x="0" y="100806"/>
                  </a:cubicBezTo>
                  <a:close/>
                </a:path>
              </a:pathLst>
            </a:custGeom>
            <a:solidFill>
              <a:srgbClr val="33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Oval 17"/>
            <p:cNvSpPr>
              <a:spLocks/>
            </p:cNvSpPr>
            <p:nvPr/>
          </p:nvSpPr>
          <p:spPr bwMode="auto">
            <a:xfrm>
              <a:off x="7777160" y="3560764"/>
              <a:ext cx="201613" cy="201612"/>
            </a:xfrm>
            <a:custGeom>
              <a:avLst/>
              <a:gdLst>
                <a:gd name="T0" fmla="*/ 100807 w 201613"/>
                <a:gd name="T1" fmla="*/ 0 h 201612"/>
                <a:gd name="T2" fmla="*/ 201613 w 201613"/>
                <a:gd name="T3" fmla="*/ 100806 h 201612"/>
                <a:gd name="T4" fmla="*/ 100807 w 201613"/>
                <a:gd name="T5" fmla="*/ 201612 h 201612"/>
                <a:gd name="T6" fmla="*/ 0 w 201613"/>
                <a:gd name="T7" fmla="*/ 100806 h 201612"/>
                <a:gd name="T8" fmla="*/ 29526 w 201613"/>
                <a:gd name="T9" fmla="*/ 29525 h 201612"/>
                <a:gd name="T10" fmla="*/ 29526 w 201613"/>
                <a:gd name="T11" fmla="*/ 172087 h 201612"/>
                <a:gd name="T12" fmla="*/ 172087 w 201613"/>
                <a:gd name="T13" fmla="*/ 172087 h 201612"/>
                <a:gd name="T14" fmla="*/ 172087 w 201613"/>
                <a:gd name="T15" fmla="*/ 29525 h 201612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3"/>
                <a:gd name="T25" fmla="*/ 29525 h 201612"/>
                <a:gd name="T26" fmla="*/ 172087 w 201613"/>
                <a:gd name="T27" fmla="*/ 172087 h 2016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3" h="201612">
                  <a:moveTo>
                    <a:pt x="0" y="100806"/>
                  </a:moveTo>
                  <a:lnTo>
                    <a:pt x="0" y="100806"/>
                  </a:lnTo>
                  <a:cubicBezTo>
                    <a:pt x="0" y="45132"/>
                    <a:pt x="45132" y="0"/>
                    <a:pt x="100805" y="0"/>
                  </a:cubicBezTo>
                  <a:cubicBezTo>
                    <a:pt x="156479" y="0"/>
                    <a:pt x="201612" y="45132"/>
                    <a:pt x="201612" y="100806"/>
                  </a:cubicBezTo>
                  <a:cubicBezTo>
                    <a:pt x="201612" y="156479"/>
                    <a:pt x="156479" y="201612"/>
                    <a:pt x="100806" y="201612"/>
                  </a:cubicBezTo>
                  <a:cubicBezTo>
                    <a:pt x="45132" y="201612"/>
                    <a:pt x="0" y="156479"/>
                    <a:pt x="0" y="100806"/>
                  </a:cubicBezTo>
                  <a:close/>
                </a:path>
              </a:pathLst>
            </a:custGeom>
            <a:solidFill>
              <a:srgbClr val="33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Oval 18"/>
            <p:cNvSpPr>
              <a:spLocks/>
            </p:cNvSpPr>
            <p:nvPr/>
          </p:nvSpPr>
          <p:spPr bwMode="auto">
            <a:xfrm>
              <a:off x="8061323" y="3560764"/>
              <a:ext cx="201614" cy="201612"/>
            </a:xfrm>
            <a:custGeom>
              <a:avLst/>
              <a:gdLst>
                <a:gd name="T0" fmla="*/ 100807 w 201614"/>
                <a:gd name="T1" fmla="*/ 0 h 201612"/>
                <a:gd name="T2" fmla="*/ 201614 w 201614"/>
                <a:gd name="T3" fmla="*/ 100806 h 201612"/>
                <a:gd name="T4" fmla="*/ 100807 w 201614"/>
                <a:gd name="T5" fmla="*/ 201612 h 201612"/>
                <a:gd name="T6" fmla="*/ 0 w 201614"/>
                <a:gd name="T7" fmla="*/ 100806 h 201612"/>
                <a:gd name="T8" fmla="*/ 29526 w 201614"/>
                <a:gd name="T9" fmla="*/ 29525 h 201612"/>
                <a:gd name="T10" fmla="*/ 29526 w 201614"/>
                <a:gd name="T11" fmla="*/ 172087 h 201612"/>
                <a:gd name="T12" fmla="*/ 172088 w 201614"/>
                <a:gd name="T13" fmla="*/ 172087 h 201612"/>
                <a:gd name="T14" fmla="*/ 172088 w 201614"/>
                <a:gd name="T15" fmla="*/ 29525 h 201612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4"/>
                <a:gd name="T25" fmla="*/ 29525 h 201612"/>
                <a:gd name="T26" fmla="*/ 172088 w 201614"/>
                <a:gd name="T27" fmla="*/ 172087 h 2016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4" h="201612">
                  <a:moveTo>
                    <a:pt x="0" y="100806"/>
                  </a:moveTo>
                  <a:lnTo>
                    <a:pt x="0" y="100806"/>
                  </a:lnTo>
                  <a:cubicBezTo>
                    <a:pt x="0" y="45132"/>
                    <a:pt x="45132" y="0"/>
                    <a:pt x="100806" y="0"/>
                  </a:cubicBezTo>
                  <a:cubicBezTo>
                    <a:pt x="156481" y="0"/>
                    <a:pt x="201614" y="45132"/>
                    <a:pt x="201614" y="100806"/>
                  </a:cubicBezTo>
                  <a:cubicBezTo>
                    <a:pt x="201614" y="156479"/>
                    <a:pt x="156481" y="201612"/>
                    <a:pt x="100807" y="201612"/>
                  </a:cubicBezTo>
                  <a:cubicBezTo>
                    <a:pt x="45132" y="201612"/>
                    <a:pt x="0" y="156479"/>
                    <a:pt x="0" y="100806"/>
                  </a:cubicBez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Oval 19"/>
            <p:cNvSpPr>
              <a:spLocks/>
            </p:cNvSpPr>
            <p:nvPr/>
          </p:nvSpPr>
          <p:spPr bwMode="auto">
            <a:xfrm>
              <a:off x="8345488" y="3560764"/>
              <a:ext cx="201613" cy="201612"/>
            </a:xfrm>
            <a:custGeom>
              <a:avLst/>
              <a:gdLst>
                <a:gd name="T0" fmla="*/ 100807 w 201613"/>
                <a:gd name="T1" fmla="*/ 0 h 201612"/>
                <a:gd name="T2" fmla="*/ 201613 w 201613"/>
                <a:gd name="T3" fmla="*/ 100806 h 201612"/>
                <a:gd name="T4" fmla="*/ 100807 w 201613"/>
                <a:gd name="T5" fmla="*/ 201612 h 201612"/>
                <a:gd name="T6" fmla="*/ 0 w 201613"/>
                <a:gd name="T7" fmla="*/ 100806 h 201612"/>
                <a:gd name="T8" fmla="*/ 29526 w 201613"/>
                <a:gd name="T9" fmla="*/ 29525 h 201612"/>
                <a:gd name="T10" fmla="*/ 29526 w 201613"/>
                <a:gd name="T11" fmla="*/ 172087 h 201612"/>
                <a:gd name="T12" fmla="*/ 172087 w 201613"/>
                <a:gd name="T13" fmla="*/ 172087 h 201612"/>
                <a:gd name="T14" fmla="*/ 172087 w 201613"/>
                <a:gd name="T15" fmla="*/ 29525 h 201612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3"/>
                <a:gd name="T25" fmla="*/ 29525 h 201612"/>
                <a:gd name="T26" fmla="*/ 172087 w 201613"/>
                <a:gd name="T27" fmla="*/ 172087 h 2016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3" h="201612">
                  <a:moveTo>
                    <a:pt x="0" y="100806"/>
                  </a:moveTo>
                  <a:lnTo>
                    <a:pt x="0" y="100806"/>
                  </a:lnTo>
                  <a:cubicBezTo>
                    <a:pt x="0" y="45132"/>
                    <a:pt x="45132" y="0"/>
                    <a:pt x="100805" y="0"/>
                  </a:cubicBezTo>
                  <a:cubicBezTo>
                    <a:pt x="156479" y="0"/>
                    <a:pt x="201612" y="45132"/>
                    <a:pt x="201612" y="100806"/>
                  </a:cubicBezTo>
                  <a:cubicBezTo>
                    <a:pt x="201612" y="156479"/>
                    <a:pt x="156479" y="201612"/>
                    <a:pt x="100806" y="201612"/>
                  </a:cubicBezTo>
                  <a:cubicBezTo>
                    <a:pt x="45132" y="201612"/>
                    <a:pt x="0" y="156479"/>
                    <a:pt x="0" y="100806"/>
                  </a:cubicBez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Oval 20"/>
            <p:cNvSpPr>
              <a:spLocks/>
            </p:cNvSpPr>
            <p:nvPr/>
          </p:nvSpPr>
          <p:spPr bwMode="auto">
            <a:xfrm>
              <a:off x="8629652" y="3560764"/>
              <a:ext cx="201614" cy="201612"/>
            </a:xfrm>
            <a:custGeom>
              <a:avLst/>
              <a:gdLst>
                <a:gd name="T0" fmla="*/ 100807 w 201614"/>
                <a:gd name="T1" fmla="*/ 0 h 201612"/>
                <a:gd name="T2" fmla="*/ 201614 w 201614"/>
                <a:gd name="T3" fmla="*/ 100806 h 201612"/>
                <a:gd name="T4" fmla="*/ 100807 w 201614"/>
                <a:gd name="T5" fmla="*/ 201612 h 201612"/>
                <a:gd name="T6" fmla="*/ 0 w 201614"/>
                <a:gd name="T7" fmla="*/ 100806 h 201612"/>
                <a:gd name="T8" fmla="*/ 29526 w 201614"/>
                <a:gd name="T9" fmla="*/ 29525 h 201612"/>
                <a:gd name="T10" fmla="*/ 29526 w 201614"/>
                <a:gd name="T11" fmla="*/ 172087 h 201612"/>
                <a:gd name="T12" fmla="*/ 172088 w 201614"/>
                <a:gd name="T13" fmla="*/ 172087 h 201612"/>
                <a:gd name="T14" fmla="*/ 172088 w 201614"/>
                <a:gd name="T15" fmla="*/ 29525 h 201612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4"/>
                <a:gd name="T25" fmla="*/ 29525 h 201612"/>
                <a:gd name="T26" fmla="*/ 172088 w 201614"/>
                <a:gd name="T27" fmla="*/ 172087 h 2016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4" h="201612">
                  <a:moveTo>
                    <a:pt x="0" y="100806"/>
                  </a:moveTo>
                  <a:lnTo>
                    <a:pt x="0" y="100806"/>
                  </a:lnTo>
                  <a:cubicBezTo>
                    <a:pt x="0" y="45132"/>
                    <a:pt x="45132" y="0"/>
                    <a:pt x="100806" y="0"/>
                  </a:cubicBezTo>
                  <a:cubicBezTo>
                    <a:pt x="156481" y="0"/>
                    <a:pt x="201614" y="45132"/>
                    <a:pt x="201614" y="100806"/>
                  </a:cubicBezTo>
                  <a:cubicBezTo>
                    <a:pt x="201614" y="156479"/>
                    <a:pt x="156481" y="201612"/>
                    <a:pt x="100807" y="201612"/>
                  </a:cubicBezTo>
                  <a:cubicBezTo>
                    <a:pt x="45132" y="201612"/>
                    <a:pt x="0" y="156479"/>
                    <a:pt x="0" y="100806"/>
                  </a:cubicBezTo>
                  <a:close/>
                </a:path>
              </a:pathLst>
            </a:custGeom>
            <a:solidFill>
              <a:srgbClr val="CC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Oval 21"/>
            <p:cNvSpPr>
              <a:spLocks/>
            </p:cNvSpPr>
            <p:nvPr/>
          </p:nvSpPr>
          <p:spPr bwMode="auto">
            <a:xfrm>
              <a:off x="7492995" y="3843339"/>
              <a:ext cx="201614" cy="203200"/>
            </a:xfrm>
            <a:custGeom>
              <a:avLst/>
              <a:gdLst>
                <a:gd name="T0" fmla="*/ 100807 w 201614"/>
                <a:gd name="T1" fmla="*/ 0 h 203200"/>
                <a:gd name="T2" fmla="*/ 201614 w 201614"/>
                <a:gd name="T3" fmla="*/ 101600 h 203200"/>
                <a:gd name="T4" fmla="*/ 100807 w 201614"/>
                <a:gd name="T5" fmla="*/ 203200 h 203200"/>
                <a:gd name="T6" fmla="*/ 0 w 201614"/>
                <a:gd name="T7" fmla="*/ 101600 h 203200"/>
                <a:gd name="T8" fmla="*/ 29526 w 201614"/>
                <a:gd name="T9" fmla="*/ 29758 h 203200"/>
                <a:gd name="T10" fmla="*/ 29526 w 201614"/>
                <a:gd name="T11" fmla="*/ 173442 h 203200"/>
                <a:gd name="T12" fmla="*/ 172088 w 201614"/>
                <a:gd name="T13" fmla="*/ 173442 h 203200"/>
                <a:gd name="T14" fmla="*/ 172088 w 201614"/>
                <a:gd name="T15" fmla="*/ 29758 h 203200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4"/>
                <a:gd name="T25" fmla="*/ 29758 h 203200"/>
                <a:gd name="T26" fmla="*/ 172088 w 201614"/>
                <a:gd name="T27" fmla="*/ 173442 h 2032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4" h="203200">
                  <a:moveTo>
                    <a:pt x="0" y="101600"/>
                  </a:moveTo>
                  <a:lnTo>
                    <a:pt x="0" y="101600"/>
                  </a:lnTo>
                  <a:cubicBezTo>
                    <a:pt x="0" y="45487"/>
                    <a:pt x="45132" y="0"/>
                    <a:pt x="100806" y="0"/>
                  </a:cubicBezTo>
                  <a:cubicBezTo>
                    <a:pt x="156481" y="0"/>
                    <a:pt x="201614" y="45487"/>
                    <a:pt x="201614" y="101600"/>
                  </a:cubicBezTo>
                  <a:cubicBezTo>
                    <a:pt x="201614" y="157712"/>
                    <a:pt x="156481" y="203200"/>
                    <a:pt x="100807" y="203200"/>
                  </a:cubicBezTo>
                  <a:cubicBezTo>
                    <a:pt x="45132" y="203200"/>
                    <a:pt x="0" y="157712"/>
                    <a:pt x="0" y="101600"/>
                  </a:cubicBezTo>
                  <a:close/>
                </a:path>
              </a:pathLst>
            </a:custGeom>
            <a:solidFill>
              <a:srgbClr val="33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Oval 22"/>
            <p:cNvSpPr>
              <a:spLocks/>
            </p:cNvSpPr>
            <p:nvPr/>
          </p:nvSpPr>
          <p:spPr bwMode="auto">
            <a:xfrm>
              <a:off x="7777160" y="3843339"/>
              <a:ext cx="201613" cy="203200"/>
            </a:xfrm>
            <a:custGeom>
              <a:avLst/>
              <a:gdLst>
                <a:gd name="T0" fmla="*/ 100807 w 201613"/>
                <a:gd name="T1" fmla="*/ 0 h 203200"/>
                <a:gd name="T2" fmla="*/ 201613 w 201613"/>
                <a:gd name="T3" fmla="*/ 101600 h 203200"/>
                <a:gd name="T4" fmla="*/ 100807 w 201613"/>
                <a:gd name="T5" fmla="*/ 203200 h 203200"/>
                <a:gd name="T6" fmla="*/ 0 w 201613"/>
                <a:gd name="T7" fmla="*/ 101600 h 203200"/>
                <a:gd name="T8" fmla="*/ 29526 w 201613"/>
                <a:gd name="T9" fmla="*/ 29758 h 203200"/>
                <a:gd name="T10" fmla="*/ 29526 w 201613"/>
                <a:gd name="T11" fmla="*/ 173442 h 203200"/>
                <a:gd name="T12" fmla="*/ 172087 w 201613"/>
                <a:gd name="T13" fmla="*/ 173442 h 203200"/>
                <a:gd name="T14" fmla="*/ 172087 w 201613"/>
                <a:gd name="T15" fmla="*/ 29758 h 203200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3"/>
                <a:gd name="T25" fmla="*/ 29758 h 203200"/>
                <a:gd name="T26" fmla="*/ 172087 w 201613"/>
                <a:gd name="T27" fmla="*/ 173442 h 2032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3" h="203200">
                  <a:moveTo>
                    <a:pt x="0" y="101600"/>
                  </a:moveTo>
                  <a:lnTo>
                    <a:pt x="0" y="101600"/>
                  </a:lnTo>
                  <a:cubicBezTo>
                    <a:pt x="0" y="45487"/>
                    <a:pt x="45132" y="0"/>
                    <a:pt x="100806" y="0"/>
                  </a:cubicBezTo>
                  <a:cubicBezTo>
                    <a:pt x="156481" y="0"/>
                    <a:pt x="201614" y="45487"/>
                    <a:pt x="201614" y="101600"/>
                  </a:cubicBezTo>
                  <a:cubicBezTo>
                    <a:pt x="201614" y="157712"/>
                    <a:pt x="156481" y="203200"/>
                    <a:pt x="100807" y="203200"/>
                  </a:cubicBezTo>
                  <a:cubicBezTo>
                    <a:pt x="45132" y="203200"/>
                    <a:pt x="0" y="157712"/>
                    <a:pt x="0" y="101600"/>
                  </a:cubicBez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Oval 23"/>
            <p:cNvSpPr>
              <a:spLocks/>
            </p:cNvSpPr>
            <p:nvPr/>
          </p:nvSpPr>
          <p:spPr bwMode="auto">
            <a:xfrm>
              <a:off x="8061323" y="3843339"/>
              <a:ext cx="201614" cy="203200"/>
            </a:xfrm>
            <a:custGeom>
              <a:avLst/>
              <a:gdLst>
                <a:gd name="T0" fmla="*/ 100807 w 201614"/>
                <a:gd name="T1" fmla="*/ 0 h 203200"/>
                <a:gd name="T2" fmla="*/ 201614 w 201614"/>
                <a:gd name="T3" fmla="*/ 101600 h 203200"/>
                <a:gd name="T4" fmla="*/ 100807 w 201614"/>
                <a:gd name="T5" fmla="*/ 203200 h 203200"/>
                <a:gd name="T6" fmla="*/ 0 w 201614"/>
                <a:gd name="T7" fmla="*/ 101600 h 203200"/>
                <a:gd name="T8" fmla="*/ 29526 w 201614"/>
                <a:gd name="T9" fmla="*/ 29758 h 203200"/>
                <a:gd name="T10" fmla="*/ 29526 w 201614"/>
                <a:gd name="T11" fmla="*/ 173442 h 203200"/>
                <a:gd name="T12" fmla="*/ 172088 w 201614"/>
                <a:gd name="T13" fmla="*/ 173442 h 203200"/>
                <a:gd name="T14" fmla="*/ 172088 w 201614"/>
                <a:gd name="T15" fmla="*/ 29758 h 203200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4"/>
                <a:gd name="T25" fmla="*/ 29758 h 203200"/>
                <a:gd name="T26" fmla="*/ 172088 w 201614"/>
                <a:gd name="T27" fmla="*/ 173442 h 2032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4" h="203200">
                  <a:moveTo>
                    <a:pt x="0" y="101600"/>
                  </a:moveTo>
                  <a:lnTo>
                    <a:pt x="0" y="101600"/>
                  </a:lnTo>
                  <a:cubicBezTo>
                    <a:pt x="0" y="45487"/>
                    <a:pt x="45132" y="0"/>
                    <a:pt x="100806" y="0"/>
                  </a:cubicBezTo>
                  <a:cubicBezTo>
                    <a:pt x="156481" y="0"/>
                    <a:pt x="201614" y="45487"/>
                    <a:pt x="201614" y="101600"/>
                  </a:cubicBezTo>
                  <a:cubicBezTo>
                    <a:pt x="201614" y="157712"/>
                    <a:pt x="156481" y="203200"/>
                    <a:pt x="100807" y="203200"/>
                  </a:cubicBezTo>
                  <a:cubicBezTo>
                    <a:pt x="45132" y="203200"/>
                    <a:pt x="0" y="157712"/>
                    <a:pt x="0" y="101600"/>
                  </a:cubicBez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Oval 24"/>
            <p:cNvSpPr>
              <a:spLocks/>
            </p:cNvSpPr>
            <p:nvPr/>
          </p:nvSpPr>
          <p:spPr bwMode="auto">
            <a:xfrm>
              <a:off x="8345488" y="3843339"/>
              <a:ext cx="201613" cy="203200"/>
            </a:xfrm>
            <a:custGeom>
              <a:avLst/>
              <a:gdLst>
                <a:gd name="T0" fmla="*/ 100807 w 201613"/>
                <a:gd name="T1" fmla="*/ 0 h 203200"/>
                <a:gd name="T2" fmla="*/ 201613 w 201613"/>
                <a:gd name="T3" fmla="*/ 101600 h 203200"/>
                <a:gd name="T4" fmla="*/ 100807 w 201613"/>
                <a:gd name="T5" fmla="*/ 203200 h 203200"/>
                <a:gd name="T6" fmla="*/ 0 w 201613"/>
                <a:gd name="T7" fmla="*/ 101600 h 203200"/>
                <a:gd name="T8" fmla="*/ 29526 w 201613"/>
                <a:gd name="T9" fmla="*/ 29758 h 203200"/>
                <a:gd name="T10" fmla="*/ 29526 w 201613"/>
                <a:gd name="T11" fmla="*/ 173442 h 203200"/>
                <a:gd name="T12" fmla="*/ 172087 w 201613"/>
                <a:gd name="T13" fmla="*/ 173442 h 203200"/>
                <a:gd name="T14" fmla="*/ 172087 w 201613"/>
                <a:gd name="T15" fmla="*/ 29758 h 203200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3"/>
                <a:gd name="T25" fmla="*/ 29758 h 203200"/>
                <a:gd name="T26" fmla="*/ 172087 w 201613"/>
                <a:gd name="T27" fmla="*/ 173442 h 2032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3" h="203200">
                  <a:moveTo>
                    <a:pt x="0" y="101600"/>
                  </a:moveTo>
                  <a:lnTo>
                    <a:pt x="0" y="101600"/>
                  </a:lnTo>
                  <a:cubicBezTo>
                    <a:pt x="0" y="45487"/>
                    <a:pt x="45132" y="0"/>
                    <a:pt x="100806" y="0"/>
                  </a:cubicBezTo>
                  <a:cubicBezTo>
                    <a:pt x="156481" y="0"/>
                    <a:pt x="201614" y="45487"/>
                    <a:pt x="201614" y="101600"/>
                  </a:cubicBezTo>
                  <a:cubicBezTo>
                    <a:pt x="201614" y="157712"/>
                    <a:pt x="156481" y="203200"/>
                    <a:pt x="100807" y="203200"/>
                  </a:cubicBezTo>
                  <a:cubicBezTo>
                    <a:pt x="45132" y="203200"/>
                    <a:pt x="0" y="157712"/>
                    <a:pt x="0" y="101600"/>
                  </a:cubicBezTo>
                  <a:close/>
                </a:path>
              </a:pathLst>
            </a:custGeom>
            <a:solidFill>
              <a:srgbClr val="CC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Oval 25"/>
            <p:cNvSpPr>
              <a:spLocks/>
            </p:cNvSpPr>
            <p:nvPr/>
          </p:nvSpPr>
          <p:spPr bwMode="auto">
            <a:xfrm>
              <a:off x="7492995" y="4127501"/>
              <a:ext cx="201614" cy="203200"/>
            </a:xfrm>
            <a:custGeom>
              <a:avLst/>
              <a:gdLst>
                <a:gd name="T0" fmla="*/ 100807 w 201614"/>
                <a:gd name="T1" fmla="*/ 0 h 203200"/>
                <a:gd name="T2" fmla="*/ 201614 w 201614"/>
                <a:gd name="T3" fmla="*/ 101600 h 203200"/>
                <a:gd name="T4" fmla="*/ 100807 w 201614"/>
                <a:gd name="T5" fmla="*/ 203200 h 203200"/>
                <a:gd name="T6" fmla="*/ 0 w 201614"/>
                <a:gd name="T7" fmla="*/ 101600 h 203200"/>
                <a:gd name="T8" fmla="*/ 29526 w 201614"/>
                <a:gd name="T9" fmla="*/ 29758 h 203200"/>
                <a:gd name="T10" fmla="*/ 29526 w 201614"/>
                <a:gd name="T11" fmla="*/ 173442 h 203200"/>
                <a:gd name="T12" fmla="*/ 172088 w 201614"/>
                <a:gd name="T13" fmla="*/ 173442 h 203200"/>
                <a:gd name="T14" fmla="*/ 172088 w 201614"/>
                <a:gd name="T15" fmla="*/ 29758 h 203200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4"/>
                <a:gd name="T25" fmla="*/ 29758 h 203200"/>
                <a:gd name="T26" fmla="*/ 172088 w 201614"/>
                <a:gd name="T27" fmla="*/ 173442 h 2032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4" h="203200">
                  <a:moveTo>
                    <a:pt x="0" y="101600"/>
                  </a:moveTo>
                  <a:lnTo>
                    <a:pt x="0" y="101600"/>
                  </a:lnTo>
                  <a:cubicBezTo>
                    <a:pt x="0" y="45487"/>
                    <a:pt x="45132" y="0"/>
                    <a:pt x="100806" y="0"/>
                  </a:cubicBezTo>
                  <a:cubicBezTo>
                    <a:pt x="156481" y="0"/>
                    <a:pt x="201614" y="45487"/>
                    <a:pt x="201614" y="101600"/>
                  </a:cubicBezTo>
                  <a:cubicBezTo>
                    <a:pt x="201614" y="157712"/>
                    <a:pt x="156481" y="203200"/>
                    <a:pt x="100807" y="203200"/>
                  </a:cubicBezTo>
                  <a:cubicBezTo>
                    <a:pt x="45132" y="203200"/>
                    <a:pt x="0" y="157712"/>
                    <a:pt x="0" y="101600"/>
                  </a:cubicBez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Oval 26"/>
            <p:cNvSpPr>
              <a:spLocks/>
            </p:cNvSpPr>
            <p:nvPr/>
          </p:nvSpPr>
          <p:spPr bwMode="auto">
            <a:xfrm>
              <a:off x="7777160" y="4127501"/>
              <a:ext cx="201613" cy="203200"/>
            </a:xfrm>
            <a:custGeom>
              <a:avLst/>
              <a:gdLst>
                <a:gd name="T0" fmla="*/ 100807 w 201613"/>
                <a:gd name="T1" fmla="*/ 0 h 203200"/>
                <a:gd name="T2" fmla="*/ 201613 w 201613"/>
                <a:gd name="T3" fmla="*/ 101600 h 203200"/>
                <a:gd name="T4" fmla="*/ 100807 w 201613"/>
                <a:gd name="T5" fmla="*/ 203200 h 203200"/>
                <a:gd name="T6" fmla="*/ 0 w 201613"/>
                <a:gd name="T7" fmla="*/ 101600 h 203200"/>
                <a:gd name="T8" fmla="*/ 29526 w 201613"/>
                <a:gd name="T9" fmla="*/ 29758 h 203200"/>
                <a:gd name="T10" fmla="*/ 29526 w 201613"/>
                <a:gd name="T11" fmla="*/ 173442 h 203200"/>
                <a:gd name="T12" fmla="*/ 172087 w 201613"/>
                <a:gd name="T13" fmla="*/ 173442 h 203200"/>
                <a:gd name="T14" fmla="*/ 172087 w 201613"/>
                <a:gd name="T15" fmla="*/ 29758 h 203200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3"/>
                <a:gd name="T25" fmla="*/ 29758 h 203200"/>
                <a:gd name="T26" fmla="*/ 172087 w 201613"/>
                <a:gd name="T27" fmla="*/ 173442 h 2032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3" h="203200">
                  <a:moveTo>
                    <a:pt x="0" y="101600"/>
                  </a:moveTo>
                  <a:lnTo>
                    <a:pt x="0" y="101600"/>
                  </a:lnTo>
                  <a:cubicBezTo>
                    <a:pt x="0" y="45487"/>
                    <a:pt x="45132" y="0"/>
                    <a:pt x="100806" y="0"/>
                  </a:cubicBezTo>
                  <a:cubicBezTo>
                    <a:pt x="156481" y="0"/>
                    <a:pt x="201614" y="45487"/>
                    <a:pt x="201614" y="101600"/>
                  </a:cubicBezTo>
                  <a:cubicBezTo>
                    <a:pt x="201614" y="157712"/>
                    <a:pt x="156481" y="203200"/>
                    <a:pt x="100807" y="203200"/>
                  </a:cubicBezTo>
                  <a:cubicBezTo>
                    <a:pt x="45132" y="203200"/>
                    <a:pt x="0" y="157712"/>
                    <a:pt x="0" y="101600"/>
                  </a:cubicBez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Oval 27"/>
            <p:cNvSpPr>
              <a:spLocks/>
            </p:cNvSpPr>
            <p:nvPr/>
          </p:nvSpPr>
          <p:spPr bwMode="auto">
            <a:xfrm>
              <a:off x="8061323" y="4127501"/>
              <a:ext cx="201614" cy="203200"/>
            </a:xfrm>
            <a:custGeom>
              <a:avLst/>
              <a:gdLst>
                <a:gd name="T0" fmla="*/ 100807 w 201614"/>
                <a:gd name="T1" fmla="*/ 0 h 203200"/>
                <a:gd name="T2" fmla="*/ 201614 w 201614"/>
                <a:gd name="T3" fmla="*/ 101600 h 203200"/>
                <a:gd name="T4" fmla="*/ 100807 w 201614"/>
                <a:gd name="T5" fmla="*/ 203200 h 203200"/>
                <a:gd name="T6" fmla="*/ 0 w 201614"/>
                <a:gd name="T7" fmla="*/ 101600 h 203200"/>
                <a:gd name="T8" fmla="*/ 29526 w 201614"/>
                <a:gd name="T9" fmla="*/ 29758 h 203200"/>
                <a:gd name="T10" fmla="*/ 29526 w 201614"/>
                <a:gd name="T11" fmla="*/ 173442 h 203200"/>
                <a:gd name="T12" fmla="*/ 172088 w 201614"/>
                <a:gd name="T13" fmla="*/ 173442 h 203200"/>
                <a:gd name="T14" fmla="*/ 172088 w 201614"/>
                <a:gd name="T15" fmla="*/ 29758 h 203200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4"/>
                <a:gd name="T25" fmla="*/ 29758 h 203200"/>
                <a:gd name="T26" fmla="*/ 172088 w 201614"/>
                <a:gd name="T27" fmla="*/ 173442 h 2032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4" h="203200">
                  <a:moveTo>
                    <a:pt x="0" y="101600"/>
                  </a:moveTo>
                  <a:lnTo>
                    <a:pt x="0" y="101600"/>
                  </a:lnTo>
                  <a:cubicBezTo>
                    <a:pt x="0" y="45487"/>
                    <a:pt x="45132" y="0"/>
                    <a:pt x="100806" y="0"/>
                  </a:cubicBezTo>
                  <a:cubicBezTo>
                    <a:pt x="156481" y="0"/>
                    <a:pt x="201614" y="45487"/>
                    <a:pt x="201614" y="101600"/>
                  </a:cubicBezTo>
                  <a:cubicBezTo>
                    <a:pt x="201614" y="157712"/>
                    <a:pt x="156481" y="203200"/>
                    <a:pt x="100807" y="203200"/>
                  </a:cubicBezTo>
                  <a:cubicBezTo>
                    <a:pt x="45132" y="203200"/>
                    <a:pt x="0" y="157712"/>
                    <a:pt x="0" y="101600"/>
                  </a:cubicBezTo>
                  <a:close/>
                </a:path>
              </a:pathLst>
            </a:custGeom>
            <a:solidFill>
              <a:srgbClr val="CC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Oval 28"/>
            <p:cNvSpPr>
              <a:spLocks/>
            </p:cNvSpPr>
            <p:nvPr/>
          </p:nvSpPr>
          <p:spPr bwMode="auto">
            <a:xfrm>
              <a:off x="8345488" y="4127501"/>
              <a:ext cx="201613" cy="203200"/>
            </a:xfrm>
            <a:custGeom>
              <a:avLst/>
              <a:gdLst>
                <a:gd name="T0" fmla="*/ 100807 w 201613"/>
                <a:gd name="T1" fmla="*/ 0 h 203200"/>
                <a:gd name="T2" fmla="*/ 201613 w 201613"/>
                <a:gd name="T3" fmla="*/ 101600 h 203200"/>
                <a:gd name="T4" fmla="*/ 100807 w 201613"/>
                <a:gd name="T5" fmla="*/ 203200 h 203200"/>
                <a:gd name="T6" fmla="*/ 0 w 201613"/>
                <a:gd name="T7" fmla="*/ 101600 h 203200"/>
                <a:gd name="T8" fmla="*/ 29526 w 201613"/>
                <a:gd name="T9" fmla="*/ 29758 h 203200"/>
                <a:gd name="T10" fmla="*/ 29526 w 201613"/>
                <a:gd name="T11" fmla="*/ 173442 h 203200"/>
                <a:gd name="T12" fmla="*/ 172087 w 201613"/>
                <a:gd name="T13" fmla="*/ 173442 h 203200"/>
                <a:gd name="T14" fmla="*/ 172087 w 201613"/>
                <a:gd name="T15" fmla="*/ 29758 h 203200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3"/>
                <a:gd name="T25" fmla="*/ 29758 h 203200"/>
                <a:gd name="T26" fmla="*/ 172087 w 201613"/>
                <a:gd name="T27" fmla="*/ 173442 h 2032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3" h="203200">
                  <a:moveTo>
                    <a:pt x="0" y="101600"/>
                  </a:moveTo>
                  <a:lnTo>
                    <a:pt x="0" y="101600"/>
                  </a:lnTo>
                  <a:cubicBezTo>
                    <a:pt x="0" y="45487"/>
                    <a:pt x="45132" y="0"/>
                    <a:pt x="100806" y="0"/>
                  </a:cubicBezTo>
                  <a:cubicBezTo>
                    <a:pt x="156481" y="0"/>
                    <a:pt x="201614" y="45487"/>
                    <a:pt x="201614" y="101600"/>
                  </a:cubicBezTo>
                  <a:cubicBezTo>
                    <a:pt x="201614" y="157712"/>
                    <a:pt x="156481" y="203200"/>
                    <a:pt x="100807" y="203200"/>
                  </a:cubicBezTo>
                  <a:cubicBezTo>
                    <a:pt x="45132" y="203200"/>
                    <a:pt x="0" y="157712"/>
                    <a:pt x="0" y="101600"/>
                  </a:cubicBezTo>
                  <a:close/>
                </a:path>
              </a:pathLst>
            </a:custGeom>
            <a:solidFill>
              <a:srgbClr val="CC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Oval 29"/>
            <p:cNvSpPr>
              <a:spLocks/>
            </p:cNvSpPr>
            <p:nvPr/>
          </p:nvSpPr>
          <p:spPr bwMode="auto">
            <a:xfrm>
              <a:off x="8629652" y="4127501"/>
              <a:ext cx="201614" cy="203200"/>
            </a:xfrm>
            <a:custGeom>
              <a:avLst/>
              <a:gdLst>
                <a:gd name="T0" fmla="*/ 100807 w 201614"/>
                <a:gd name="T1" fmla="*/ 0 h 203200"/>
                <a:gd name="T2" fmla="*/ 201614 w 201614"/>
                <a:gd name="T3" fmla="*/ 101600 h 203200"/>
                <a:gd name="T4" fmla="*/ 100807 w 201614"/>
                <a:gd name="T5" fmla="*/ 203200 h 203200"/>
                <a:gd name="T6" fmla="*/ 0 w 201614"/>
                <a:gd name="T7" fmla="*/ 101600 h 203200"/>
                <a:gd name="T8" fmla="*/ 29526 w 201614"/>
                <a:gd name="T9" fmla="*/ 29758 h 203200"/>
                <a:gd name="T10" fmla="*/ 29526 w 201614"/>
                <a:gd name="T11" fmla="*/ 173442 h 203200"/>
                <a:gd name="T12" fmla="*/ 172088 w 201614"/>
                <a:gd name="T13" fmla="*/ 173442 h 203200"/>
                <a:gd name="T14" fmla="*/ 172088 w 201614"/>
                <a:gd name="T15" fmla="*/ 29758 h 203200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4"/>
                <a:gd name="T25" fmla="*/ 29758 h 203200"/>
                <a:gd name="T26" fmla="*/ 172088 w 201614"/>
                <a:gd name="T27" fmla="*/ 173442 h 2032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4" h="203200">
                  <a:moveTo>
                    <a:pt x="0" y="101600"/>
                  </a:moveTo>
                  <a:lnTo>
                    <a:pt x="0" y="101600"/>
                  </a:lnTo>
                  <a:cubicBezTo>
                    <a:pt x="0" y="45487"/>
                    <a:pt x="45132" y="0"/>
                    <a:pt x="100806" y="0"/>
                  </a:cubicBezTo>
                  <a:cubicBezTo>
                    <a:pt x="156481" y="0"/>
                    <a:pt x="201614" y="45487"/>
                    <a:pt x="201614" y="101600"/>
                  </a:cubicBezTo>
                  <a:cubicBezTo>
                    <a:pt x="201614" y="157712"/>
                    <a:pt x="156481" y="203200"/>
                    <a:pt x="100807" y="203200"/>
                  </a:cubicBezTo>
                  <a:cubicBezTo>
                    <a:pt x="45132" y="203200"/>
                    <a:pt x="0" y="157712"/>
                    <a:pt x="0" y="101600"/>
                  </a:cubicBezTo>
                  <a:close/>
                </a:path>
              </a:pathLst>
            </a:custGeom>
            <a:solidFill>
              <a:srgbClr val="D8D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Oval 30"/>
            <p:cNvSpPr>
              <a:spLocks/>
            </p:cNvSpPr>
            <p:nvPr/>
          </p:nvSpPr>
          <p:spPr bwMode="auto">
            <a:xfrm>
              <a:off x="7492995" y="4411664"/>
              <a:ext cx="201614" cy="201612"/>
            </a:xfrm>
            <a:custGeom>
              <a:avLst/>
              <a:gdLst>
                <a:gd name="T0" fmla="*/ 100807 w 201614"/>
                <a:gd name="T1" fmla="*/ 0 h 201612"/>
                <a:gd name="T2" fmla="*/ 201614 w 201614"/>
                <a:gd name="T3" fmla="*/ 100806 h 201612"/>
                <a:gd name="T4" fmla="*/ 100807 w 201614"/>
                <a:gd name="T5" fmla="*/ 201612 h 201612"/>
                <a:gd name="T6" fmla="*/ 0 w 201614"/>
                <a:gd name="T7" fmla="*/ 100806 h 201612"/>
                <a:gd name="T8" fmla="*/ 29526 w 201614"/>
                <a:gd name="T9" fmla="*/ 29525 h 201612"/>
                <a:gd name="T10" fmla="*/ 29526 w 201614"/>
                <a:gd name="T11" fmla="*/ 172087 h 201612"/>
                <a:gd name="T12" fmla="*/ 172088 w 201614"/>
                <a:gd name="T13" fmla="*/ 172087 h 201612"/>
                <a:gd name="T14" fmla="*/ 172088 w 201614"/>
                <a:gd name="T15" fmla="*/ 29525 h 201612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4"/>
                <a:gd name="T25" fmla="*/ 29525 h 201612"/>
                <a:gd name="T26" fmla="*/ 172088 w 201614"/>
                <a:gd name="T27" fmla="*/ 172087 h 2016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4" h="201612">
                  <a:moveTo>
                    <a:pt x="0" y="100806"/>
                  </a:moveTo>
                  <a:lnTo>
                    <a:pt x="0" y="100806"/>
                  </a:lnTo>
                  <a:cubicBezTo>
                    <a:pt x="0" y="45132"/>
                    <a:pt x="45132" y="0"/>
                    <a:pt x="100806" y="0"/>
                  </a:cubicBezTo>
                  <a:cubicBezTo>
                    <a:pt x="156481" y="0"/>
                    <a:pt x="201614" y="45132"/>
                    <a:pt x="201614" y="100806"/>
                  </a:cubicBezTo>
                  <a:cubicBezTo>
                    <a:pt x="201614" y="156479"/>
                    <a:pt x="156481" y="201612"/>
                    <a:pt x="100807" y="201612"/>
                  </a:cubicBezTo>
                  <a:cubicBezTo>
                    <a:pt x="45132" y="201612"/>
                    <a:pt x="0" y="156479"/>
                    <a:pt x="0" y="100806"/>
                  </a:cubicBez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Oval 31"/>
            <p:cNvSpPr>
              <a:spLocks/>
            </p:cNvSpPr>
            <p:nvPr/>
          </p:nvSpPr>
          <p:spPr bwMode="auto">
            <a:xfrm>
              <a:off x="7777160" y="4411664"/>
              <a:ext cx="201613" cy="201612"/>
            </a:xfrm>
            <a:custGeom>
              <a:avLst/>
              <a:gdLst>
                <a:gd name="T0" fmla="*/ 100807 w 201613"/>
                <a:gd name="T1" fmla="*/ 0 h 201612"/>
                <a:gd name="T2" fmla="*/ 201613 w 201613"/>
                <a:gd name="T3" fmla="*/ 100806 h 201612"/>
                <a:gd name="T4" fmla="*/ 100807 w 201613"/>
                <a:gd name="T5" fmla="*/ 201612 h 201612"/>
                <a:gd name="T6" fmla="*/ 0 w 201613"/>
                <a:gd name="T7" fmla="*/ 100806 h 201612"/>
                <a:gd name="T8" fmla="*/ 29526 w 201613"/>
                <a:gd name="T9" fmla="*/ 29525 h 201612"/>
                <a:gd name="T10" fmla="*/ 29526 w 201613"/>
                <a:gd name="T11" fmla="*/ 172087 h 201612"/>
                <a:gd name="T12" fmla="*/ 172087 w 201613"/>
                <a:gd name="T13" fmla="*/ 172087 h 201612"/>
                <a:gd name="T14" fmla="*/ 172087 w 201613"/>
                <a:gd name="T15" fmla="*/ 29525 h 201612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3"/>
                <a:gd name="T25" fmla="*/ 29525 h 201612"/>
                <a:gd name="T26" fmla="*/ 172087 w 201613"/>
                <a:gd name="T27" fmla="*/ 172087 h 2016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3" h="201612">
                  <a:moveTo>
                    <a:pt x="0" y="100806"/>
                  </a:moveTo>
                  <a:lnTo>
                    <a:pt x="0" y="100806"/>
                  </a:lnTo>
                  <a:cubicBezTo>
                    <a:pt x="0" y="45132"/>
                    <a:pt x="45132" y="0"/>
                    <a:pt x="100805" y="0"/>
                  </a:cubicBezTo>
                  <a:cubicBezTo>
                    <a:pt x="156479" y="0"/>
                    <a:pt x="201612" y="45132"/>
                    <a:pt x="201612" y="100806"/>
                  </a:cubicBezTo>
                  <a:cubicBezTo>
                    <a:pt x="201612" y="156479"/>
                    <a:pt x="156479" y="201612"/>
                    <a:pt x="100806" y="201612"/>
                  </a:cubicBezTo>
                  <a:cubicBezTo>
                    <a:pt x="45132" y="201612"/>
                    <a:pt x="0" y="156479"/>
                    <a:pt x="0" y="100806"/>
                  </a:cubicBezTo>
                  <a:close/>
                </a:path>
              </a:pathLst>
            </a:custGeom>
            <a:solidFill>
              <a:srgbClr val="CC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Oval 32"/>
            <p:cNvSpPr>
              <a:spLocks/>
            </p:cNvSpPr>
            <p:nvPr/>
          </p:nvSpPr>
          <p:spPr bwMode="auto">
            <a:xfrm>
              <a:off x="8061323" y="4411664"/>
              <a:ext cx="201614" cy="201612"/>
            </a:xfrm>
            <a:custGeom>
              <a:avLst/>
              <a:gdLst>
                <a:gd name="T0" fmla="*/ 100807 w 201614"/>
                <a:gd name="T1" fmla="*/ 0 h 201612"/>
                <a:gd name="T2" fmla="*/ 201614 w 201614"/>
                <a:gd name="T3" fmla="*/ 100806 h 201612"/>
                <a:gd name="T4" fmla="*/ 100807 w 201614"/>
                <a:gd name="T5" fmla="*/ 201612 h 201612"/>
                <a:gd name="T6" fmla="*/ 0 w 201614"/>
                <a:gd name="T7" fmla="*/ 100806 h 201612"/>
                <a:gd name="T8" fmla="*/ 29526 w 201614"/>
                <a:gd name="T9" fmla="*/ 29525 h 201612"/>
                <a:gd name="T10" fmla="*/ 29526 w 201614"/>
                <a:gd name="T11" fmla="*/ 172087 h 201612"/>
                <a:gd name="T12" fmla="*/ 172088 w 201614"/>
                <a:gd name="T13" fmla="*/ 172087 h 201612"/>
                <a:gd name="T14" fmla="*/ 172088 w 201614"/>
                <a:gd name="T15" fmla="*/ 29525 h 201612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4"/>
                <a:gd name="T25" fmla="*/ 29525 h 201612"/>
                <a:gd name="T26" fmla="*/ 172088 w 201614"/>
                <a:gd name="T27" fmla="*/ 172087 h 2016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4" h="201612">
                  <a:moveTo>
                    <a:pt x="0" y="100806"/>
                  </a:moveTo>
                  <a:lnTo>
                    <a:pt x="0" y="100806"/>
                  </a:lnTo>
                  <a:cubicBezTo>
                    <a:pt x="0" y="45132"/>
                    <a:pt x="45132" y="0"/>
                    <a:pt x="100806" y="0"/>
                  </a:cubicBezTo>
                  <a:cubicBezTo>
                    <a:pt x="156481" y="0"/>
                    <a:pt x="201614" y="45132"/>
                    <a:pt x="201614" y="100806"/>
                  </a:cubicBezTo>
                  <a:cubicBezTo>
                    <a:pt x="201614" y="156479"/>
                    <a:pt x="156481" y="201612"/>
                    <a:pt x="100807" y="201612"/>
                  </a:cubicBezTo>
                  <a:cubicBezTo>
                    <a:pt x="45132" y="201612"/>
                    <a:pt x="0" y="156479"/>
                    <a:pt x="0" y="100806"/>
                  </a:cubicBezTo>
                  <a:close/>
                </a:path>
              </a:pathLst>
            </a:custGeom>
            <a:solidFill>
              <a:srgbClr val="CC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Oval 33"/>
            <p:cNvSpPr>
              <a:spLocks/>
            </p:cNvSpPr>
            <p:nvPr/>
          </p:nvSpPr>
          <p:spPr bwMode="auto">
            <a:xfrm>
              <a:off x="8345488" y="4411664"/>
              <a:ext cx="201613" cy="201612"/>
            </a:xfrm>
            <a:custGeom>
              <a:avLst/>
              <a:gdLst>
                <a:gd name="T0" fmla="*/ 100807 w 201613"/>
                <a:gd name="T1" fmla="*/ 0 h 201612"/>
                <a:gd name="T2" fmla="*/ 201613 w 201613"/>
                <a:gd name="T3" fmla="*/ 100806 h 201612"/>
                <a:gd name="T4" fmla="*/ 100807 w 201613"/>
                <a:gd name="T5" fmla="*/ 201612 h 201612"/>
                <a:gd name="T6" fmla="*/ 0 w 201613"/>
                <a:gd name="T7" fmla="*/ 100806 h 201612"/>
                <a:gd name="T8" fmla="*/ 29526 w 201613"/>
                <a:gd name="T9" fmla="*/ 29525 h 201612"/>
                <a:gd name="T10" fmla="*/ 29526 w 201613"/>
                <a:gd name="T11" fmla="*/ 172087 h 201612"/>
                <a:gd name="T12" fmla="*/ 172087 w 201613"/>
                <a:gd name="T13" fmla="*/ 172087 h 201612"/>
                <a:gd name="T14" fmla="*/ 172087 w 201613"/>
                <a:gd name="T15" fmla="*/ 29525 h 201612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3"/>
                <a:gd name="T25" fmla="*/ 29525 h 201612"/>
                <a:gd name="T26" fmla="*/ 172087 w 201613"/>
                <a:gd name="T27" fmla="*/ 172087 h 2016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3" h="201612">
                  <a:moveTo>
                    <a:pt x="0" y="100806"/>
                  </a:moveTo>
                  <a:lnTo>
                    <a:pt x="0" y="100806"/>
                  </a:lnTo>
                  <a:cubicBezTo>
                    <a:pt x="0" y="45132"/>
                    <a:pt x="45132" y="0"/>
                    <a:pt x="100805" y="0"/>
                  </a:cubicBezTo>
                  <a:cubicBezTo>
                    <a:pt x="156479" y="0"/>
                    <a:pt x="201612" y="45132"/>
                    <a:pt x="201612" y="100806"/>
                  </a:cubicBezTo>
                  <a:cubicBezTo>
                    <a:pt x="201612" y="156479"/>
                    <a:pt x="156479" y="201612"/>
                    <a:pt x="100806" y="201612"/>
                  </a:cubicBezTo>
                  <a:cubicBezTo>
                    <a:pt x="45132" y="201612"/>
                    <a:pt x="0" y="156479"/>
                    <a:pt x="0" y="100806"/>
                  </a:cubicBezTo>
                  <a:close/>
                </a:path>
              </a:pathLst>
            </a:custGeom>
            <a:solidFill>
              <a:srgbClr val="D8D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Oval 34"/>
            <p:cNvSpPr>
              <a:spLocks/>
            </p:cNvSpPr>
            <p:nvPr/>
          </p:nvSpPr>
          <p:spPr bwMode="auto">
            <a:xfrm>
              <a:off x="7492995" y="4695827"/>
              <a:ext cx="201614" cy="201613"/>
            </a:xfrm>
            <a:custGeom>
              <a:avLst/>
              <a:gdLst>
                <a:gd name="T0" fmla="*/ 100807 w 201614"/>
                <a:gd name="T1" fmla="*/ 0 h 201613"/>
                <a:gd name="T2" fmla="*/ 201614 w 201614"/>
                <a:gd name="T3" fmla="*/ 100807 h 201613"/>
                <a:gd name="T4" fmla="*/ 100807 w 201614"/>
                <a:gd name="T5" fmla="*/ 201613 h 201613"/>
                <a:gd name="T6" fmla="*/ 0 w 201614"/>
                <a:gd name="T7" fmla="*/ 100807 h 201613"/>
                <a:gd name="T8" fmla="*/ 29526 w 201614"/>
                <a:gd name="T9" fmla="*/ 29526 h 201613"/>
                <a:gd name="T10" fmla="*/ 29526 w 201614"/>
                <a:gd name="T11" fmla="*/ 172087 h 201613"/>
                <a:gd name="T12" fmla="*/ 172088 w 201614"/>
                <a:gd name="T13" fmla="*/ 172087 h 201613"/>
                <a:gd name="T14" fmla="*/ 172088 w 201614"/>
                <a:gd name="T15" fmla="*/ 29526 h 201613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4"/>
                <a:gd name="T25" fmla="*/ 29526 h 201613"/>
                <a:gd name="T26" fmla="*/ 172088 w 201614"/>
                <a:gd name="T27" fmla="*/ 172087 h 2016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4" h="201613">
                  <a:moveTo>
                    <a:pt x="0" y="100807"/>
                  </a:moveTo>
                  <a:lnTo>
                    <a:pt x="0" y="100807"/>
                  </a:lnTo>
                  <a:cubicBezTo>
                    <a:pt x="0" y="45132"/>
                    <a:pt x="45132" y="0"/>
                    <a:pt x="100806" y="0"/>
                  </a:cubicBezTo>
                  <a:cubicBezTo>
                    <a:pt x="156481" y="0"/>
                    <a:pt x="201614" y="45132"/>
                    <a:pt x="201614" y="100807"/>
                  </a:cubicBezTo>
                  <a:cubicBezTo>
                    <a:pt x="201614" y="156481"/>
                    <a:pt x="156481" y="201614"/>
                    <a:pt x="100807" y="201614"/>
                  </a:cubicBezTo>
                  <a:cubicBezTo>
                    <a:pt x="45132" y="201614"/>
                    <a:pt x="0" y="156481"/>
                    <a:pt x="0" y="100807"/>
                  </a:cubicBezTo>
                  <a:close/>
                </a:path>
              </a:pathLst>
            </a:custGeom>
            <a:solidFill>
              <a:srgbClr val="CC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Oval 35"/>
            <p:cNvSpPr>
              <a:spLocks/>
            </p:cNvSpPr>
            <p:nvPr/>
          </p:nvSpPr>
          <p:spPr bwMode="auto">
            <a:xfrm>
              <a:off x="7777160" y="4695827"/>
              <a:ext cx="201613" cy="201613"/>
            </a:xfrm>
            <a:custGeom>
              <a:avLst/>
              <a:gdLst>
                <a:gd name="T0" fmla="*/ 100807 w 201613"/>
                <a:gd name="T1" fmla="*/ 0 h 201613"/>
                <a:gd name="T2" fmla="*/ 201613 w 201613"/>
                <a:gd name="T3" fmla="*/ 100807 h 201613"/>
                <a:gd name="T4" fmla="*/ 100807 w 201613"/>
                <a:gd name="T5" fmla="*/ 201613 h 201613"/>
                <a:gd name="T6" fmla="*/ 0 w 201613"/>
                <a:gd name="T7" fmla="*/ 100807 h 201613"/>
                <a:gd name="T8" fmla="*/ 29526 w 201613"/>
                <a:gd name="T9" fmla="*/ 29526 h 201613"/>
                <a:gd name="T10" fmla="*/ 29526 w 201613"/>
                <a:gd name="T11" fmla="*/ 172087 h 201613"/>
                <a:gd name="T12" fmla="*/ 172087 w 201613"/>
                <a:gd name="T13" fmla="*/ 172087 h 201613"/>
                <a:gd name="T14" fmla="*/ 172087 w 201613"/>
                <a:gd name="T15" fmla="*/ 29526 h 201613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3"/>
                <a:gd name="T25" fmla="*/ 29526 h 201613"/>
                <a:gd name="T26" fmla="*/ 172087 w 201613"/>
                <a:gd name="T27" fmla="*/ 172087 h 2016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3" h="201613">
                  <a:moveTo>
                    <a:pt x="0" y="100807"/>
                  </a:moveTo>
                  <a:lnTo>
                    <a:pt x="0" y="100807"/>
                  </a:lnTo>
                  <a:cubicBezTo>
                    <a:pt x="0" y="45132"/>
                    <a:pt x="45132" y="0"/>
                    <a:pt x="100806" y="0"/>
                  </a:cubicBezTo>
                  <a:cubicBezTo>
                    <a:pt x="156481" y="0"/>
                    <a:pt x="201614" y="45132"/>
                    <a:pt x="201614" y="100807"/>
                  </a:cubicBezTo>
                  <a:cubicBezTo>
                    <a:pt x="201614" y="156481"/>
                    <a:pt x="156481" y="201614"/>
                    <a:pt x="100807" y="201614"/>
                  </a:cubicBezTo>
                  <a:cubicBezTo>
                    <a:pt x="45132" y="201614"/>
                    <a:pt x="0" y="156481"/>
                    <a:pt x="0" y="100807"/>
                  </a:cubicBezTo>
                  <a:close/>
                </a:path>
              </a:pathLst>
            </a:custGeom>
            <a:solidFill>
              <a:srgbClr val="CC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Oval 36"/>
            <p:cNvSpPr>
              <a:spLocks/>
            </p:cNvSpPr>
            <p:nvPr/>
          </p:nvSpPr>
          <p:spPr bwMode="auto">
            <a:xfrm>
              <a:off x="8061323" y="4695827"/>
              <a:ext cx="201614" cy="201613"/>
            </a:xfrm>
            <a:custGeom>
              <a:avLst/>
              <a:gdLst>
                <a:gd name="T0" fmla="*/ 100807 w 201614"/>
                <a:gd name="T1" fmla="*/ 0 h 201613"/>
                <a:gd name="T2" fmla="*/ 201614 w 201614"/>
                <a:gd name="T3" fmla="*/ 100807 h 201613"/>
                <a:gd name="T4" fmla="*/ 100807 w 201614"/>
                <a:gd name="T5" fmla="*/ 201613 h 201613"/>
                <a:gd name="T6" fmla="*/ 0 w 201614"/>
                <a:gd name="T7" fmla="*/ 100807 h 201613"/>
                <a:gd name="T8" fmla="*/ 29526 w 201614"/>
                <a:gd name="T9" fmla="*/ 29526 h 201613"/>
                <a:gd name="T10" fmla="*/ 29526 w 201614"/>
                <a:gd name="T11" fmla="*/ 172087 h 201613"/>
                <a:gd name="T12" fmla="*/ 172088 w 201614"/>
                <a:gd name="T13" fmla="*/ 172087 h 201613"/>
                <a:gd name="T14" fmla="*/ 172088 w 201614"/>
                <a:gd name="T15" fmla="*/ 29526 h 201613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4"/>
                <a:gd name="T25" fmla="*/ 29526 h 201613"/>
                <a:gd name="T26" fmla="*/ 172088 w 201614"/>
                <a:gd name="T27" fmla="*/ 172087 h 2016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4" h="201613">
                  <a:moveTo>
                    <a:pt x="0" y="100807"/>
                  </a:moveTo>
                  <a:lnTo>
                    <a:pt x="0" y="100807"/>
                  </a:lnTo>
                  <a:cubicBezTo>
                    <a:pt x="0" y="45132"/>
                    <a:pt x="45132" y="0"/>
                    <a:pt x="100806" y="0"/>
                  </a:cubicBezTo>
                  <a:cubicBezTo>
                    <a:pt x="156481" y="0"/>
                    <a:pt x="201614" y="45132"/>
                    <a:pt x="201614" y="100807"/>
                  </a:cubicBezTo>
                  <a:cubicBezTo>
                    <a:pt x="201614" y="156481"/>
                    <a:pt x="156481" y="201614"/>
                    <a:pt x="100807" y="201614"/>
                  </a:cubicBezTo>
                  <a:cubicBezTo>
                    <a:pt x="45132" y="201614"/>
                    <a:pt x="0" y="156481"/>
                    <a:pt x="0" y="100807"/>
                  </a:cubicBezTo>
                  <a:close/>
                </a:path>
              </a:pathLst>
            </a:custGeom>
            <a:solidFill>
              <a:srgbClr val="D8D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Oval 37"/>
            <p:cNvSpPr>
              <a:spLocks/>
            </p:cNvSpPr>
            <p:nvPr/>
          </p:nvSpPr>
          <p:spPr bwMode="auto">
            <a:xfrm>
              <a:off x="8345488" y="4695827"/>
              <a:ext cx="201613" cy="201613"/>
            </a:xfrm>
            <a:custGeom>
              <a:avLst/>
              <a:gdLst>
                <a:gd name="T0" fmla="*/ 100807 w 201613"/>
                <a:gd name="T1" fmla="*/ 0 h 201613"/>
                <a:gd name="T2" fmla="*/ 201613 w 201613"/>
                <a:gd name="T3" fmla="*/ 100807 h 201613"/>
                <a:gd name="T4" fmla="*/ 100807 w 201613"/>
                <a:gd name="T5" fmla="*/ 201613 h 201613"/>
                <a:gd name="T6" fmla="*/ 0 w 201613"/>
                <a:gd name="T7" fmla="*/ 100807 h 201613"/>
                <a:gd name="T8" fmla="*/ 29526 w 201613"/>
                <a:gd name="T9" fmla="*/ 29526 h 201613"/>
                <a:gd name="T10" fmla="*/ 29526 w 201613"/>
                <a:gd name="T11" fmla="*/ 172087 h 201613"/>
                <a:gd name="T12" fmla="*/ 172087 w 201613"/>
                <a:gd name="T13" fmla="*/ 172087 h 201613"/>
                <a:gd name="T14" fmla="*/ 172087 w 201613"/>
                <a:gd name="T15" fmla="*/ 29526 h 201613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3"/>
                <a:gd name="T25" fmla="*/ 29526 h 201613"/>
                <a:gd name="T26" fmla="*/ 172087 w 201613"/>
                <a:gd name="T27" fmla="*/ 172087 h 2016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3" h="201613">
                  <a:moveTo>
                    <a:pt x="0" y="100807"/>
                  </a:moveTo>
                  <a:lnTo>
                    <a:pt x="0" y="100807"/>
                  </a:lnTo>
                  <a:cubicBezTo>
                    <a:pt x="0" y="45132"/>
                    <a:pt x="45132" y="0"/>
                    <a:pt x="100806" y="0"/>
                  </a:cubicBezTo>
                  <a:cubicBezTo>
                    <a:pt x="156481" y="0"/>
                    <a:pt x="201614" y="45132"/>
                    <a:pt x="201614" y="100807"/>
                  </a:cubicBezTo>
                  <a:cubicBezTo>
                    <a:pt x="201614" y="156481"/>
                    <a:pt x="156481" y="201614"/>
                    <a:pt x="100807" y="201614"/>
                  </a:cubicBezTo>
                  <a:cubicBezTo>
                    <a:pt x="45132" y="201614"/>
                    <a:pt x="0" y="156481"/>
                    <a:pt x="0" y="100807"/>
                  </a:cubicBezTo>
                  <a:close/>
                </a:path>
              </a:pathLst>
            </a:custGeom>
            <a:solidFill>
              <a:srgbClr val="D8D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" name="Oval 38"/>
            <p:cNvSpPr>
              <a:spLocks/>
            </p:cNvSpPr>
            <p:nvPr/>
          </p:nvSpPr>
          <p:spPr bwMode="auto">
            <a:xfrm>
              <a:off x="7777160" y="4979990"/>
              <a:ext cx="201613" cy="201612"/>
            </a:xfrm>
            <a:custGeom>
              <a:avLst/>
              <a:gdLst>
                <a:gd name="T0" fmla="*/ 100807 w 201613"/>
                <a:gd name="T1" fmla="*/ 0 h 201612"/>
                <a:gd name="T2" fmla="*/ 201613 w 201613"/>
                <a:gd name="T3" fmla="*/ 100806 h 201612"/>
                <a:gd name="T4" fmla="*/ 100807 w 201613"/>
                <a:gd name="T5" fmla="*/ 201612 h 201612"/>
                <a:gd name="T6" fmla="*/ 0 w 201613"/>
                <a:gd name="T7" fmla="*/ 100806 h 201612"/>
                <a:gd name="T8" fmla="*/ 29526 w 201613"/>
                <a:gd name="T9" fmla="*/ 29525 h 201612"/>
                <a:gd name="T10" fmla="*/ 29526 w 201613"/>
                <a:gd name="T11" fmla="*/ 172087 h 201612"/>
                <a:gd name="T12" fmla="*/ 172087 w 201613"/>
                <a:gd name="T13" fmla="*/ 172087 h 201612"/>
                <a:gd name="T14" fmla="*/ 172087 w 201613"/>
                <a:gd name="T15" fmla="*/ 29525 h 201612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3"/>
                <a:gd name="T25" fmla="*/ 29525 h 201612"/>
                <a:gd name="T26" fmla="*/ 172087 w 201613"/>
                <a:gd name="T27" fmla="*/ 172087 h 2016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3" h="201612">
                  <a:moveTo>
                    <a:pt x="0" y="100806"/>
                  </a:moveTo>
                  <a:lnTo>
                    <a:pt x="0" y="100806"/>
                  </a:lnTo>
                  <a:cubicBezTo>
                    <a:pt x="0" y="45132"/>
                    <a:pt x="45132" y="0"/>
                    <a:pt x="100805" y="0"/>
                  </a:cubicBezTo>
                  <a:cubicBezTo>
                    <a:pt x="156479" y="0"/>
                    <a:pt x="201612" y="45132"/>
                    <a:pt x="201612" y="100806"/>
                  </a:cubicBezTo>
                  <a:cubicBezTo>
                    <a:pt x="201612" y="156479"/>
                    <a:pt x="156479" y="201612"/>
                    <a:pt x="100806" y="201612"/>
                  </a:cubicBezTo>
                  <a:cubicBezTo>
                    <a:pt x="45132" y="201612"/>
                    <a:pt x="0" y="156479"/>
                    <a:pt x="0" y="100806"/>
                  </a:cubicBezTo>
                  <a:close/>
                </a:path>
              </a:pathLst>
            </a:custGeom>
            <a:solidFill>
              <a:srgbClr val="D8D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" name="Oval 39"/>
            <p:cNvSpPr>
              <a:spLocks/>
            </p:cNvSpPr>
            <p:nvPr/>
          </p:nvSpPr>
          <p:spPr bwMode="auto">
            <a:xfrm>
              <a:off x="8345488" y="4979990"/>
              <a:ext cx="201613" cy="201612"/>
            </a:xfrm>
            <a:custGeom>
              <a:avLst/>
              <a:gdLst>
                <a:gd name="T0" fmla="*/ 100807 w 201613"/>
                <a:gd name="T1" fmla="*/ 0 h 201612"/>
                <a:gd name="T2" fmla="*/ 201613 w 201613"/>
                <a:gd name="T3" fmla="*/ 100806 h 201612"/>
                <a:gd name="T4" fmla="*/ 100807 w 201613"/>
                <a:gd name="T5" fmla="*/ 201612 h 201612"/>
                <a:gd name="T6" fmla="*/ 0 w 201613"/>
                <a:gd name="T7" fmla="*/ 100806 h 201612"/>
                <a:gd name="T8" fmla="*/ 29526 w 201613"/>
                <a:gd name="T9" fmla="*/ 29525 h 201612"/>
                <a:gd name="T10" fmla="*/ 29526 w 201613"/>
                <a:gd name="T11" fmla="*/ 172087 h 201612"/>
                <a:gd name="T12" fmla="*/ 172087 w 201613"/>
                <a:gd name="T13" fmla="*/ 172087 h 201612"/>
                <a:gd name="T14" fmla="*/ 172087 w 201613"/>
                <a:gd name="T15" fmla="*/ 29525 h 201612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29526 w 201613"/>
                <a:gd name="T25" fmla="*/ 29525 h 201612"/>
                <a:gd name="T26" fmla="*/ 172087 w 201613"/>
                <a:gd name="T27" fmla="*/ 172087 h 2016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613" h="201612">
                  <a:moveTo>
                    <a:pt x="0" y="100806"/>
                  </a:moveTo>
                  <a:lnTo>
                    <a:pt x="0" y="100806"/>
                  </a:lnTo>
                  <a:cubicBezTo>
                    <a:pt x="0" y="45132"/>
                    <a:pt x="45132" y="0"/>
                    <a:pt x="100805" y="0"/>
                  </a:cubicBezTo>
                  <a:cubicBezTo>
                    <a:pt x="156479" y="0"/>
                    <a:pt x="201612" y="45132"/>
                    <a:pt x="201612" y="100806"/>
                  </a:cubicBezTo>
                  <a:cubicBezTo>
                    <a:pt x="201612" y="156479"/>
                    <a:pt x="156479" y="201612"/>
                    <a:pt x="100806" y="201612"/>
                  </a:cubicBezTo>
                  <a:cubicBezTo>
                    <a:pt x="45132" y="201612"/>
                    <a:pt x="0" y="156479"/>
                    <a:pt x="0" y="100806"/>
                  </a:cubicBezTo>
                  <a:close/>
                </a:path>
              </a:pathLst>
            </a:custGeom>
            <a:solidFill>
              <a:srgbClr val="D8D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9" name="Line 40"/>
          <p:cNvSpPr>
            <a:spLocks/>
          </p:cNvSpPr>
          <p:nvPr/>
        </p:nvSpPr>
        <p:spPr bwMode="auto">
          <a:xfrm>
            <a:off x="304800" y="2819400"/>
            <a:ext cx="8229600" cy="0"/>
          </a:xfrm>
          <a:custGeom>
            <a:avLst/>
            <a:gdLst>
              <a:gd name="T0" fmla="*/ 4114800 w 8229600"/>
              <a:gd name="T1" fmla="*/ 8229600 w 8229600"/>
              <a:gd name="T2" fmla="*/ 4114800 w 8229600"/>
              <a:gd name="T3" fmla="*/ 0 w 8229600"/>
              <a:gd name="T4" fmla="*/ 0 w 8229600"/>
              <a:gd name="T5" fmla="*/ 8229600 w 8229600"/>
              <a:gd name="T6" fmla="*/ 17694720 60000 65536"/>
              <a:gd name="T7" fmla="*/ 0 60000 65536"/>
              <a:gd name="T8" fmla="*/ 5898240 60000 65536"/>
              <a:gd name="T9" fmla="*/ 11796480 60000 65536"/>
              <a:gd name="T10" fmla="*/ 5898240 60000 65536"/>
              <a:gd name="T11" fmla="*/ 17694720 60000 65536"/>
              <a:gd name="T12" fmla="*/ 0 w 8229600"/>
              <a:gd name="T13" fmla="*/ 8229600 w 8229600"/>
            </a:gdLst>
            <a:ahLst/>
            <a:cxnLst>
              <a:cxn ang="T6">
                <a:pos x="T0" y="0"/>
              </a:cxn>
              <a:cxn ang="T7">
                <a:pos x="T1" y="0"/>
              </a:cxn>
              <a:cxn ang="T8">
                <a:pos x="T2" y="0"/>
              </a:cxn>
              <a:cxn ang="T9">
                <a:pos x="T3" y="0"/>
              </a:cxn>
              <a:cxn ang="T10">
                <a:pos x="T4" y="0"/>
              </a:cxn>
              <a:cxn ang="T11">
                <a:pos x="T5" y="0"/>
              </a:cxn>
            </a:cxnLst>
            <a:rect l="T12" t="0" r="T13" b="0"/>
            <a:pathLst>
              <a:path w="8229600">
                <a:moveTo>
                  <a:pt x="0" y="0"/>
                </a:moveTo>
                <a:lnTo>
                  <a:pt x="8229600" y="1"/>
                </a:lnTo>
              </a:path>
            </a:pathLst>
          </a:custGeom>
          <a:noFill/>
          <a:ln w="634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" name="Rectangle 3"/>
          <p:cNvSpPr txBox="1">
            <a:spLocks noGrp="1"/>
          </p:cNvSpPr>
          <p:nvPr>
            <p:ph type="ctrTitle"/>
          </p:nvPr>
        </p:nvSpPr>
        <p:spPr>
          <a:xfrm>
            <a:off x="315916" y="466728"/>
            <a:ext cx="6781803" cy="2133596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7" name="Rectangle 4"/>
          <p:cNvSpPr txBox="1">
            <a:spLocks noGrp="1"/>
          </p:cNvSpPr>
          <p:nvPr>
            <p:ph type="subTitle" idx="1"/>
          </p:nvPr>
        </p:nvSpPr>
        <p:spPr>
          <a:xfrm>
            <a:off x="849313" y="3049588"/>
            <a:ext cx="6248396" cy="2362196"/>
          </a:xfrm>
        </p:spPr>
        <p:txBody>
          <a:bodyPr/>
          <a:lstStyle>
            <a:lvl1pPr marL="0" indent="0" algn="r">
              <a:spcBef>
                <a:spcPts val="800"/>
              </a:spcBef>
              <a:buNone/>
              <a:defRPr sz="3200"/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0" name="Rectangle 5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1" name="Rectangle 6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2" name="Rectangle 7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5C53CC62-53A2-43CE-86C6-FAFC6508E9E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75627727"/>
      </p:ext>
    </p:extLst>
  </p:cSld>
  <p:clrMapOvr>
    <a:masterClrMapping/>
  </p:clrMapOvr>
  <p:transition/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Rectangle 6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7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C3AE823F-6D68-41B8-9659-4DFBD0D6968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9356951"/>
      </p:ext>
    </p:extLst>
  </p:cSld>
  <p:clrMapOvr>
    <a:masterClrMapping/>
  </p:clrMapOvr>
  <p:transition/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/>
          <a:lstStyle>
            <a:lvl1pPr>
              <a:defRPr sz="4000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5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Rectangle 6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7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918FC5D5-83F6-41F6-A59C-DF38704E105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7696830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719264"/>
            <a:ext cx="4038603" cy="441165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719264"/>
            <a:ext cx="4038603" cy="441165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5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6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Rectangle 7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6BA99B92-41DF-4E62-AE79-A0F8EF25BCE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7393793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5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8" name="Rectangle 6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Rectangle 7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1C71A0B4-DA2B-4981-A38D-755C876A35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5622077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Rectangle 5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Rectangle 6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Rectangle 7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E80AE710-30A0-4399-A451-67799BB1AB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853062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A6CF72-2C36-4F57-BA92-CB3C46D3AA8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989201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Rectangle 6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Rectangle 7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8E3134FF-FC78-49E1-A857-24EF8BCBC34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15632487"/>
      </p:ext>
    </p:extLst>
  </p:cSld>
  <p:clrMapOvr>
    <a:masterClrMapping/>
  </p:clrMapOvr>
  <p:transition/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spcBef>
                <a:spcPts val="800"/>
              </a:spcBef>
              <a:defRPr sz="3200"/>
            </a:lvl1pPr>
            <a:lvl2pPr>
              <a:spcBef>
                <a:spcPts val="700"/>
              </a:spcBef>
              <a:defRPr sz="2800"/>
            </a:lvl2pPr>
            <a:lvl3pPr>
              <a:defRPr sz="240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5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6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Rectangle 7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726C1951-BCE4-405B-957D-FE3C6DB9116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94886995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spcBef>
                <a:spcPts val="800"/>
              </a:spcBef>
              <a:buNone/>
              <a:defRPr sz="3200"/>
            </a:lvl1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5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6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Rectangle 7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14765501-8224-437A-8431-EE536418D83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4925785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Rectangle 6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7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B15F73E2-10C8-4BDE-BE3D-9190811E60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9127989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122236"/>
            <a:ext cx="2057400" cy="6008686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122236"/>
            <a:ext cx="6019796" cy="6008686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Rectangle 6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7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CBE6F925-D34F-41AD-B2DB-2CA479BD8F5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433095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995020-4816-451A-952D-4C3FB29E23A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94537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765C25-7DAF-44C8-B2E6-F2F58BA8360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6595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72E241-1A13-4F34-B69C-33DAF8DBF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47328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EF1557-EE35-4F68-9925-1827A152EA8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63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DBBB96-FB20-4888-8903-DB84C121B8C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8860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328528-6317-46A6-A396-49F78A5051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7990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B0F0"/>
            </a:gs>
            <a:gs pos="74001">
              <a:srgbClr val="D6DCE3"/>
            </a:gs>
            <a:gs pos="83000">
              <a:srgbClr val="D6DCE3"/>
            </a:gs>
            <a:gs pos="100000">
              <a:srgbClr val="E3E8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6 w 1000"/>
              <a:gd name="T3" fmla="*/ 0 h 1000"/>
              <a:gd name="T4" fmla="*/ 2147483646 w 1000"/>
              <a:gd name="T5" fmla="*/ 2147483646 h 1000"/>
              <a:gd name="T6" fmla="*/ 0 w 1000"/>
              <a:gd name="T7" fmla="*/ 2147483646 h 1000"/>
              <a:gd name="T8" fmla="*/ 0 w 1000"/>
              <a:gd name="T9" fmla="*/ 0 h 1000"/>
              <a:gd name="T10" fmla="*/ 2147483646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74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74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74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896FB4F-9B20-4E0C-BA45-5E76FCA6881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15" r:id="rId1"/>
    <p:sldLayoutId id="2147484394" r:id="rId2"/>
    <p:sldLayoutId id="2147484395" r:id="rId3"/>
    <p:sldLayoutId id="2147484396" r:id="rId4"/>
    <p:sldLayoutId id="2147484397" r:id="rId5"/>
    <p:sldLayoutId id="2147484398" r:id="rId6"/>
    <p:sldLayoutId id="2147484399" r:id="rId7"/>
    <p:sldLayoutId id="2147484400" r:id="rId8"/>
    <p:sldLayoutId id="2147484401" r:id="rId9"/>
    <p:sldLayoutId id="2147484402" r:id="rId10"/>
    <p:sldLayoutId id="214748440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B0F0"/>
            </a:gs>
            <a:gs pos="74001">
              <a:srgbClr val="D1D1FF"/>
            </a:gs>
            <a:gs pos="83000">
              <a:srgbClr val="D1D1FF"/>
            </a:gs>
            <a:gs pos="100000">
              <a:srgbClr val="E0E0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fld id="{A9AD55A9-DCA7-4F5A-B269-93BAAAED57E6}" type="slidenum">
              <a:rPr lang="ru-RU" altLang="ru-RU"/>
              <a:pPr/>
              <a:t>‹#›</a:t>
            </a:fld>
            <a:endParaRPr lang="ru-RU" altLang="ru-RU"/>
          </a:p>
        </p:txBody>
      </p:sp>
      <p:grpSp>
        <p:nvGrpSpPr>
          <p:cNvPr id="205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2056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ru-RU" sz="2400" smtClean="0">
                <a:latin typeface="Times New Roman" panose="02020603050405020304" pitchFamily="18" charset="0"/>
              </a:endParaRPr>
            </a:p>
          </p:txBody>
        </p:sp>
        <p:sp>
          <p:nvSpPr>
            <p:cNvPr id="2057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2400" smtClean="0">
                <a:latin typeface="Times New Roman" panose="02020603050405020304" pitchFamily="18" charset="0"/>
              </a:endParaRPr>
            </a:p>
          </p:txBody>
        </p:sp>
        <p:sp>
          <p:nvSpPr>
            <p:cNvPr id="2058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mtClean="0">
                <a:solidFill>
                  <a:schemeClr val="hlin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59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mtClean="0">
                <a:solidFill>
                  <a:schemeClr val="hlin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60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mtClean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61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mtClean="0">
                <a:solidFill>
                  <a:schemeClr val="hlin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62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2400" smtClean="0">
                <a:latin typeface="Times New Roman" panose="02020603050405020304" pitchFamily="18" charset="0"/>
              </a:endParaRPr>
            </a:p>
          </p:txBody>
        </p:sp>
        <p:sp>
          <p:nvSpPr>
            <p:cNvPr id="2063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mtClean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64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mtClean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053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4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3825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16" r:id="rId1"/>
    <p:sldLayoutId id="2147484404" r:id="rId2"/>
    <p:sldLayoutId id="2147484405" r:id="rId3"/>
    <p:sldLayoutId id="2147484406" r:id="rId4"/>
    <p:sldLayoutId id="2147484407" r:id="rId5"/>
    <p:sldLayoutId id="2147484408" r:id="rId6"/>
    <p:sldLayoutId id="2147484409" r:id="rId7"/>
    <p:sldLayoutId id="2147484410" r:id="rId8"/>
    <p:sldLayoutId id="2147484411" r:id="rId9"/>
    <p:sldLayoutId id="2147484412" r:id="rId10"/>
    <p:sldLayoutId id="2147484413" r:id="rId11"/>
    <p:sldLayoutId id="214748441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B0F0"/>
            </a:gs>
            <a:gs pos="74001">
              <a:srgbClr val="B0C6E1"/>
            </a:gs>
            <a:gs pos="83000">
              <a:srgbClr val="B0C6E1"/>
            </a:gs>
            <a:gs pos="100000">
              <a:srgbClr val="CAD9E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Line 2"/>
          <p:cNvSpPr>
            <a:spLocks/>
          </p:cNvSpPr>
          <p:nvPr/>
        </p:nvSpPr>
        <p:spPr bwMode="auto">
          <a:xfrm>
            <a:off x="7962900" y="152400"/>
            <a:ext cx="0" cy="1524000"/>
          </a:xfrm>
          <a:custGeom>
            <a:avLst/>
            <a:gdLst>
              <a:gd name="T0" fmla="*/ 0 h 1524000"/>
              <a:gd name="T1" fmla="*/ 762000 h 1524000"/>
              <a:gd name="T2" fmla="*/ 1524000 h 1524000"/>
              <a:gd name="T3" fmla="*/ 762000 h 1524000"/>
              <a:gd name="T4" fmla="*/ 0 h 1524000"/>
              <a:gd name="T5" fmla="*/ 1524000 h 1524000"/>
              <a:gd name="T6" fmla="*/ 17694720 60000 65536"/>
              <a:gd name="T7" fmla="*/ 0 60000 65536"/>
              <a:gd name="T8" fmla="*/ 5898240 60000 65536"/>
              <a:gd name="T9" fmla="*/ 11796480 60000 65536"/>
              <a:gd name="T10" fmla="*/ 5898240 60000 65536"/>
              <a:gd name="T11" fmla="*/ 17694720 60000 65536"/>
              <a:gd name="T12" fmla="*/ 0 h 1524000"/>
              <a:gd name="T13" fmla="*/ 1524000 h 1524000"/>
            </a:gdLst>
            <a:ahLst/>
            <a:cxnLst>
              <a:cxn ang="T6">
                <a:pos x="0" y="T0"/>
              </a:cxn>
              <a:cxn ang="T7">
                <a:pos x="0" y="T1"/>
              </a:cxn>
              <a:cxn ang="T8">
                <a:pos x="0" y="T2"/>
              </a:cxn>
              <a:cxn ang="T9">
                <a:pos x="0" y="T3"/>
              </a:cxn>
              <a:cxn ang="T10">
                <a:pos x="0" y="T4"/>
              </a:cxn>
              <a:cxn ang="T11">
                <a:pos x="0" y="T5"/>
              </a:cxn>
            </a:cxnLst>
            <a:rect l="0" t="T12" r="0" b="T13"/>
            <a:pathLst>
              <a:path h="1524000">
                <a:moveTo>
                  <a:pt x="0" y="0"/>
                </a:moveTo>
                <a:lnTo>
                  <a:pt x="1" y="1524000"/>
                </a:lnTo>
              </a:path>
            </a:pathLst>
          </a:custGeom>
          <a:noFill/>
          <a:ln w="952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5" name="Rectangle 3"/>
          <p:cNvSpPr txBox="1">
            <a:spLocks noGrp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6" name="Rectangle 4"/>
          <p:cNvSpPr txBox="1">
            <a:spLocks noGrp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5" name="Rectangle 5"/>
          <p:cNvSpPr txBox="1">
            <a:spLocks noGrp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0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6"/>
          <p:cNvSpPr txBox="1">
            <a:spLocks noGrp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>
            <a:lvl1pPr marL="0" marR="0" lvl="0" indent="0" algn="ctr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0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Rectangle 7"/>
          <p:cNvSpPr txBox="1">
            <a:spLocks noGrp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fld id="{01CC4E67-6591-4440-93E3-48CA305C82FE}" type="slidenum">
              <a:rPr lang="ru-RU" altLang="ru-RU"/>
              <a:pPr/>
              <a:t>‹#›</a:t>
            </a:fld>
            <a:endParaRPr lang="ru-RU" altLang="ru-RU"/>
          </a:p>
        </p:txBody>
      </p:sp>
      <p:grpSp>
        <p:nvGrpSpPr>
          <p:cNvPr id="3080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8153403" y="152403"/>
            <a:chExt cx="792162" cy="1295393"/>
          </a:xfrm>
        </p:grpSpPr>
        <p:sp>
          <p:nvSpPr>
            <p:cNvPr id="3081" name="Oval 9"/>
            <p:cNvSpPr>
              <a:spLocks/>
            </p:cNvSpPr>
            <p:nvPr/>
          </p:nvSpPr>
          <p:spPr bwMode="auto">
            <a:xfrm>
              <a:off x="8153403" y="152403"/>
              <a:ext cx="120650" cy="120649"/>
            </a:xfrm>
            <a:custGeom>
              <a:avLst/>
              <a:gdLst>
                <a:gd name="T0" fmla="*/ 60325 w 120650"/>
                <a:gd name="T1" fmla="*/ 0 h 120649"/>
                <a:gd name="T2" fmla="*/ 120650 w 120650"/>
                <a:gd name="T3" fmla="*/ 60325 h 120649"/>
                <a:gd name="T4" fmla="*/ 60325 w 120650"/>
                <a:gd name="T5" fmla="*/ 120649 h 120649"/>
                <a:gd name="T6" fmla="*/ 0 w 120650"/>
                <a:gd name="T7" fmla="*/ 60325 h 120649"/>
                <a:gd name="T8" fmla="*/ 17669 w 120650"/>
                <a:gd name="T9" fmla="*/ 17669 h 120649"/>
                <a:gd name="T10" fmla="*/ 17669 w 120650"/>
                <a:gd name="T11" fmla="*/ 102980 h 120649"/>
                <a:gd name="T12" fmla="*/ 102981 w 120650"/>
                <a:gd name="T13" fmla="*/ 102980 h 120649"/>
                <a:gd name="T14" fmla="*/ 102981 w 120650"/>
                <a:gd name="T15" fmla="*/ 17669 h 12064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7669 w 120650"/>
                <a:gd name="T25" fmla="*/ 17669 h 120649"/>
                <a:gd name="T26" fmla="*/ 102981 w 120650"/>
                <a:gd name="T27" fmla="*/ 102980 h 1206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650" h="120649">
                  <a:moveTo>
                    <a:pt x="0" y="60325"/>
                  </a:moveTo>
                  <a:lnTo>
                    <a:pt x="0" y="60325"/>
                  </a:lnTo>
                  <a:cubicBezTo>
                    <a:pt x="0" y="27008"/>
                    <a:pt x="27008" y="0"/>
                    <a:pt x="60324" y="0"/>
                  </a:cubicBezTo>
                  <a:cubicBezTo>
                    <a:pt x="93641" y="0"/>
                    <a:pt x="120650" y="27008"/>
                    <a:pt x="120650" y="60325"/>
                  </a:cubicBezTo>
                  <a:cubicBezTo>
                    <a:pt x="120650" y="93641"/>
                    <a:pt x="93641" y="120650"/>
                    <a:pt x="60325" y="120650"/>
                  </a:cubicBezTo>
                  <a:cubicBezTo>
                    <a:pt x="27008" y="120650"/>
                    <a:pt x="0" y="93641"/>
                    <a:pt x="0" y="60325"/>
                  </a:cubicBezTo>
                  <a:close/>
                </a:path>
              </a:pathLst>
            </a:custGeom>
            <a:solidFill>
              <a:srgbClr val="33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2" name="Oval 10"/>
            <p:cNvSpPr>
              <a:spLocks/>
            </p:cNvSpPr>
            <p:nvPr/>
          </p:nvSpPr>
          <p:spPr bwMode="auto">
            <a:xfrm>
              <a:off x="8321678" y="152403"/>
              <a:ext cx="119063" cy="120649"/>
            </a:xfrm>
            <a:custGeom>
              <a:avLst/>
              <a:gdLst>
                <a:gd name="T0" fmla="*/ 59532 w 119063"/>
                <a:gd name="T1" fmla="*/ 0 h 120649"/>
                <a:gd name="T2" fmla="*/ 119063 w 119063"/>
                <a:gd name="T3" fmla="*/ 60325 h 120649"/>
                <a:gd name="T4" fmla="*/ 59532 w 119063"/>
                <a:gd name="T5" fmla="*/ 120649 h 120649"/>
                <a:gd name="T6" fmla="*/ 0 w 119063"/>
                <a:gd name="T7" fmla="*/ 60325 h 120649"/>
                <a:gd name="T8" fmla="*/ 17436 w 119063"/>
                <a:gd name="T9" fmla="*/ 17669 h 120649"/>
                <a:gd name="T10" fmla="*/ 17436 w 119063"/>
                <a:gd name="T11" fmla="*/ 102980 h 120649"/>
                <a:gd name="T12" fmla="*/ 101627 w 119063"/>
                <a:gd name="T13" fmla="*/ 102980 h 120649"/>
                <a:gd name="T14" fmla="*/ 101627 w 119063"/>
                <a:gd name="T15" fmla="*/ 17669 h 12064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7436 w 119063"/>
                <a:gd name="T25" fmla="*/ 17669 h 120649"/>
                <a:gd name="T26" fmla="*/ 101627 w 119063"/>
                <a:gd name="T27" fmla="*/ 102980 h 1206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9063" h="120649">
                  <a:moveTo>
                    <a:pt x="0" y="60325"/>
                  </a:moveTo>
                  <a:lnTo>
                    <a:pt x="0" y="60325"/>
                  </a:lnTo>
                  <a:cubicBezTo>
                    <a:pt x="0" y="27008"/>
                    <a:pt x="26652" y="0"/>
                    <a:pt x="59530" y="0"/>
                  </a:cubicBezTo>
                  <a:cubicBezTo>
                    <a:pt x="92409" y="0"/>
                    <a:pt x="119062" y="27008"/>
                    <a:pt x="119062" y="60325"/>
                  </a:cubicBezTo>
                  <a:cubicBezTo>
                    <a:pt x="119062" y="93641"/>
                    <a:pt x="92409" y="120650"/>
                    <a:pt x="59531" y="120650"/>
                  </a:cubicBezTo>
                  <a:cubicBezTo>
                    <a:pt x="26652" y="120650"/>
                    <a:pt x="0" y="93641"/>
                    <a:pt x="0" y="60325"/>
                  </a:cubicBezTo>
                  <a:close/>
                </a:path>
              </a:pathLst>
            </a:custGeom>
            <a:solidFill>
              <a:srgbClr val="33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3" name="Oval 11"/>
            <p:cNvSpPr>
              <a:spLocks/>
            </p:cNvSpPr>
            <p:nvPr/>
          </p:nvSpPr>
          <p:spPr bwMode="auto">
            <a:xfrm>
              <a:off x="8489953" y="152403"/>
              <a:ext cx="114300" cy="120649"/>
            </a:xfrm>
            <a:custGeom>
              <a:avLst/>
              <a:gdLst>
                <a:gd name="T0" fmla="*/ 57150 w 114300"/>
                <a:gd name="T1" fmla="*/ 0 h 120649"/>
                <a:gd name="T2" fmla="*/ 114300 w 114300"/>
                <a:gd name="T3" fmla="*/ 60325 h 120649"/>
                <a:gd name="T4" fmla="*/ 57150 w 114300"/>
                <a:gd name="T5" fmla="*/ 120649 h 120649"/>
                <a:gd name="T6" fmla="*/ 0 w 114300"/>
                <a:gd name="T7" fmla="*/ 60325 h 120649"/>
                <a:gd name="T8" fmla="*/ 16739 w 114300"/>
                <a:gd name="T9" fmla="*/ 17669 h 120649"/>
                <a:gd name="T10" fmla="*/ 16739 w 114300"/>
                <a:gd name="T11" fmla="*/ 102980 h 120649"/>
                <a:gd name="T12" fmla="*/ 97561 w 114300"/>
                <a:gd name="T13" fmla="*/ 102980 h 120649"/>
                <a:gd name="T14" fmla="*/ 97561 w 114300"/>
                <a:gd name="T15" fmla="*/ 17669 h 12064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6739 w 114300"/>
                <a:gd name="T25" fmla="*/ 17669 h 120649"/>
                <a:gd name="T26" fmla="*/ 97561 w 114300"/>
                <a:gd name="T27" fmla="*/ 102980 h 1206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4300" h="120649">
                  <a:moveTo>
                    <a:pt x="0" y="60324"/>
                  </a:moveTo>
                  <a:lnTo>
                    <a:pt x="0" y="60324"/>
                  </a:lnTo>
                  <a:cubicBezTo>
                    <a:pt x="0" y="27007"/>
                    <a:pt x="25586" y="0"/>
                    <a:pt x="57149" y="0"/>
                  </a:cubicBezTo>
                  <a:cubicBezTo>
                    <a:pt x="88713" y="0"/>
                    <a:pt x="114300" y="27007"/>
                    <a:pt x="114300" y="60324"/>
                  </a:cubicBezTo>
                  <a:cubicBezTo>
                    <a:pt x="114300" y="93640"/>
                    <a:pt x="88713" y="120648"/>
                    <a:pt x="57150" y="120648"/>
                  </a:cubicBezTo>
                  <a:cubicBezTo>
                    <a:pt x="25586" y="120648"/>
                    <a:pt x="0" y="93640"/>
                    <a:pt x="0" y="60324"/>
                  </a:cubicBezTo>
                  <a:close/>
                </a:path>
              </a:pathLst>
            </a:custGeom>
            <a:solidFill>
              <a:srgbClr val="33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4" name="Oval 12"/>
            <p:cNvSpPr>
              <a:spLocks/>
            </p:cNvSpPr>
            <p:nvPr/>
          </p:nvSpPr>
          <p:spPr bwMode="auto">
            <a:xfrm>
              <a:off x="8153403" y="320677"/>
              <a:ext cx="120650" cy="114299"/>
            </a:xfrm>
            <a:custGeom>
              <a:avLst/>
              <a:gdLst>
                <a:gd name="T0" fmla="*/ 60325 w 120650"/>
                <a:gd name="T1" fmla="*/ 0 h 114299"/>
                <a:gd name="T2" fmla="*/ 120650 w 120650"/>
                <a:gd name="T3" fmla="*/ 57150 h 114299"/>
                <a:gd name="T4" fmla="*/ 60325 w 120650"/>
                <a:gd name="T5" fmla="*/ 114299 h 114299"/>
                <a:gd name="T6" fmla="*/ 0 w 120650"/>
                <a:gd name="T7" fmla="*/ 57150 h 114299"/>
                <a:gd name="T8" fmla="*/ 17669 w 120650"/>
                <a:gd name="T9" fmla="*/ 16739 h 114299"/>
                <a:gd name="T10" fmla="*/ 17669 w 120650"/>
                <a:gd name="T11" fmla="*/ 97560 h 114299"/>
                <a:gd name="T12" fmla="*/ 102981 w 120650"/>
                <a:gd name="T13" fmla="*/ 97560 h 114299"/>
                <a:gd name="T14" fmla="*/ 102981 w 120650"/>
                <a:gd name="T15" fmla="*/ 16739 h 11429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7669 w 120650"/>
                <a:gd name="T25" fmla="*/ 16739 h 114299"/>
                <a:gd name="T26" fmla="*/ 102981 w 120650"/>
                <a:gd name="T27" fmla="*/ 97560 h 11429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650" h="114299">
                  <a:moveTo>
                    <a:pt x="0" y="57149"/>
                  </a:moveTo>
                  <a:lnTo>
                    <a:pt x="0" y="57149"/>
                  </a:lnTo>
                  <a:cubicBezTo>
                    <a:pt x="0" y="25586"/>
                    <a:pt x="27008" y="0"/>
                    <a:pt x="60324" y="0"/>
                  </a:cubicBezTo>
                  <a:cubicBezTo>
                    <a:pt x="93641" y="0"/>
                    <a:pt x="120650" y="25586"/>
                    <a:pt x="120650" y="57149"/>
                  </a:cubicBezTo>
                  <a:cubicBezTo>
                    <a:pt x="120650" y="88711"/>
                    <a:pt x="93641" y="114298"/>
                    <a:pt x="60325" y="114298"/>
                  </a:cubicBezTo>
                  <a:cubicBezTo>
                    <a:pt x="27008" y="114298"/>
                    <a:pt x="0" y="88711"/>
                    <a:pt x="0" y="57149"/>
                  </a:cubicBezTo>
                  <a:close/>
                </a:path>
              </a:pathLst>
            </a:custGeom>
            <a:solidFill>
              <a:srgbClr val="33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5" name="Oval 13"/>
            <p:cNvSpPr>
              <a:spLocks/>
            </p:cNvSpPr>
            <p:nvPr/>
          </p:nvSpPr>
          <p:spPr bwMode="auto">
            <a:xfrm>
              <a:off x="8321678" y="320677"/>
              <a:ext cx="119063" cy="114299"/>
            </a:xfrm>
            <a:custGeom>
              <a:avLst/>
              <a:gdLst>
                <a:gd name="T0" fmla="*/ 59532 w 119063"/>
                <a:gd name="T1" fmla="*/ 0 h 114299"/>
                <a:gd name="T2" fmla="*/ 119063 w 119063"/>
                <a:gd name="T3" fmla="*/ 57150 h 114299"/>
                <a:gd name="T4" fmla="*/ 59532 w 119063"/>
                <a:gd name="T5" fmla="*/ 114299 h 114299"/>
                <a:gd name="T6" fmla="*/ 0 w 119063"/>
                <a:gd name="T7" fmla="*/ 57150 h 114299"/>
                <a:gd name="T8" fmla="*/ 17436 w 119063"/>
                <a:gd name="T9" fmla="*/ 16739 h 114299"/>
                <a:gd name="T10" fmla="*/ 17436 w 119063"/>
                <a:gd name="T11" fmla="*/ 97560 h 114299"/>
                <a:gd name="T12" fmla="*/ 101627 w 119063"/>
                <a:gd name="T13" fmla="*/ 97560 h 114299"/>
                <a:gd name="T14" fmla="*/ 101627 w 119063"/>
                <a:gd name="T15" fmla="*/ 16739 h 11429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7436 w 119063"/>
                <a:gd name="T25" fmla="*/ 16739 h 114299"/>
                <a:gd name="T26" fmla="*/ 101627 w 119063"/>
                <a:gd name="T27" fmla="*/ 97560 h 11429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9063" h="114299">
                  <a:moveTo>
                    <a:pt x="0" y="57149"/>
                  </a:moveTo>
                  <a:lnTo>
                    <a:pt x="0" y="57149"/>
                  </a:lnTo>
                  <a:cubicBezTo>
                    <a:pt x="0" y="25586"/>
                    <a:pt x="26652" y="0"/>
                    <a:pt x="59530" y="0"/>
                  </a:cubicBezTo>
                  <a:cubicBezTo>
                    <a:pt x="92409" y="0"/>
                    <a:pt x="119062" y="25586"/>
                    <a:pt x="119062" y="57149"/>
                  </a:cubicBezTo>
                  <a:cubicBezTo>
                    <a:pt x="119062" y="88711"/>
                    <a:pt x="92409" y="114298"/>
                    <a:pt x="59531" y="114298"/>
                  </a:cubicBezTo>
                  <a:cubicBezTo>
                    <a:pt x="26652" y="114298"/>
                    <a:pt x="0" y="88711"/>
                    <a:pt x="0" y="57149"/>
                  </a:cubicBezTo>
                  <a:close/>
                </a:path>
              </a:pathLst>
            </a:custGeom>
            <a:solidFill>
              <a:srgbClr val="33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6" name="Oval 14"/>
            <p:cNvSpPr>
              <a:spLocks/>
            </p:cNvSpPr>
            <p:nvPr/>
          </p:nvSpPr>
          <p:spPr bwMode="auto">
            <a:xfrm>
              <a:off x="8489953" y="320677"/>
              <a:ext cx="114300" cy="114299"/>
            </a:xfrm>
            <a:custGeom>
              <a:avLst/>
              <a:gdLst>
                <a:gd name="T0" fmla="*/ 57150 w 114300"/>
                <a:gd name="T1" fmla="*/ 0 h 114299"/>
                <a:gd name="T2" fmla="*/ 114300 w 114300"/>
                <a:gd name="T3" fmla="*/ 57150 h 114299"/>
                <a:gd name="T4" fmla="*/ 57150 w 114300"/>
                <a:gd name="T5" fmla="*/ 114299 h 114299"/>
                <a:gd name="T6" fmla="*/ 0 w 114300"/>
                <a:gd name="T7" fmla="*/ 57150 h 114299"/>
                <a:gd name="T8" fmla="*/ 16739 w 114300"/>
                <a:gd name="T9" fmla="*/ 16739 h 114299"/>
                <a:gd name="T10" fmla="*/ 16739 w 114300"/>
                <a:gd name="T11" fmla="*/ 97560 h 114299"/>
                <a:gd name="T12" fmla="*/ 97561 w 114300"/>
                <a:gd name="T13" fmla="*/ 97560 h 114299"/>
                <a:gd name="T14" fmla="*/ 97561 w 114300"/>
                <a:gd name="T15" fmla="*/ 16739 h 11429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6739 w 114300"/>
                <a:gd name="T25" fmla="*/ 16739 h 114299"/>
                <a:gd name="T26" fmla="*/ 97561 w 114300"/>
                <a:gd name="T27" fmla="*/ 97560 h 11429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4300" h="114299">
                  <a:moveTo>
                    <a:pt x="0" y="57149"/>
                  </a:moveTo>
                  <a:lnTo>
                    <a:pt x="0" y="57149"/>
                  </a:lnTo>
                  <a:cubicBezTo>
                    <a:pt x="0" y="25586"/>
                    <a:pt x="25586" y="0"/>
                    <a:pt x="57149" y="0"/>
                  </a:cubicBezTo>
                  <a:cubicBezTo>
                    <a:pt x="88713" y="0"/>
                    <a:pt x="114300" y="25586"/>
                    <a:pt x="114300" y="57149"/>
                  </a:cubicBezTo>
                  <a:cubicBezTo>
                    <a:pt x="114300" y="88711"/>
                    <a:pt x="88713" y="114298"/>
                    <a:pt x="57150" y="114298"/>
                  </a:cubicBezTo>
                  <a:cubicBezTo>
                    <a:pt x="25586" y="114298"/>
                    <a:pt x="0" y="88711"/>
                    <a:pt x="0" y="57149"/>
                  </a:cubicBezTo>
                  <a:close/>
                </a:path>
              </a:pathLst>
            </a:custGeom>
            <a:solidFill>
              <a:srgbClr val="33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7" name="Oval 15"/>
            <p:cNvSpPr>
              <a:spLocks/>
            </p:cNvSpPr>
            <p:nvPr/>
          </p:nvSpPr>
          <p:spPr bwMode="auto">
            <a:xfrm>
              <a:off x="8658227" y="320677"/>
              <a:ext cx="114300" cy="114299"/>
            </a:xfrm>
            <a:custGeom>
              <a:avLst/>
              <a:gdLst>
                <a:gd name="T0" fmla="*/ 57150 w 114300"/>
                <a:gd name="T1" fmla="*/ 0 h 114299"/>
                <a:gd name="T2" fmla="*/ 114300 w 114300"/>
                <a:gd name="T3" fmla="*/ 57150 h 114299"/>
                <a:gd name="T4" fmla="*/ 57150 w 114300"/>
                <a:gd name="T5" fmla="*/ 114299 h 114299"/>
                <a:gd name="T6" fmla="*/ 0 w 114300"/>
                <a:gd name="T7" fmla="*/ 57150 h 114299"/>
                <a:gd name="T8" fmla="*/ 16739 w 114300"/>
                <a:gd name="T9" fmla="*/ 16739 h 114299"/>
                <a:gd name="T10" fmla="*/ 16739 w 114300"/>
                <a:gd name="T11" fmla="*/ 97560 h 114299"/>
                <a:gd name="T12" fmla="*/ 97561 w 114300"/>
                <a:gd name="T13" fmla="*/ 97560 h 114299"/>
                <a:gd name="T14" fmla="*/ 97561 w 114300"/>
                <a:gd name="T15" fmla="*/ 16739 h 11429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6739 w 114300"/>
                <a:gd name="T25" fmla="*/ 16739 h 114299"/>
                <a:gd name="T26" fmla="*/ 97561 w 114300"/>
                <a:gd name="T27" fmla="*/ 97560 h 11429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4300" h="114299">
                  <a:moveTo>
                    <a:pt x="0" y="57149"/>
                  </a:moveTo>
                  <a:lnTo>
                    <a:pt x="0" y="57149"/>
                  </a:lnTo>
                  <a:cubicBezTo>
                    <a:pt x="0" y="25586"/>
                    <a:pt x="25586" y="0"/>
                    <a:pt x="57149" y="0"/>
                  </a:cubicBezTo>
                  <a:cubicBezTo>
                    <a:pt x="88713" y="0"/>
                    <a:pt x="114300" y="25586"/>
                    <a:pt x="114300" y="57149"/>
                  </a:cubicBezTo>
                  <a:cubicBezTo>
                    <a:pt x="114300" y="88711"/>
                    <a:pt x="88713" y="114298"/>
                    <a:pt x="57150" y="114298"/>
                  </a:cubicBezTo>
                  <a:cubicBezTo>
                    <a:pt x="25586" y="114298"/>
                    <a:pt x="0" y="88711"/>
                    <a:pt x="0" y="57149"/>
                  </a:cubicBez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8" name="Oval 16"/>
            <p:cNvSpPr>
              <a:spLocks/>
            </p:cNvSpPr>
            <p:nvPr/>
          </p:nvSpPr>
          <p:spPr bwMode="auto">
            <a:xfrm>
              <a:off x="8153403" y="488951"/>
              <a:ext cx="120650" cy="114299"/>
            </a:xfrm>
            <a:custGeom>
              <a:avLst/>
              <a:gdLst>
                <a:gd name="T0" fmla="*/ 60325 w 120650"/>
                <a:gd name="T1" fmla="*/ 0 h 114299"/>
                <a:gd name="T2" fmla="*/ 120650 w 120650"/>
                <a:gd name="T3" fmla="*/ 57150 h 114299"/>
                <a:gd name="T4" fmla="*/ 60325 w 120650"/>
                <a:gd name="T5" fmla="*/ 114299 h 114299"/>
                <a:gd name="T6" fmla="*/ 0 w 120650"/>
                <a:gd name="T7" fmla="*/ 57150 h 114299"/>
                <a:gd name="T8" fmla="*/ 17669 w 120650"/>
                <a:gd name="T9" fmla="*/ 16739 h 114299"/>
                <a:gd name="T10" fmla="*/ 17669 w 120650"/>
                <a:gd name="T11" fmla="*/ 97560 h 114299"/>
                <a:gd name="T12" fmla="*/ 102981 w 120650"/>
                <a:gd name="T13" fmla="*/ 97560 h 114299"/>
                <a:gd name="T14" fmla="*/ 102981 w 120650"/>
                <a:gd name="T15" fmla="*/ 16739 h 11429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7669 w 120650"/>
                <a:gd name="T25" fmla="*/ 16739 h 114299"/>
                <a:gd name="T26" fmla="*/ 102981 w 120650"/>
                <a:gd name="T27" fmla="*/ 97560 h 11429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650" h="114299">
                  <a:moveTo>
                    <a:pt x="0" y="57149"/>
                  </a:moveTo>
                  <a:lnTo>
                    <a:pt x="0" y="57149"/>
                  </a:lnTo>
                  <a:cubicBezTo>
                    <a:pt x="0" y="25586"/>
                    <a:pt x="27008" y="0"/>
                    <a:pt x="60324" y="0"/>
                  </a:cubicBezTo>
                  <a:cubicBezTo>
                    <a:pt x="93641" y="0"/>
                    <a:pt x="120650" y="25586"/>
                    <a:pt x="120650" y="57149"/>
                  </a:cubicBezTo>
                  <a:cubicBezTo>
                    <a:pt x="120650" y="88711"/>
                    <a:pt x="93641" y="114298"/>
                    <a:pt x="60325" y="114298"/>
                  </a:cubicBezTo>
                  <a:cubicBezTo>
                    <a:pt x="27008" y="114298"/>
                    <a:pt x="0" y="88711"/>
                    <a:pt x="0" y="57149"/>
                  </a:cubicBezTo>
                  <a:close/>
                </a:path>
              </a:pathLst>
            </a:custGeom>
            <a:solidFill>
              <a:srgbClr val="33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9" name="Oval 17"/>
            <p:cNvSpPr>
              <a:spLocks/>
            </p:cNvSpPr>
            <p:nvPr/>
          </p:nvSpPr>
          <p:spPr bwMode="auto">
            <a:xfrm>
              <a:off x="8321678" y="488951"/>
              <a:ext cx="119063" cy="114299"/>
            </a:xfrm>
            <a:custGeom>
              <a:avLst/>
              <a:gdLst>
                <a:gd name="T0" fmla="*/ 59532 w 119063"/>
                <a:gd name="T1" fmla="*/ 0 h 114299"/>
                <a:gd name="T2" fmla="*/ 119063 w 119063"/>
                <a:gd name="T3" fmla="*/ 57150 h 114299"/>
                <a:gd name="T4" fmla="*/ 59532 w 119063"/>
                <a:gd name="T5" fmla="*/ 114299 h 114299"/>
                <a:gd name="T6" fmla="*/ 0 w 119063"/>
                <a:gd name="T7" fmla="*/ 57150 h 114299"/>
                <a:gd name="T8" fmla="*/ 17436 w 119063"/>
                <a:gd name="T9" fmla="*/ 16739 h 114299"/>
                <a:gd name="T10" fmla="*/ 17436 w 119063"/>
                <a:gd name="T11" fmla="*/ 97560 h 114299"/>
                <a:gd name="T12" fmla="*/ 101627 w 119063"/>
                <a:gd name="T13" fmla="*/ 97560 h 114299"/>
                <a:gd name="T14" fmla="*/ 101627 w 119063"/>
                <a:gd name="T15" fmla="*/ 16739 h 11429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7436 w 119063"/>
                <a:gd name="T25" fmla="*/ 16739 h 114299"/>
                <a:gd name="T26" fmla="*/ 101627 w 119063"/>
                <a:gd name="T27" fmla="*/ 97560 h 11429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9063" h="114299">
                  <a:moveTo>
                    <a:pt x="0" y="57149"/>
                  </a:moveTo>
                  <a:lnTo>
                    <a:pt x="0" y="57149"/>
                  </a:lnTo>
                  <a:cubicBezTo>
                    <a:pt x="0" y="25586"/>
                    <a:pt x="26652" y="0"/>
                    <a:pt x="59530" y="0"/>
                  </a:cubicBezTo>
                  <a:cubicBezTo>
                    <a:pt x="92409" y="0"/>
                    <a:pt x="119062" y="25586"/>
                    <a:pt x="119062" y="57149"/>
                  </a:cubicBezTo>
                  <a:cubicBezTo>
                    <a:pt x="119062" y="88711"/>
                    <a:pt x="92409" y="114298"/>
                    <a:pt x="59531" y="114298"/>
                  </a:cubicBezTo>
                  <a:cubicBezTo>
                    <a:pt x="26652" y="114298"/>
                    <a:pt x="0" y="88711"/>
                    <a:pt x="0" y="57149"/>
                  </a:cubicBezTo>
                  <a:close/>
                </a:path>
              </a:pathLst>
            </a:custGeom>
            <a:solidFill>
              <a:srgbClr val="33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90" name="Oval 18"/>
            <p:cNvSpPr>
              <a:spLocks/>
            </p:cNvSpPr>
            <p:nvPr/>
          </p:nvSpPr>
          <p:spPr bwMode="auto">
            <a:xfrm>
              <a:off x="8489953" y="488951"/>
              <a:ext cx="114300" cy="114299"/>
            </a:xfrm>
            <a:custGeom>
              <a:avLst/>
              <a:gdLst>
                <a:gd name="T0" fmla="*/ 57150 w 114300"/>
                <a:gd name="T1" fmla="*/ 0 h 114299"/>
                <a:gd name="T2" fmla="*/ 114300 w 114300"/>
                <a:gd name="T3" fmla="*/ 57150 h 114299"/>
                <a:gd name="T4" fmla="*/ 57150 w 114300"/>
                <a:gd name="T5" fmla="*/ 114299 h 114299"/>
                <a:gd name="T6" fmla="*/ 0 w 114300"/>
                <a:gd name="T7" fmla="*/ 57150 h 114299"/>
                <a:gd name="T8" fmla="*/ 16739 w 114300"/>
                <a:gd name="T9" fmla="*/ 16739 h 114299"/>
                <a:gd name="T10" fmla="*/ 16739 w 114300"/>
                <a:gd name="T11" fmla="*/ 97560 h 114299"/>
                <a:gd name="T12" fmla="*/ 97561 w 114300"/>
                <a:gd name="T13" fmla="*/ 97560 h 114299"/>
                <a:gd name="T14" fmla="*/ 97561 w 114300"/>
                <a:gd name="T15" fmla="*/ 16739 h 11429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6739 w 114300"/>
                <a:gd name="T25" fmla="*/ 16739 h 114299"/>
                <a:gd name="T26" fmla="*/ 97561 w 114300"/>
                <a:gd name="T27" fmla="*/ 97560 h 11429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4300" h="114299">
                  <a:moveTo>
                    <a:pt x="0" y="57149"/>
                  </a:moveTo>
                  <a:lnTo>
                    <a:pt x="0" y="57149"/>
                  </a:lnTo>
                  <a:cubicBezTo>
                    <a:pt x="0" y="25586"/>
                    <a:pt x="25586" y="0"/>
                    <a:pt x="57149" y="0"/>
                  </a:cubicBezTo>
                  <a:cubicBezTo>
                    <a:pt x="88713" y="0"/>
                    <a:pt x="114300" y="25586"/>
                    <a:pt x="114300" y="57149"/>
                  </a:cubicBezTo>
                  <a:cubicBezTo>
                    <a:pt x="114300" y="88711"/>
                    <a:pt x="88713" y="114298"/>
                    <a:pt x="57150" y="114298"/>
                  </a:cubicBezTo>
                  <a:cubicBezTo>
                    <a:pt x="25586" y="114298"/>
                    <a:pt x="0" y="88711"/>
                    <a:pt x="0" y="57149"/>
                  </a:cubicBez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91" name="Oval 19"/>
            <p:cNvSpPr>
              <a:spLocks/>
            </p:cNvSpPr>
            <p:nvPr/>
          </p:nvSpPr>
          <p:spPr bwMode="auto">
            <a:xfrm>
              <a:off x="8658227" y="488951"/>
              <a:ext cx="114300" cy="114299"/>
            </a:xfrm>
            <a:custGeom>
              <a:avLst/>
              <a:gdLst>
                <a:gd name="T0" fmla="*/ 57150 w 114300"/>
                <a:gd name="T1" fmla="*/ 0 h 114299"/>
                <a:gd name="T2" fmla="*/ 114300 w 114300"/>
                <a:gd name="T3" fmla="*/ 57150 h 114299"/>
                <a:gd name="T4" fmla="*/ 57150 w 114300"/>
                <a:gd name="T5" fmla="*/ 114299 h 114299"/>
                <a:gd name="T6" fmla="*/ 0 w 114300"/>
                <a:gd name="T7" fmla="*/ 57150 h 114299"/>
                <a:gd name="T8" fmla="*/ 16739 w 114300"/>
                <a:gd name="T9" fmla="*/ 16739 h 114299"/>
                <a:gd name="T10" fmla="*/ 16739 w 114300"/>
                <a:gd name="T11" fmla="*/ 97560 h 114299"/>
                <a:gd name="T12" fmla="*/ 97561 w 114300"/>
                <a:gd name="T13" fmla="*/ 97560 h 114299"/>
                <a:gd name="T14" fmla="*/ 97561 w 114300"/>
                <a:gd name="T15" fmla="*/ 16739 h 11429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6739 w 114300"/>
                <a:gd name="T25" fmla="*/ 16739 h 114299"/>
                <a:gd name="T26" fmla="*/ 97561 w 114300"/>
                <a:gd name="T27" fmla="*/ 97560 h 11429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4300" h="114299">
                  <a:moveTo>
                    <a:pt x="0" y="57149"/>
                  </a:moveTo>
                  <a:lnTo>
                    <a:pt x="0" y="57149"/>
                  </a:lnTo>
                  <a:cubicBezTo>
                    <a:pt x="0" y="25586"/>
                    <a:pt x="25586" y="0"/>
                    <a:pt x="57149" y="0"/>
                  </a:cubicBezTo>
                  <a:cubicBezTo>
                    <a:pt x="88713" y="0"/>
                    <a:pt x="114300" y="25586"/>
                    <a:pt x="114300" y="57149"/>
                  </a:cubicBezTo>
                  <a:cubicBezTo>
                    <a:pt x="114300" y="88711"/>
                    <a:pt x="88713" y="114298"/>
                    <a:pt x="57150" y="114298"/>
                  </a:cubicBezTo>
                  <a:cubicBezTo>
                    <a:pt x="25586" y="114298"/>
                    <a:pt x="0" y="88711"/>
                    <a:pt x="0" y="57149"/>
                  </a:cubicBez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92" name="Oval 20"/>
            <p:cNvSpPr>
              <a:spLocks/>
            </p:cNvSpPr>
            <p:nvPr/>
          </p:nvSpPr>
          <p:spPr bwMode="auto">
            <a:xfrm>
              <a:off x="8824915" y="488951"/>
              <a:ext cx="120650" cy="114299"/>
            </a:xfrm>
            <a:custGeom>
              <a:avLst/>
              <a:gdLst>
                <a:gd name="T0" fmla="*/ 60325 w 120650"/>
                <a:gd name="T1" fmla="*/ 0 h 114299"/>
                <a:gd name="T2" fmla="*/ 120650 w 120650"/>
                <a:gd name="T3" fmla="*/ 57150 h 114299"/>
                <a:gd name="T4" fmla="*/ 60325 w 120650"/>
                <a:gd name="T5" fmla="*/ 114299 h 114299"/>
                <a:gd name="T6" fmla="*/ 0 w 120650"/>
                <a:gd name="T7" fmla="*/ 57150 h 114299"/>
                <a:gd name="T8" fmla="*/ 17669 w 120650"/>
                <a:gd name="T9" fmla="*/ 16739 h 114299"/>
                <a:gd name="T10" fmla="*/ 17669 w 120650"/>
                <a:gd name="T11" fmla="*/ 97560 h 114299"/>
                <a:gd name="T12" fmla="*/ 102981 w 120650"/>
                <a:gd name="T13" fmla="*/ 97560 h 114299"/>
                <a:gd name="T14" fmla="*/ 102981 w 120650"/>
                <a:gd name="T15" fmla="*/ 16739 h 11429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7669 w 120650"/>
                <a:gd name="T25" fmla="*/ 16739 h 114299"/>
                <a:gd name="T26" fmla="*/ 102981 w 120650"/>
                <a:gd name="T27" fmla="*/ 97560 h 11429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650" h="114299">
                  <a:moveTo>
                    <a:pt x="0" y="57149"/>
                  </a:moveTo>
                  <a:lnTo>
                    <a:pt x="0" y="57149"/>
                  </a:lnTo>
                  <a:cubicBezTo>
                    <a:pt x="0" y="25586"/>
                    <a:pt x="27008" y="0"/>
                    <a:pt x="60324" y="0"/>
                  </a:cubicBezTo>
                  <a:cubicBezTo>
                    <a:pt x="93641" y="0"/>
                    <a:pt x="120650" y="25586"/>
                    <a:pt x="120650" y="57149"/>
                  </a:cubicBezTo>
                  <a:cubicBezTo>
                    <a:pt x="120650" y="88711"/>
                    <a:pt x="93641" y="114298"/>
                    <a:pt x="60325" y="114298"/>
                  </a:cubicBezTo>
                  <a:cubicBezTo>
                    <a:pt x="27008" y="114298"/>
                    <a:pt x="0" y="88711"/>
                    <a:pt x="0" y="57149"/>
                  </a:cubicBezTo>
                  <a:close/>
                </a:path>
              </a:pathLst>
            </a:custGeom>
            <a:solidFill>
              <a:srgbClr val="CC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93" name="Oval 21"/>
            <p:cNvSpPr>
              <a:spLocks/>
            </p:cNvSpPr>
            <p:nvPr/>
          </p:nvSpPr>
          <p:spPr bwMode="auto">
            <a:xfrm>
              <a:off x="8153403" y="655638"/>
              <a:ext cx="120650" cy="120649"/>
            </a:xfrm>
            <a:custGeom>
              <a:avLst/>
              <a:gdLst>
                <a:gd name="T0" fmla="*/ 60325 w 120650"/>
                <a:gd name="T1" fmla="*/ 0 h 120649"/>
                <a:gd name="T2" fmla="*/ 120650 w 120650"/>
                <a:gd name="T3" fmla="*/ 60325 h 120649"/>
                <a:gd name="T4" fmla="*/ 60325 w 120650"/>
                <a:gd name="T5" fmla="*/ 120649 h 120649"/>
                <a:gd name="T6" fmla="*/ 0 w 120650"/>
                <a:gd name="T7" fmla="*/ 60325 h 120649"/>
                <a:gd name="T8" fmla="*/ 17669 w 120650"/>
                <a:gd name="T9" fmla="*/ 17669 h 120649"/>
                <a:gd name="T10" fmla="*/ 17669 w 120650"/>
                <a:gd name="T11" fmla="*/ 102980 h 120649"/>
                <a:gd name="T12" fmla="*/ 102981 w 120650"/>
                <a:gd name="T13" fmla="*/ 102980 h 120649"/>
                <a:gd name="T14" fmla="*/ 102981 w 120650"/>
                <a:gd name="T15" fmla="*/ 17669 h 12064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7669 w 120650"/>
                <a:gd name="T25" fmla="*/ 17669 h 120649"/>
                <a:gd name="T26" fmla="*/ 102981 w 120650"/>
                <a:gd name="T27" fmla="*/ 102980 h 1206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650" h="120649">
                  <a:moveTo>
                    <a:pt x="0" y="60325"/>
                  </a:moveTo>
                  <a:lnTo>
                    <a:pt x="0" y="60325"/>
                  </a:lnTo>
                  <a:cubicBezTo>
                    <a:pt x="0" y="27008"/>
                    <a:pt x="27008" y="0"/>
                    <a:pt x="60324" y="0"/>
                  </a:cubicBezTo>
                  <a:cubicBezTo>
                    <a:pt x="93641" y="0"/>
                    <a:pt x="120650" y="27008"/>
                    <a:pt x="120650" y="60325"/>
                  </a:cubicBezTo>
                  <a:cubicBezTo>
                    <a:pt x="120650" y="93641"/>
                    <a:pt x="93641" y="120650"/>
                    <a:pt x="60325" y="120650"/>
                  </a:cubicBezTo>
                  <a:cubicBezTo>
                    <a:pt x="27008" y="120650"/>
                    <a:pt x="0" y="93641"/>
                    <a:pt x="0" y="60325"/>
                  </a:cubicBezTo>
                  <a:close/>
                </a:path>
              </a:pathLst>
            </a:custGeom>
            <a:solidFill>
              <a:srgbClr val="33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94" name="Oval 22"/>
            <p:cNvSpPr>
              <a:spLocks/>
            </p:cNvSpPr>
            <p:nvPr/>
          </p:nvSpPr>
          <p:spPr bwMode="auto">
            <a:xfrm>
              <a:off x="8321678" y="655638"/>
              <a:ext cx="119063" cy="120649"/>
            </a:xfrm>
            <a:custGeom>
              <a:avLst/>
              <a:gdLst>
                <a:gd name="T0" fmla="*/ 59532 w 119063"/>
                <a:gd name="T1" fmla="*/ 0 h 120649"/>
                <a:gd name="T2" fmla="*/ 119063 w 119063"/>
                <a:gd name="T3" fmla="*/ 60325 h 120649"/>
                <a:gd name="T4" fmla="*/ 59532 w 119063"/>
                <a:gd name="T5" fmla="*/ 120649 h 120649"/>
                <a:gd name="T6" fmla="*/ 0 w 119063"/>
                <a:gd name="T7" fmla="*/ 60325 h 120649"/>
                <a:gd name="T8" fmla="*/ 17436 w 119063"/>
                <a:gd name="T9" fmla="*/ 17669 h 120649"/>
                <a:gd name="T10" fmla="*/ 17436 w 119063"/>
                <a:gd name="T11" fmla="*/ 102980 h 120649"/>
                <a:gd name="T12" fmla="*/ 101627 w 119063"/>
                <a:gd name="T13" fmla="*/ 102980 h 120649"/>
                <a:gd name="T14" fmla="*/ 101627 w 119063"/>
                <a:gd name="T15" fmla="*/ 17669 h 12064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7436 w 119063"/>
                <a:gd name="T25" fmla="*/ 17669 h 120649"/>
                <a:gd name="T26" fmla="*/ 101627 w 119063"/>
                <a:gd name="T27" fmla="*/ 102980 h 1206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9063" h="120649">
                  <a:moveTo>
                    <a:pt x="0" y="60325"/>
                  </a:moveTo>
                  <a:lnTo>
                    <a:pt x="0" y="60325"/>
                  </a:lnTo>
                  <a:cubicBezTo>
                    <a:pt x="0" y="27008"/>
                    <a:pt x="26652" y="0"/>
                    <a:pt x="59530" y="0"/>
                  </a:cubicBezTo>
                  <a:cubicBezTo>
                    <a:pt x="92409" y="0"/>
                    <a:pt x="119062" y="27008"/>
                    <a:pt x="119062" y="60325"/>
                  </a:cubicBezTo>
                  <a:cubicBezTo>
                    <a:pt x="119062" y="93641"/>
                    <a:pt x="92409" y="120650"/>
                    <a:pt x="59531" y="120650"/>
                  </a:cubicBezTo>
                  <a:cubicBezTo>
                    <a:pt x="26652" y="120650"/>
                    <a:pt x="0" y="93641"/>
                    <a:pt x="0" y="60325"/>
                  </a:cubicBez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95" name="Oval 23"/>
            <p:cNvSpPr>
              <a:spLocks/>
            </p:cNvSpPr>
            <p:nvPr/>
          </p:nvSpPr>
          <p:spPr bwMode="auto">
            <a:xfrm>
              <a:off x="8489953" y="655638"/>
              <a:ext cx="114300" cy="120649"/>
            </a:xfrm>
            <a:custGeom>
              <a:avLst/>
              <a:gdLst>
                <a:gd name="T0" fmla="*/ 57150 w 114300"/>
                <a:gd name="T1" fmla="*/ 0 h 120649"/>
                <a:gd name="T2" fmla="*/ 114300 w 114300"/>
                <a:gd name="T3" fmla="*/ 60325 h 120649"/>
                <a:gd name="T4" fmla="*/ 57150 w 114300"/>
                <a:gd name="T5" fmla="*/ 120649 h 120649"/>
                <a:gd name="T6" fmla="*/ 0 w 114300"/>
                <a:gd name="T7" fmla="*/ 60325 h 120649"/>
                <a:gd name="T8" fmla="*/ 16739 w 114300"/>
                <a:gd name="T9" fmla="*/ 17669 h 120649"/>
                <a:gd name="T10" fmla="*/ 16739 w 114300"/>
                <a:gd name="T11" fmla="*/ 102980 h 120649"/>
                <a:gd name="T12" fmla="*/ 97561 w 114300"/>
                <a:gd name="T13" fmla="*/ 102980 h 120649"/>
                <a:gd name="T14" fmla="*/ 97561 w 114300"/>
                <a:gd name="T15" fmla="*/ 17669 h 12064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6739 w 114300"/>
                <a:gd name="T25" fmla="*/ 17669 h 120649"/>
                <a:gd name="T26" fmla="*/ 97561 w 114300"/>
                <a:gd name="T27" fmla="*/ 102980 h 1206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4300" h="120649">
                  <a:moveTo>
                    <a:pt x="0" y="60324"/>
                  </a:moveTo>
                  <a:lnTo>
                    <a:pt x="0" y="60324"/>
                  </a:lnTo>
                  <a:cubicBezTo>
                    <a:pt x="0" y="27007"/>
                    <a:pt x="25586" y="0"/>
                    <a:pt x="57149" y="0"/>
                  </a:cubicBezTo>
                  <a:cubicBezTo>
                    <a:pt x="88713" y="0"/>
                    <a:pt x="114300" y="27007"/>
                    <a:pt x="114300" y="60324"/>
                  </a:cubicBezTo>
                  <a:cubicBezTo>
                    <a:pt x="114300" y="93640"/>
                    <a:pt x="88713" y="120648"/>
                    <a:pt x="57150" y="120648"/>
                  </a:cubicBezTo>
                  <a:cubicBezTo>
                    <a:pt x="25586" y="120648"/>
                    <a:pt x="0" y="93640"/>
                    <a:pt x="0" y="60324"/>
                  </a:cubicBez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96" name="Oval 24"/>
            <p:cNvSpPr>
              <a:spLocks/>
            </p:cNvSpPr>
            <p:nvPr/>
          </p:nvSpPr>
          <p:spPr bwMode="auto">
            <a:xfrm>
              <a:off x="8658227" y="655638"/>
              <a:ext cx="114300" cy="120649"/>
            </a:xfrm>
            <a:custGeom>
              <a:avLst/>
              <a:gdLst>
                <a:gd name="T0" fmla="*/ 57150 w 114300"/>
                <a:gd name="T1" fmla="*/ 0 h 120649"/>
                <a:gd name="T2" fmla="*/ 114300 w 114300"/>
                <a:gd name="T3" fmla="*/ 60325 h 120649"/>
                <a:gd name="T4" fmla="*/ 57150 w 114300"/>
                <a:gd name="T5" fmla="*/ 120649 h 120649"/>
                <a:gd name="T6" fmla="*/ 0 w 114300"/>
                <a:gd name="T7" fmla="*/ 60325 h 120649"/>
                <a:gd name="T8" fmla="*/ 16739 w 114300"/>
                <a:gd name="T9" fmla="*/ 17669 h 120649"/>
                <a:gd name="T10" fmla="*/ 16739 w 114300"/>
                <a:gd name="T11" fmla="*/ 102980 h 120649"/>
                <a:gd name="T12" fmla="*/ 97561 w 114300"/>
                <a:gd name="T13" fmla="*/ 102980 h 120649"/>
                <a:gd name="T14" fmla="*/ 97561 w 114300"/>
                <a:gd name="T15" fmla="*/ 17669 h 12064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6739 w 114300"/>
                <a:gd name="T25" fmla="*/ 17669 h 120649"/>
                <a:gd name="T26" fmla="*/ 97561 w 114300"/>
                <a:gd name="T27" fmla="*/ 102980 h 1206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4300" h="120649">
                  <a:moveTo>
                    <a:pt x="0" y="60324"/>
                  </a:moveTo>
                  <a:lnTo>
                    <a:pt x="0" y="60324"/>
                  </a:lnTo>
                  <a:cubicBezTo>
                    <a:pt x="0" y="27007"/>
                    <a:pt x="25586" y="0"/>
                    <a:pt x="57149" y="0"/>
                  </a:cubicBezTo>
                  <a:cubicBezTo>
                    <a:pt x="88713" y="0"/>
                    <a:pt x="114300" y="27007"/>
                    <a:pt x="114300" y="60324"/>
                  </a:cubicBezTo>
                  <a:cubicBezTo>
                    <a:pt x="114300" y="93640"/>
                    <a:pt x="88713" y="120648"/>
                    <a:pt x="57150" y="120648"/>
                  </a:cubicBezTo>
                  <a:cubicBezTo>
                    <a:pt x="25586" y="120648"/>
                    <a:pt x="0" y="93640"/>
                    <a:pt x="0" y="60324"/>
                  </a:cubicBezTo>
                  <a:close/>
                </a:path>
              </a:pathLst>
            </a:custGeom>
            <a:solidFill>
              <a:srgbClr val="CC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97" name="Oval 25"/>
            <p:cNvSpPr>
              <a:spLocks/>
            </p:cNvSpPr>
            <p:nvPr/>
          </p:nvSpPr>
          <p:spPr bwMode="auto">
            <a:xfrm>
              <a:off x="8153403" y="823912"/>
              <a:ext cx="120650" cy="120649"/>
            </a:xfrm>
            <a:custGeom>
              <a:avLst/>
              <a:gdLst>
                <a:gd name="T0" fmla="*/ 60325 w 120650"/>
                <a:gd name="T1" fmla="*/ 0 h 120649"/>
                <a:gd name="T2" fmla="*/ 120650 w 120650"/>
                <a:gd name="T3" fmla="*/ 60325 h 120649"/>
                <a:gd name="T4" fmla="*/ 60325 w 120650"/>
                <a:gd name="T5" fmla="*/ 120649 h 120649"/>
                <a:gd name="T6" fmla="*/ 0 w 120650"/>
                <a:gd name="T7" fmla="*/ 60325 h 120649"/>
                <a:gd name="T8" fmla="*/ 17669 w 120650"/>
                <a:gd name="T9" fmla="*/ 17669 h 120649"/>
                <a:gd name="T10" fmla="*/ 17669 w 120650"/>
                <a:gd name="T11" fmla="*/ 102980 h 120649"/>
                <a:gd name="T12" fmla="*/ 102981 w 120650"/>
                <a:gd name="T13" fmla="*/ 102980 h 120649"/>
                <a:gd name="T14" fmla="*/ 102981 w 120650"/>
                <a:gd name="T15" fmla="*/ 17669 h 12064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7669 w 120650"/>
                <a:gd name="T25" fmla="*/ 17669 h 120649"/>
                <a:gd name="T26" fmla="*/ 102981 w 120650"/>
                <a:gd name="T27" fmla="*/ 102980 h 1206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650" h="120649">
                  <a:moveTo>
                    <a:pt x="0" y="60325"/>
                  </a:moveTo>
                  <a:lnTo>
                    <a:pt x="0" y="60325"/>
                  </a:lnTo>
                  <a:cubicBezTo>
                    <a:pt x="0" y="27008"/>
                    <a:pt x="27008" y="0"/>
                    <a:pt x="60324" y="0"/>
                  </a:cubicBezTo>
                  <a:cubicBezTo>
                    <a:pt x="93641" y="0"/>
                    <a:pt x="120650" y="27008"/>
                    <a:pt x="120650" y="60325"/>
                  </a:cubicBezTo>
                  <a:cubicBezTo>
                    <a:pt x="120650" y="93641"/>
                    <a:pt x="93641" y="120650"/>
                    <a:pt x="60325" y="120650"/>
                  </a:cubicBezTo>
                  <a:cubicBezTo>
                    <a:pt x="27008" y="120650"/>
                    <a:pt x="0" y="93641"/>
                    <a:pt x="0" y="60325"/>
                  </a:cubicBez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98" name="Oval 26"/>
            <p:cNvSpPr>
              <a:spLocks/>
            </p:cNvSpPr>
            <p:nvPr/>
          </p:nvSpPr>
          <p:spPr bwMode="auto">
            <a:xfrm>
              <a:off x="8321678" y="823912"/>
              <a:ext cx="119063" cy="120649"/>
            </a:xfrm>
            <a:custGeom>
              <a:avLst/>
              <a:gdLst>
                <a:gd name="T0" fmla="*/ 59532 w 119063"/>
                <a:gd name="T1" fmla="*/ 0 h 120649"/>
                <a:gd name="T2" fmla="*/ 119063 w 119063"/>
                <a:gd name="T3" fmla="*/ 60325 h 120649"/>
                <a:gd name="T4" fmla="*/ 59532 w 119063"/>
                <a:gd name="T5" fmla="*/ 120649 h 120649"/>
                <a:gd name="T6" fmla="*/ 0 w 119063"/>
                <a:gd name="T7" fmla="*/ 60325 h 120649"/>
                <a:gd name="T8" fmla="*/ 17436 w 119063"/>
                <a:gd name="T9" fmla="*/ 17669 h 120649"/>
                <a:gd name="T10" fmla="*/ 17436 w 119063"/>
                <a:gd name="T11" fmla="*/ 102980 h 120649"/>
                <a:gd name="T12" fmla="*/ 101627 w 119063"/>
                <a:gd name="T13" fmla="*/ 102980 h 120649"/>
                <a:gd name="T14" fmla="*/ 101627 w 119063"/>
                <a:gd name="T15" fmla="*/ 17669 h 12064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7436 w 119063"/>
                <a:gd name="T25" fmla="*/ 17669 h 120649"/>
                <a:gd name="T26" fmla="*/ 101627 w 119063"/>
                <a:gd name="T27" fmla="*/ 102980 h 1206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9063" h="120649">
                  <a:moveTo>
                    <a:pt x="0" y="60325"/>
                  </a:moveTo>
                  <a:lnTo>
                    <a:pt x="0" y="60325"/>
                  </a:lnTo>
                  <a:cubicBezTo>
                    <a:pt x="0" y="27008"/>
                    <a:pt x="26652" y="0"/>
                    <a:pt x="59530" y="0"/>
                  </a:cubicBezTo>
                  <a:cubicBezTo>
                    <a:pt x="92409" y="0"/>
                    <a:pt x="119062" y="27008"/>
                    <a:pt x="119062" y="60325"/>
                  </a:cubicBezTo>
                  <a:cubicBezTo>
                    <a:pt x="119062" y="93641"/>
                    <a:pt x="92409" y="120650"/>
                    <a:pt x="59531" y="120650"/>
                  </a:cubicBezTo>
                  <a:cubicBezTo>
                    <a:pt x="26652" y="120650"/>
                    <a:pt x="0" y="93641"/>
                    <a:pt x="0" y="60325"/>
                  </a:cubicBez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99" name="Oval 27"/>
            <p:cNvSpPr>
              <a:spLocks/>
            </p:cNvSpPr>
            <p:nvPr/>
          </p:nvSpPr>
          <p:spPr bwMode="auto">
            <a:xfrm>
              <a:off x="8489953" y="823912"/>
              <a:ext cx="114300" cy="120649"/>
            </a:xfrm>
            <a:custGeom>
              <a:avLst/>
              <a:gdLst>
                <a:gd name="T0" fmla="*/ 57150 w 114300"/>
                <a:gd name="T1" fmla="*/ 0 h 120649"/>
                <a:gd name="T2" fmla="*/ 114300 w 114300"/>
                <a:gd name="T3" fmla="*/ 60325 h 120649"/>
                <a:gd name="T4" fmla="*/ 57150 w 114300"/>
                <a:gd name="T5" fmla="*/ 120649 h 120649"/>
                <a:gd name="T6" fmla="*/ 0 w 114300"/>
                <a:gd name="T7" fmla="*/ 60325 h 120649"/>
                <a:gd name="T8" fmla="*/ 16739 w 114300"/>
                <a:gd name="T9" fmla="*/ 17669 h 120649"/>
                <a:gd name="T10" fmla="*/ 16739 w 114300"/>
                <a:gd name="T11" fmla="*/ 102980 h 120649"/>
                <a:gd name="T12" fmla="*/ 97561 w 114300"/>
                <a:gd name="T13" fmla="*/ 102980 h 120649"/>
                <a:gd name="T14" fmla="*/ 97561 w 114300"/>
                <a:gd name="T15" fmla="*/ 17669 h 12064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6739 w 114300"/>
                <a:gd name="T25" fmla="*/ 17669 h 120649"/>
                <a:gd name="T26" fmla="*/ 97561 w 114300"/>
                <a:gd name="T27" fmla="*/ 102980 h 1206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4300" h="120649">
                  <a:moveTo>
                    <a:pt x="0" y="60324"/>
                  </a:moveTo>
                  <a:lnTo>
                    <a:pt x="0" y="60324"/>
                  </a:lnTo>
                  <a:cubicBezTo>
                    <a:pt x="0" y="27007"/>
                    <a:pt x="25586" y="0"/>
                    <a:pt x="57149" y="0"/>
                  </a:cubicBezTo>
                  <a:cubicBezTo>
                    <a:pt x="88713" y="0"/>
                    <a:pt x="114300" y="27007"/>
                    <a:pt x="114300" y="60324"/>
                  </a:cubicBezTo>
                  <a:cubicBezTo>
                    <a:pt x="114300" y="93640"/>
                    <a:pt x="88713" y="120648"/>
                    <a:pt x="57150" y="120648"/>
                  </a:cubicBezTo>
                  <a:cubicBezTo>
                    <a:pt x="25586" y="120648"/>
                    <a:pt x="0" y="93640"/>
                    <a:pt x="0" y="60324"/>
                  </a:cubicBezTo>
                  <a:close/>
                </a:path>
              </a:pathLst>
            </a:custGeom>
            <a:solidFill>
              <a:srgbClr val="CC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00" name="Oval 28"/>
            <p:cNvSpPr>
              <a:spLocks/>
            </p:cNvSpPr>
            <p:nvPr/>
          </p:nvSpPr>
          <p:spPr bwMode="auto">
            <a:xfrm>
              <a:off x="8658227" y="823912"/>
              <a:ext cx="114300" cy="120649"/>
            </a:xfrm>
            <a:custGeom>
              <a:avLst/>
              <a:gdLst>
                <a:gd name="T0" fmla="*/ 57150 w 114300"/>
                <a:gd name="T1" fmla="*/ 0 h 120649"/>
                <a:gd name="T2" fmla="*/ 114300 w 114300"/>
                <a:gd name="T3" fmla="*/ 60325 h 120649"/>
                <a:gd name="T4" fmla="*/ 57150 w 114300"/>
                <a:gd name="T5" fmla="*/ 120649 h 120649"/>
                <a:gd name="T6" fmla="*/ 0 w 114300"/>
                <a:gd name="T7" fmla="*/ 60325 h 120649"/>
                <a:gd name="T8" fmla="*/ 16739 w 114300"/>
                <a:gd name="T9" fmla="*/ 17669 h 120649"/>
                <a:gd name="T10" fmla="*/ 16739 w 114300"/>
                <a:gd name="T11" fmla="*/ 102980 h 120649"/>
                <a:gd name="T12" fmla="*/ 97561 w 114300"/>
                <a:gd name="T13" fmla="*/ 102980 h 120649"/>
                <a:gd name="T14" fmla="*/ 97561 w 114300"/>
                <a:gd name="T15" fmla="*/ 17669 h 12064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6739 w 114300"/>
                <a:gd name="T25" fmla="*/ 17669 h 120649"/>
                <a:gd name="T26" fmla="*/ 97561 w 114300"/>
                <a:gd name="T27" fmla="*/ 102980 h 1206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4300" h="120649">
                  <a:moveTo>
                    <a:pt x="0" y="60324"/>
                  </a:moveTo>
                  <a:lnTo>
                    <a:pt x="0" y="60324"/>
                  </a:lnTo>
                  <a:cubicBezTo>
                    <a:pt x="0" y="27007"/>
                    <a:pt x="25586" y="0"/>
                    <a:pt x="57149" y="0"/>
                  </a:cubicBezTo>
                  <a:cubicBezTo>
                    <a:pt x="88713" y="0"/>
                    <a:pt x="114300" y="27007"/>
                    <a:pt x="114300" y="60324"/>
                  </a:cubicBezTo>
                  <a:cubicBezTo>
                    <a:pt x="114300" y="93640"/>
                    <a:pt x="88713" y="120648"/>
                    <a:pt x="57150" y="120648"/>
                  </a:cubicBezTo>
                  <a:cubicBezTo>
                    <a:pt x="25586" y="120648"/>
                    <a:pt x="0" y="93640"/>
                    <a:pt x="0" y="60324"/>
                  </a:cubicBezTo>
                  <a:close/>
                </a:path>
              </a:pathLst>
            </a:custGeom>
            <a:solidFill>
              <a:srgbClr val="CC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01" name="Oval 29"/>
            <p:cNvSpPr>
              <a:spLocks/>
            </p:cNvSpPr>
            <p:nvPr/>
          </p:nvSpPr>
          <p:spPr bwMode="auto">
            <a:xfrm>
              <a:off x="8824915" y="823912"/>
              <a:ext cx="120650" cy="120649"/>
            </a:xfrm>
            <a:custGeom>
              <a:avLst/>
              <a:gdLst>
                <a:gd name="T0" fmla="*/ 60325 w 120650"/>
                <a:gd name="T1" fmla="*/ 0 h 120649"/>
                <a:gd name="T2" fmla="*/ 120650 w 120650"/>
                <a:gd name="T3" fmla="*/ 60325 h 120649"/>
                <a:gd name="T4" fmla="*/ 60325 w 120650"/>
                <a:gd name="T5" fmla="*/ 120649 h 120649"/>
                <a:gd name="T6" fmla="*/ 0 w 120650"/>
                <a:gd name="T7" fmla="*/ 60325 h 120649"/>
                <a:gd name="T8" fmla="*/ 17669 w 120650"/>
                <a:gd name="T9" fmla="*/ 17669 h 120649"/>
                <a:gd name="T10" fmla="*/ 17669 w 120650"/>
                <a:gd name="T11" fmla="*/ 102980 h 120649"/>
                <a:gd name="T12" fmla="*/ 102981 w 120650"/>
                <a:gd name="T13" fmla="*/ 102980 h 120649"/>
                <a:gd name="T14" fmla="*/ 102981 w 120650"/>
                <a:gd name="T15" fmla="*/ 17669 h 12064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7669 w 120650"/>
                <a:gd name="T25" fmla="*/ 17669 h 120649"/>
                <a:gd name="T26" fmla="*/ 102981 w 120650"/>
                <a:gd name="T27" fmla="*/ 102980 h 1206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650" h="120649">
                  <a:moveTo>
                    <a:pt x="0" y="60325"/>
                  </a:moveTo>
                  <a:lnTo>
                    <a:pt x="0" y="60325"/>
                  </a:lnTo>
                  <a:cubicBezTo>
                    <a:pt x="0" y="27008"/>
                    <a:pt x="27008" y="0"/>
                    <a:pt x="60324" y="0"/>
                  </a:cubicBezTo>
                  <a:cubicBezTo>
                    <a:pt x="93641" y="0"/>
                    <a:pt x="120650" y="27008"/>
                    <a:pt x="120650" y="60325"/>
                  </a:cubicBezTo>
                  <a:cubicBezTo>
                    <a:pt x="120650" y="93641"/>
                    <a:pt x="93641" y="120650"/>
                    <a:pt x="60325" y="120650"/>
                  </a:cubicBezTo>
                  <a:cubicBezTo>
                    <a:pt x="27008" y="120650"/>
                    <a:pt x="0" y="93641"/>
                    <a:pt x="0" y="60325"/>
                  </a:cubicBezTo>
                  <a:close/>
                </a:path>
              </a:pathLst>
            </a:custGeom>
            <a:solidFill>
              <a:srgbClr val="D8D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02" name="Oval 30"/>
            <p:cNvSpPr>
              <a:spLocks/>
            </p:cNvSpPr>
            <p:nvPr/>
          </p:nvSpPr>
          <p:spPr bwMode="auto">
            <a:xfrm>
              <a:off x="8153403" y="992186"/>
              <a:ext cx="120650" cy="119061"/>
            </a:xfrm>
            <a:custGeom>
              <a:avLst/>
              <a:gdLst>
                <a:gd name="T0" fmla="*/ 60325 w 120650"/>
                <a:gd name="T1" fmla="*/ 0 h 119061"/>
                <a:gd name="T2" fmla="*/ 120650 w 120650"/>
                <a:gd name="T3" fmla="*/ 59531 h 119061"/>
                <a:gd name="T4" fmla="*/ 60325 w 120650"/>
                <a:gd name="T5" fmla="*/ 119061 h 119061"/>
                <a:gd name="T6" fmla="*/ 0 w 120650"/>
                <a:gd name="T7" fmla="*/ 59531 h 119061"/>
                <a:gd name="T8" fmla="*/ 17669 w 120650"/>
                <a:gd name="T9" fmla="*/ 17436 h 119061"/>
                <a:gd name="T10" fmla="*/ 17669 w 120650"/>
                <a:gd name="T11" fmla="*/ 101625 h 119061"/>
                <a:gd name="T12" fmla="*/ 102981 w 120650"/>
                <a:gd name="T13" fmla="*/ 101625 h 119061"/>
                <a:gd name="T14" fmla="*/ 102981 w 120650"/>
                <a:gd name="T15" fmla="*/ 17436 h 119061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7669 w 120650"/>
                <a:gd name="T25" fmla="*/ 17436 h 119061"/>
                <a:gd name="T26" fmla="*/ 102981 w 120650"/>
                <a:gd name="T27" fmla="*/ 101625 h 1190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650" h="119061">
                  <a:moveTo>
                    <a:pt x="0" y="59531"/>
                  </a:moveTo>
                  <a:lnTo>
                    <a:pt x="0" y="59531"/>
                  </a:lnTo>
                  <a:cubicBezTo>
                    <a:pt x="0" y="26652"/>
                    <a:pt x="27008" y="0"/>
                    <a:pt x="60324" y="0"/>
                  </a:cubicBezTo>
                  <a:cubicBezTo>
                    <a:pt x="93641" y="0"/>
                    <a:pt x="120650" y="26652"/>
                    <a:pt x="120650" y="59531"/>
                  </a:cubicBezTo>
                  <a:cubicBezTo>
                    <a:pt x="120650" y="92409"/>
                    <a:pt x="93641" y="119062"/>
                    <a:pt x="60325" y="119062"/>
                  </a:cubicBezTo>
                  <a:cubicBezTo>
                    <a:pt x="27008" y="119062"/>
                    <a:pt x="0" y="92409"/>
                    <a:pt x="0" y="59531"/>
                  </a:cubicBez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03" name="Oval 31"/>
            <p:cNvSpPr>
              <a:spLocks/>
            </p:cNvSpPr>
            <p:nvPr/>
          </p:nvSpPr>
          <p:spPr bwMode="auto">
            <a:xfrm>
              <a:off x="8321678" y="992186"/>
              <a:ext cx="119063" cy="119061"/>
            </a:xfrm>
            <a:custGeom>
              <a:avLst/>
              <a:gdLst>
                <a:gd name="T0" fmla="*/ 59532 w 119063"/>
                <a:gd name="T1" fmla="*/ 0 h 119061"/>
                <a:gd name="T2" fmla="*/ 119063 w 119063"/>
                <a:gd name="T3" fmla="*/ 59531 h 119061"/>
                <a:gd name="T4" fmla="*/ 59532 w 119063"/>
                <a:gd name="T5" fmla="*/ 119061 h 119061"/>
                <a:gd name="T6" fmla="*/ 0 w 119063"/>
                <a:gd name="T7" fmla="*/ 59531 h 119061"/>
                <a:gd name="T8" fmla="*/ 17436 w 119063"/>
                <a:gd name="T9" fmla="*/ 17436 h 119061"/>
                <a:gd name="T10" fmla="*/ 17436 w 119063"/>
                <a:gd name="T11" fmla="*/ 101625 h 119061"/>
                <a:gd name="T12" fmla="*/ 101627 w 119063"/>
                <a:gd name="T13" fmla="*/ 101625 h 119061"/>
                <a:gd name="T14" fmla="*/ 101627 w 119063"/>
                <a:gd name="T15" fmla="*/ 17436 h 119061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7436 w 119063"/>
                <a:gd name="T25" fmla="*/ 17436 h 119061"/>
                <a:gd name="T26" fmla="*/ 101627 w 119063"/>
                <a:gd name="T27" fmla="*/ 101625 h 1190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9063" h="119061">
                  <a:moveTo>
                    <a:pt x="0" y="59531"/>
                  </a:moveTo>
                  <a:lnTo>
                    <a:pt x="0" y="59531"/>
                  </a:lnTo>
                  <a:cubicBezTo>
                    <a:pt x="0" y="26652"/>
                    <a:pt x="26653" y="0"/>
                    <a:pt x="59531" y="0"/>
                  </a:cubicBezTo>
                  <a:cubicBezTo>
                    <a:pt x="92410" y="0"/>
                    <a:pt x="119064" y="26652"/>
                    <a:pt x="119064" y="59531"/>
                  </a:cubicBezTo>
                  <a:cubicBezTo>
                    <a:pt x="119064" y="92409"/>
                    <a:pt x="92410" y="119062"/>
                    <a:pt x="59532" y="119062"/>
                  </a:cubicBezTo>
                  <a:cubicBezTo>
                    <a:pt x="26653" y="119062"/>
                    <a:pt x="0" y="92409"/>
                    <a:pt x="0" y="59531"/>
                  </a:cubicBezTo>
                  <a:close/>
                </a:path>
              </a:pathLst>
            </a:custGeom>
            <a:solidFill>
              <a:srgbClr val="CC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04" name="Oval 32"/>
            <p:cNvSpPr>
              <a:spLocks/>
            </p:cNvSpPr>
            <p:nvPr/>
          </p:nvSpPr>
          <p:spPr bwMode="auto">
            <a:xfrm>
              <a:off x="8489953" y="992186"/>
              <a:ext cx="114300" cy="119061"/>
            </a:xfrm>
            <a:custGeom>
              <a:avLst/>
              <a:gdLst>
                <a:gd name="T0" fmla="*/ 57150 w 114300"/>
                <a:gd name="T1" fmla="*/ 0 h 119061"/>
                <a:gd name="T2" fmla="*/ 114300 w 114300"/>
                <a:gd name="T3" fmla="*/ 59531 h 119061"/>
                <a:gd name="T4" fmla="*/ 57150 w 114300"/>
                <a:gd name="T5" fmla="*/ 119061 h 119061"/>
                <a:gd name="T6" fmla="*/ 0 w 114300"/>
                <a:gd name="T7" fmla="*/ 59531 h 119061"/>
                <a:gd name="T8" fmla="*/ 16739 w 114300"/>
                <a:gd name="T9" fmla="*/ 17436 h 119061"/>
                <a:gd name="T10" fmla="*/ 16739 w 114300"/>
                <a:gd name="T11" fmla="*/ 101625 h 119061"/>
                <a:gd name="T12" fmla="*/ 97561 w 114300"/>
                <a:gd name="T13" fmla="*/ 101625 h 119061"/>
                <a:gd name="T14" fmla="*/ 97561 w 114300"/>
                <a:gd name="T15" fmla="*/ 17436 h 119061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6739 w 114300"/>
                <a:gd name="T25" fmla="*/ 17436 h 119061"/>
                <a:gd name="T26" fmla="*/ 97561 w 114300"/>
                <a:gd name="T27" fmla="*/ 101625 h 1190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4300" h="119061">
                  <a:moveTo>
                    <a:pt x="0" y="59530"/>
                  </a:moveTo>
                  <a:lnTo>
                    <a:pt x="0" y="59530"/>
                  </a:lnTo>
                  <a:cubicBezTo>
                    <a:pt x="0" y="26652"/>
                    <a:pt x="25586" y="0"/>
                    <a:pt x="57149" y="0"/>
                  </a:cubicBezTo>
                  <a:cubicBezTo>
                    <a:pt x="88713" y="0"/>
                    <a:pt x="114300" y="26652"/>
                    <a:pt x="114300" y="59530"/>
                  </a:cubicBezTo>
                  <a:cubicBezTo>
                    <a:pt x="114300" y="92407"/>
                    <a:pt x="88713" y="119060"/>
                    <a:pt x="57150" y="119060"/>
                  </a:cubicBezTo>
                  <a:cubicBezTo>
                    <a:pt x="25586" y="119060"/>
                    <a:pt x="0" y="92407"/>
                    <a:pt x="0" y="59530"/>
                  </a:cubicBezTo>
                  <a:close/>
                </a:path>
              </a:pathLst>
            </a:custGeom>
            <a:solidFill>
              <a:srgbClr val="CC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05" name="Oval 33"/>
            <p:cNvSpPr>
              <a:spLocks/>
            </p:cNvSpPr>
            <p:nvPr/>
          </p:nvSpPr>
          <p:spPr bwMode="auto">
            <a:xfrm>
              <a:off x="8658227" y="992186"/>
              <a:ext cx="114300" cy="119061"/>
            </a:xfrm>
            <a:custGeom>
              <a:avLst/>
              <a:gdLst>
                <a:gd name="T0" fmla="*/ 57150 w 114300"/>
                <a:gd name="T1" fmla="*/ 0 h 119061"/>
                <a:gd name="T2" fmla="*/ 114300 w 114300"/>
                <a:gd name="T3" fmla="*/ 59531 h 119061"/>
                <a:gd name="T4" fmla="*/ 57150 w 114300"/>
                <a:gd name="T5" fmla="*/ 119061 h 119061"/>
                <a:gd name="T6" fmla="*/ 0 w 114300"/>
                <a:gd name="T7" fmla="*/ 59531 h 119061"/>
                <a:gd name="T8" fmla="*/ 16739 w 114300"/>
                <a:gd name="T9" fmla="*/ 17436 h 119061"/>
                <a:gd name="T10" fmla="*/ 16739 w 114300"/>
                <a:gd name="T11" fmla="*/ 101625 h 119061"/>
                <a:gd name="T12" fmla="*/ 97561 w 114300"/>
                <a:gd name="T13" fmla="*/ 101625 h 119061"/>
                <a:gd name="T14" fmla="*/ 97561 w 114300"/>
                <a:gd name="T15" fmla="*/ 17436 h 119061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6739 w 114300"/>
                <a:gd name="T25" fmla="*/ 17436 h 119061"/>
                <a:gd name="T26" fmla="*/ 97561 w 114300"/>
                <a:gd name="T27" fmla="*/ 101625 h 1190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4300" h="119061">
                  <a:moveTo>
                    <a:pt x="0" y="59530"/>
                  </a:moveTo>
                  <a:lnTo>
                    <a:pt x="0" y="59530"/>
                  </a:lnTo>
                  <a:cubicBezTo>
                    <a:pt x="0" y="26652"/>
                    <a:pt x="25586" y="0"/>
                    <a:pt x="57149" y="0"/>
                  </a:cubicBezTo>
                  <a:cubicBezTo>
                    <a:pt x="88713" y="0"/>
                    <a:pt x="114300" y="26652"/>
                    <a:pt x="114300" y="59530"/>
                  </a:cubicBezTo>
                  <a:cubicBezTo>
                    <a:pt x="114300" y="92407"/>
                    <a:pt x="88713" y="119060"/>
                    <a:pt x="57150" y="119060"/>
                  </a:cubicBezTo>
                  <a:cubicBezTo>
                    <a:pt x="25586" y="119060"/>
                    <a:pt x="0" y="92407"/>
                    <a:pt x="0" y="59530"/>
                  </a:cubicBezTo>
                  <a:close/>
                </a:path>
              </a:pathLst>
            </a:custGeom>
            <a:solidFill>
              <a:srgbClr val="D8D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06" name="Oval 34"/>
            <p:cNvSpPr>
              <a:spLocks/>
            </p:cNvSpPr>
            <p:nvPr/>
          </p:nvSpPr>
          <p:spPr bwMode="auto">
            <a:xfrm>
              <a:off x="8153403" y="1160461"/>
              <a:ext cx="120650" cy="114299"/>
            </a:xfrm>
            <a:custGeom>
              <a:avLst/>
              <a:gdLst>
                <a:gd name="T0" fmla="*/ 60325 w 120650"/>
                <a:gd name="T1" fmla="*/ 0 h 114299"/>
                <a:gd name="T2" fmla="*/ 120650 w 120650"/>
                <a:gd name="T3" fmla="*/ 57150 h 114299"/>
                <a:gd name="T4" fmla="*/ 60325 w 120650"/>
                <a:gd name="T5" fmla="*/ 114299 h 114299"/>
                <a:gd name="T6" fmla="*/ 0 w 120650"/>
                <a:gd name="T7" fmla="*/ 57150 h 114299"/>
                <a:gd name="T8" fmla="*/ 17669 w 120650"/>
                <a:gd name="T9" fmla="*/ 16739 h 114299"/>
                <a:gd name="T10" fmla="*/ 17669 w 120650"/>
                <a:gd name="T11" fmla="*/ 97560 h 114299"/>
                <a:gd name="T12" fmla="*/ 102981 w 120650"/>
                <a:gd name="T13" fmla="*/ 97560 h 114299"/>
                <a:gd name="T14" fmla="*/ 102981 w 120650"/>
                <a:gd name="T15" fmla="*/ 16739 h 11429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7669 w 120650"/>
                <a:gd name="T25" fmla="*/ 16739 h 114299"/>
                <a:gd name="T26" fmla="*/ 102981 w 120650"/>
                <a:gd name="T27" fmla="*/ 97560 h 11429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650" h="114299">
                  <a:moveTo>
                    <a:pt x="0" y="57149"/>
                  </a:moveTo>
                  <a:lnTo>
                    <a:pt x="0" y="57149"/>
                  </a:lnTo>
                  <a:cubicBezTo>
                    <a:pt x="0" y="25586"/>
                    <a:pt x="27008" y="0"/>
                    <a:pt x="60324" y="0"/>
                  </a:cubicBezTo>
                  <a:cubicBezTo>
                    <a:pt x="93641" y="0"/>
                    <a:pt x="120650" y="25586"/>
                    <a:pt x="120650" y="57149"/>
                  </a:cubicBezTo>
                  <a:cubicBezTo>
                    <a:pt x="120650" y="88711"/>
                    <a:pt x="93641" y="114298"/>
                    <a:pt x="60325" y="114298"/>
                  </a:cubicBezTo>
                  <a:cubicBezTo>
                    <a:pt x="27008" y="114298"/>
                    <a:pt x="0" y="88711"/>
                    <a:pt x="0" y="57149"/>
                  </a:cubicBezTo>
                  <a:close/>
                </a:path>
              </a:pathLst>
            </a:custGeom>
            <a:solidFill>
              <a:srgbClr val="CC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07" name="Oval 35"/>
            <p:cNvSpPr>
              <a:spLocks/>
            </p:cNvSpPr>
            <p:nvPr/>
          </p:nvSpPr>
          <p:spPr bwMode="auto">
            <a:xfrm>
              <a:off x="8321678" y="1160461"/>
              <a:ext cx="119063" cy="114299"/>
            </a:xfrm>
            <a:custGeom>
              <a:avLst/>
              <a:gdLst>
                <a:gd name="T0" fmla="*/ 59532 w 119063"/>
                <a:gd name="T1" fmla="*/ 0 h 114299"/>
                <a:gd name="T2" fmla="*/ 119063 w 119063"/>
                <a:gd name="T3" fmla="*/ 57150 h 114299"/>
                <a:gd name="T4" fmla="*/ 59532 w 119063"/>
                <a:gd name="T5" fmla="*/ 114299 h 114299"/>
                <a:gd name="T6" fmla="*/ 0 w 119063"/>
                <a:gd name="T7" fmla="*/ 57150 h 114299"/>
                <a:gd name="T8" fmla="*/ 17436 w 119063"/>
                <a:gd name="T9" fmla="*/ 16739 h 114299"/>
                <a:gd name="T10" fmla="*/ 17436 w 119063"/>
                <a:gd name="T11" fmla="*/ 97560 h 114299"/>
                <a:gd name="T12" fmla="*/ 101627 w 119063"/>
                <a:gd name="T13" fmla="*/ 97560 h 114299"/>
                <a:gd name="T14" fmla="*/ 101627 w 119063"/>
                <a:gd name="T15" fmla="*/ 16739 h 11429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7436 w 119063"/>
                <a:gd name="T25" fmla="*/ 16739 h 114299"/>
                <a:gd name="T26" fmla="*/ 101627 w 119063"/>
                <a:gd name="T27" fmla="*/ 97560 h 11429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9063" h="114299">
                  <a:moveTo>
                    <a:pt x="0" y="57149"/>
                  </a:moveTo>
                  <a:lnTo>
                    <a:pt x="0" y="57149"/>
                  </a:lnTo>
                  <a:cubicBezTo>
                    <a:pt x="0" y="25586"/>
                    <a:pt x="26652" y="0"/>
                    <a:pt x="59530" y="0"/>
                  </a:cubicBezTo>
                  <a:cubicBezTo>
                    <a:pt x="92409" y="0"/>
                    <a:pt x="119062" y="25586"/>
                    <a:pt x="119062" y="57149"/>
                  </a:cubicBezTo>
                  <a:cubicBezTo>
                    <a:pt x="119062" y="88711"/>
                    <a:pt x="92409" y="114298"/>
                    <a:pt x="59531" y="114298"/>
                  </a:cubicBezTo>
                  <a:cubicBezTo>
                    <a:pt x="26652" y="114298"/>
                    <a:pt x="0" y="88711"/>
                    <a:pt x="0" y="57149"/>
                  </a:cubicBezTo>
                  <a:close/>
                </a:path>
              </a:pathLst>
            </a:custGeom>
            <a:solidFill>
              <a:srgbClr val="CC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08" name="Oval 36"/>
            <p:cNvSpPr>
              <a:spLocks/>
            </p:cNvSpPr>
            <p:nvPr/>
          </p:nvSpPr>
          <p:spPr bwMode="auto">
            <a:xfrm>
              <a:off x="8489953" y="1160461"/>
              <a:ext cx="114300" cy="114299"/>
            </a:xfrm>
            <a:custGeom>
              <a:avLst/>
              <a:gdLst>
                <a:gd name="T0" fmla="*/ 57150 w 114300"/>
                <a:gd name="T1" fmla="*/ 0 h 114299"/>
                <a:gd name="T2" fmla="*/ 114300 w 114300"/>
                <a:gd name="T3" fmla="*/ 57150 h 114299"/>
                <a:gd name="T4" fmla="*/ 57150 w 114300"/>
                <a:gd name="T5" fmla="*/ 114299 h 114299"/>
                <a:gd name="T6" fmla="*/ 0 w 114300"/>
                <a:gd name="T7" fmla="*/ 57150 h 114299"/>
                <a:gd name="T8" fmla="*/ 16739 w 114300"/>
                <a:gd name="T9" fmla="*/ 16739 h 114299"/>
                <a:gd name="T10" fmla="*/ 16739 w 114300"/>
                <a:gd name="T11" fmla="*/ 97560 h 114299"/>
                <a:gd name="T12" fmla="*/ 97561 w 114300"/>
                <a:gd name="T13" fmla="*/ 97560 h 114299"/>
                <a:gd name="T14" fmla="*/ 97561 w 114300"/>
                <a:gd name="T15" fmla="*/ 16739 h 11429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6739 w 114300"/>
                <a:gd name="T25" fmla="*/ 16739 h 114299"/>
                <a:gd name="T26" fmla="*/ 97561 w 114300"/>
                <a:gd name="T27" fmla="*/ 97560 h 11429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4300" h="114299">
                  <a:moveTo>
                    <a:pt x="0" y="57149"/>
                  </a:moveTo>
                  <a:lnTo>
                    <a:pt x="0" y="57149"/>
                  </a:lnTo>
                  <a:cubicBezTo>
                    <a:pt x="0" y="25586"/>
                    <a:pt x="25586" y="0"/>
                    <a:pt x="57149" y="0"/>
                  </a:cubicBezTo>
                  <a:cubicBezTo>
                    <a:pt x="88713" y="0"/>
                    <a:pt x="114300" y="25586"/>
                    <a:pt x="114300" y="57149"/>
                  </a:cubicBezTo>
                  <a:cubicBezTo>
                    <a:pt x="114300" y="88711"/>
                    <a:pt x="88713" y="114298"/>
                    <a:pt x="57150" y="114298"/>
                  </a:cubicBezTo>
                  <a:cubicBezTo>
                    <a:pt x="25586" y="114298"/>
                    <a:pt x="0" y="88711"/>
                    <a:pt x="0" y="57149"/>
                  </a:cubicBezTo>
                  <a:close/>
                </a:path>
              </a:pathLst>
            </a:custGeom>
            <a:solidFill>
              <a:srgbClr val="D8D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09" name="Oval 37"/>
            <p:cNvSpPr>
              <a:spLocks/>
            </p:cNvSpPr>
            <p:nvPr/>
          </p:nvSpPr>
          <p:spPr bwMode="auto">
            <a:xfrm>
              <a:off x="8658227" y="1160461"/>
              <a:ext cx="114300" cy="114299"/>
            </a:xfrm>
            <a:custGeom>
              <a:avLst/>
              <a:gdLst>
                <a:gd name="T0" fmla="*/ 57150 w 114300"/>
                <a:gd name="T1" fmla="*/ 0 h 114299"/>
                <a:gd name="T2" fmla="*/ 114300 w 114300"/>
                <a:gd name="T3" fmla="*/ 57150 h 114299"/>
                <a:gd name="T4" fmla="*/ 57150 w 114300"/>
                <a:gd name="T5" fmla="*/ 114299 h 114299"/>
                <a:gd name="T6" fmla="*/ 0 w 114300"/>
                <a:gd name="T7" fmla="*/ 57150 h 114299"/>
                <a:gd name="T8" fmla="*/ 16739 w 114300"/>
                <a:gd name="T9" fmla="*/ 16739 h 114299"/>
                <a:gd name="T10" fmla="*/ 16739 w 114300"/>
                <a:gd name="T11" fmla="*/ 97560 h 114299"/>
                <a:gd name="T12" fmla="*/ 97561 w 114300"/>
                <a:gd name="T13" fmla="*/ 97560 h 114299"/>
                <a:gd name="T14" fmla="*/ 97561 w 114300"/>
                <a:gd name="T15" fmla="*/ 16739 h 11429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6739 w 114300"/>
                <a:gd name="T25" fmla="*/ 16739 h 114299"/>
                <a:gd name="T26" fmla="*/ 97561 w 114300"/>
                <a:gd name="T27" fmla="*/ 97560 h 11429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4300" h="114299">
                  <a:moveTo>
                    <a:pt x="0" y="57149"/>
                  </a:moveTo>
                  <a:lnTo>
                    <a:pt x="0" y="57149"/>
                  </a:lnTo>
                  <a:cubicBezTo>
                    <a:pt x="0" y="25586"/>
                    <a:pt x="25586" y="0"/>
                    <a:pt x="57149" y="0"/>
                  </a:cubicBezTo>
                  <a:cubicBezTo>
                    <a:pt x="88713" y="0"/>
                    <a:pt x="114300" y="25586"/>
                    <a:pt x="114300" y="57149"/>
                  </a:cubicBezTo>
                  <a:cubicBezTo>
                    <a:pt x="114300" y="88711"/>
                    <a:pt x="88713" y="114298"/>
                    <a:pt x="57150" y="114298"/>
                  </a:cubicBezTo>
                  <a:cubicBezTo>
                    <a:pt x="25586" y="114298"/>
                    <a:pt x="0" y="88711"/>
                    <a:pt x="0" y="57149"/>
                  </a:cubicBezTo>
                  <a:close/>
                </a:path>
              </a:pathLst>
            </a:custGeom>
            <a:solidFill>
              <a:srgbClr val="D8D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10" name="Oval 38"/>
            <p:cNvSpPr>
              <a:spLocks/>
            </p:cNvSpPr>
            <p:nvPr/>
          </p:nvSpPr>
          <p:spPr bwMode="auto">
            <a:xfrm>
              <a:off x="8321678" y="1327147"/>
              <a:ext cx="119063" cy="120649"/>
            </a:xfrm>
            <a:custGeom>
              <a:avLst/>
              <a:gdLst>
                <a:gd name="T0" fmla="*/ 59532 w 119063"/>
                <a:gd name="T1" fmla="*/ 0 h 120649"/>
                <a:gd name="T2" fmla="*/ 119063 w 119063"/>
                <a:gd name="T3" fmla="*/ 60325 h 120649"/>
                <a:gd name="T4" fmla="*/ 59532 w 119063"/>
                <a:gd name="T5" fmla="*/ 120649 h 120649"/>
                <a:gd name="T6" fmla="*/ 0 w 119063"/>
                <a:gd name="T7" fmla="*/ 60325 h 120649"/>
                <a:gd name="T8" fmla="*/ 17436 w 119063"/>
                <a:gd name="T9" fmla="*/ 17669 h 120649"/>
                <a:gd name="T10" fmla="*/ 17436 w 119063"/>
                <a:gd name="T11" fmla="*/ 102980 h 120649"/>
                <a:gd name="T12" fmla="*/ 101627 w 119063"/>
                <a:gd name="T13" fmla="*/ 102980 h 120649"/>
                <a:gd name="T14" fmla="*/ 101627 w 119063"/>
                <a:gd name="T15" fmla="*/ 17669 h 12064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7436 w 119063"/>
                <a:gd name="T25" fmla="*/ 17669 h 120649"/>
                <a:gd name="T26" fmla="*/ 101627 w 119063"/>
                <a:gd name="T27" fmla="*/ 102980 h 1206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9063" h="120649">
                  <a:moveTo>
                    <a:pt x="0" y="60325"/>
                  </a:moveTo>
                  <a:lnTo>
                    <a:pt x="0" y="60325"/>
                  </a:lnTo>
                  <a:cubicBezTo>
                    <a:pt x="0" y="27008"/>
                    <a:pt x="26652" y="0"/>
                    <a:pt x="59530" y="0"/>
                  </a:cubicBezTo>
                  <a:cubicBezTo>
                    <a:pt x="92409" y="0"/>
                    <a:pt x="119062" y="27008"/>
                    <a:pt x="119062" y="60325"/>
                  </a:cubicBezTo>
                  <a:cubicBezTo>
                    <a:pt x="119062" y="93641"/>
                    <a:pt x="92409" y="120650"/>
                    <a:pt x="59531" y="120650"/>
                  </a:cubicBezTo>
                  <a:cubicBezTo>
                    <a:pt x="26652" y="120650"/>
                    <a:pt x="0" y="93641"/>
                    <a:pt x="0" y="60325"/>
                  </a:cubicBezTo>
                  <a:close/>
                </a:path>
              </a:pathLst>
            </a:custGeom>
            <a:solidFill>
              <a:srgbClr val="D8D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11" name="Oval 39"/>
            <p:cNvSpPr>
              <a:spLocks/>
            </p:cNvSpPr>
            <p:nvPr/>
          </p:nvSpPr>
          <p:spPr bwMode="auto">
            <a:xfrm>
              <a:off x="8658227" y="1327147"/>
              <a:ext cx="114300" cy="120649"/>
            </a:xfrm>
            <a:custGeom>
              <a:avLst/>
              <a:gdLst>
                <a:gd name="T0" fmla="*/ 57150 w 114300"/>
                <a:gd name="T1" fmla="*/ 0 h 120649"/>
                <a:gd name="T2" fmla="*/ 114300 w 114300"/>
                <a:gd name="T3" fmla="*/ 60325 h 120649"/>
                <a:gd name="T4" fmla="*/ 57150 w 114300"/>
                <a:gd name="T5" fmla="*/ 120649 h 120649"/>
                <a:gd name="T6" fmla="*/ 0 w 114300"/>
                <a:gd name="T7" fmla="*/ 60325 h 120649"/>
                <a:gd name="T8" fmla="*/ 16739 w 114300"/>
                <a:gd name="T9" fmla="*/ 17669 h 120649"/>
                <a:gd name="T10" fmla="*/ 16739 w 114300"/>
                <a:gd name="T11" fmla="*/ 102980 h 120649"/>
                <a:gd name="T12" fmla="*/ 97561 w 114300"/>
                <a:gd name="T13" fmla="*/ 102980 h 120649"/>
                <a:gd name="T14" fmla="*/ 97561 w 114300"/>
                <a:gd name="T15" fmla="*/ 17669 h 120649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17694720 60000 65536"/>
                <a:gd name="T21" fmla="*/ 5898240 60000 65536"/>
                <a:gd name="T22" fmla="*/ 5898240 60000 65536"/>
                <a:gd name="T23" fmla="*/ 17694720 60000 65536"/>
                <a:gd name="T24" fmla="*/ 16739 w 114300"/>
                <a:gd name="T25" fmla="*/ 17669 h 120649"/>
                <a:gd name="T26" fmla="*/ 97561 w 114300"/>
                <a:gd name="T27" fmla="*/ 102980 h 1206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4300" h="120649">
                  <a:moveTo>
                    <a:pt x="0" y="60324"/>
                  </a:moveTo>
                  <a:lnTo>
                    <a:pt x="0" y="60324"/>
                  </a:lnTo>
                  <a:cubicBezTo>
                    <a:pt x="0" y="27007"/>
                    <a:pt x="25586" y="0"/>
                    <a:pt x="57149" y="0"/>
                  </a:cubicBezTo>
                  <a:cubicBezTo>
                    <a:pt x="88713" y="0"/>
                    <a:pt x="114300" y="27007"/>
                    <a:pt x="114300" y="60324"/>
                  </a:cubicBezTo>
                  <a:cubicBezTo>
                    <a:pt x="114300" y="93640"/>
                    <a:pt x="88713" y="120648"/>
                    <a:pt x="57150" y="120648"/>
                  </a:cubicBezTo>
                  <a:cubicBezTo>
                    <a:pt x="25586" y="120648"/>
                    <a:pt x="0" y="93640"/>
                    <a:pt x="0" y="60324"/>
                  </a:cubicBezTo>
                  <a:close/>
                </a:path>
              </a:pathLst>
            </a:custGeom>
            <a:solidFill>
              <a:srgbClr val="D8D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17" r:id="rId1"/>
    <p:sldLayoutId id="2147484418" r:id="rId2"/>
    <p:sldLayoutId id="2147484419" r:id="rId3"/>
    <p:sldLayoutId id="2147484420" r:id="rId4"/>
    <p:sldLayoutId id="2147484421" r:id="rId5"/>
    <p:sldLayoutId id="2147484422" r:id="rId6"/>
    <p:sldLayoutId id="2147484423" r:id="rId7"/>
    <p:sldLayoutId id="2147484424" r:id="rId8"/>
    <p:sldLayoutId id="2147484425" r:id="rId9"/>
    <p:sldLayoutId id="2147484426" r:id="rId10"/>
    <p:sldLayoutId id="2147484427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lang="ru-RU" sz="3900" b="1">
          <a:solidFill>
            <a:srgbClr val="330066"/>
          </a:solidFill>
          <a:latin typeface="Arial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330066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330066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330066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330066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330066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330066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330066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3300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Clr>
          <a:srgbClr val="330066"/>
        </a:buClr>
        <a:buSzPct val="70000"/>
        <a:buFont typeface="Wingdings" pitchFamily="2" charset="2"/>
        <a:buChar char="l"/>
        <a:defRPr lang="ru-RU" sz="3000">
          <a:solidFill>
            <a:srgbClr val="000000"/>
          </a:solidFill>
          <a:latin typeface="Arial"/>
        </a:defRPr>
      </a:lvl1pPr>
      <a:lvl2pPr marL="690563" lvl="1" indent="-347663" algn="l" rtl="0" eaLnBrk="0" fontAlgn="base" hangingPunct="0">
        <a:spcBef>
          <a:spcPts val="600"/>
        </a:spcBef>
        <a:spcAft>
          <a:spcPct val="0"/>
        </a:spcAft>
        <a:buClr>
          <a:srgbClr val="669999"/>
        </a:buClr>
        <a:buSzPct val="70000"/>
        <a:buFont typeface="Wingdings" pitchFamily="2" charset="2"/>
        <a:buChar char="l"/>
        <a:defRPr lang="ru-RU" sz="2600">
          <a:solidFill>
            <a:srgbClr val="000000"/>
          </a:solidFill>
          <a:latin typeface="Arial"/>
        </a:defRPr>
      </a:lvl2pPr>
      <a:lvl3pPr marL="985838" lvl="2" indent="-292100" algn="l" rtl="0" eaLnBrk="0" fontAlgn="base" hangingPunct="0">
        <a:spcBef>
          <a:spcPts val="600"/>
        </a:spcBef>
        <a:spcAft>
          <a:spcPct val="0"/>
        </a:spcAft>
        <a:buClr>
          <a:srgbClr val="CCCC00"/>
        </a:buClr>
        <a:buSzPct val="70000"/>
        <a:buFont typeface="Wingdings" pitchFamily="2" charset="2"/>
        <a:buChar char="l"/>
        <a:defRPr lang="ru-RU" sz="2300">
          <a:solidFill>
            <a:srgbClr val="000000"/>
          </a:solidFill>
          <a:latin typeface="Arial"/>
        </a:defRPr>
      </a:lvl3pPr>
      <a:lvl4pPr marL="1279525" lvl="3" indent="-290513" algn="l" rtl="0" eaLnBrk="0" fontAlgn="base" hangingPunct="0">
        <a:spcBef>
          <a:spcPts val="500"/>
        </a:spcBef>
        <a:spcAft>
          <a:spcPct val="0"/>
        </a:spcAft>
        <a:buClr>
          <a:srgbClr val="330066"/>
        </a:buClr>
        <a:buSzPct val="75000"/>
        <a:buFont typeface="Wingdings" pitchFamily="2" charset="2"/>
        <a:buChar char="§"/>
        <a:defRPr lang="ru-RU" sz="2000">
          <a:solidFill>
            <a:srgbClr val="000000"/>
          </a:solidFill>
          <a:latin typeface="Arial"/>
        </a:defRPr>
      </a:lvl4pPr>
      <a:lvl5pPr marL="1597025" lvl="4" indent="-315913" algn="l" rtl="0" eaLnBrk="0" fontAlgn="base" hangingPunct="0">
        <a:spcBef>
          <a:spcPts val="500"/>
        </a:spcBef>
        <a:spcAft>
          <a:spcPct val="0"/>
        </a:spcAft>
        <a:buClr>
          <a:srgbClr val="D8D8EC"/>
        </a:buClr>
        <a:buSzPct val="80000"/>
        <a:buFont typeface="Wingdings" pitchFamily="2" charset="2"/>
        <a:buChar char="§"/>
        <a:defRPr lang="ru-RU" sz="2000">
          <a:solidFill>
            <a:srgbClr val="000000"/>
          </a:solidFill>
          <a:latin typeface="Arial"/>
        </a:defRPr>
      </a:lvl5pPr>
      <a:lvl6pPr marL="2054225" indent="-315913" algn="l" rtl="0" eaLnBrk="0" fontAlgn="base" hangingPunct="0">
        <a:spcBef>
          <a:spcPts val="500"/>
        </a:spcBef>
        <a:spcAft>
          <a:spcPct val="0"/>
        </a:spcAft>
        <a:buClr>
          <a:srgbClr val="D8D8EC"/>
        </a:buClr>
        <a:buSzPct val="80000"/>
        <a:buFont typeface="Wingdings" pitchFamily="2" charset="2"/>
        <a:buChar char="§"/>
        <a:defRPr lang="ru-RU" sz="2000">
          <a:solidFill>
            <a:srgbClr val="000000"/>
          </a:solidFill>
          <a:latin typeface="Arial"/>
        </a:defRPr>
      </a:lvl6pPr>
      <a:lvl7pPr marL="2511425" indent="-315913" algn="l" rtl="0" eaLnBrk="0" fontAlgn="base" hangingPunct="0">
        <a:spcBef>
          <a:spcPts val="500"/>
        </a:spcBef>
        <a:spcAft>
          <a:spcPct val="0"/>
        </a:spcAft>
        <a:buClr>
          <a:srgbClr val="D8D8EC"/>
        </a:buClr>
        <a:buSzPct val="80000"/>
        <a:buFont typeface="Wingdings" pitchFamily="2" charset="2"/>
        <a:buChar char="§"/>
        <a:defRPr lang="ru-RU" sz="2000">
          <a:solidFill>
            <a:srgbClr val="000000"/>
          </a:solidFill>
          <a:latin typeface="Arial"/>
        </a:defRPr>
      </a:lvl7pPr>
      <a:lvl8pPr marL="2968625" indent="-315913" algn="l" rtl="0" eaLnBrk="0" fontAlgn="base" hangingPunct="0">
        <a:spcBef>
          <a:spcPts val="500"/>
        </a:spcBef>
        <a:spcAft>
          <a:spcPct val="0"/>
        </a:spcAft>
        <a:buClr>
          <a:srgbClr val="D8D8EC"/>
        </a:buClr>
        <a:buSzPct val="80000"/>
        <a:buFont typeface="Wingdings" pitchFamily="2" charset="2"/>
        <a:buChar char="§"/>
        <a:defRPr lang="ru-RU" sz="2000">
          <a:solidFill>
            <a:srgbClr val="000000"/>
          </a:solidFill>
          <a:latin typeface="Arial"/>
        </a:defRPr>
      </a:lvl8pPr>
      <a:lvl9pPr marL="3425825" indent="-315913" algn="l" rtl="0" eaLnBrk="0" fontAlgn="base" hangingPunct="0">
        <a:spcBef>
          <a:spcPts val="500"/>
        </a:spcBef>
        <a:spcAft>
          <a:spcPct val="0"/>
        </a:spcAft>
        <a:buClr>
          <a:srgbClr val="D8D8EC"/>
        </a:buClr>
        <a:buSzPct val="80000"/>
        <a:buFont typeface="Wingdings" pitchFamily="2" charset="2"/>
        <a:buChar char="§"/>
        <a:defRPr lang="ru-RU" sz="2000">
          <a:solidFill>
            <a:srgbClr val="000000"/>
          </a:solidFill>
          <a:latin typeface="Arial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1.bp.blogspot.com/-6MyBAIJCjQA/UX2sSEvYdlI/AAAAAAAAKDQ/u-PzXZo5uTA/s1600/t5ufnVDoQ_Y.jpg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3.bp.blogspot.com/-bnoJx65Zl4E/UX20Zg4tJyI/AAAAAAAAKDs/XgO5ybUwNM4/s1600/%D0%A0%D0%B8%D1%81%D1%83%D0%BD%D0%BE%D0%BA1.jp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../../&#1055;&#1056;&#1054;&#1043;&#1056;&#1040;&#1052;&#1052;&#1067;%20&#1089;&#1077;&#1084;&#1080;&#1085;&#1072;&#1088;&#1086;&#1074;%20&#1080;%20&#1082;&#1091;&#1088;&#1089;&#1086;&#1074;/&#1054;&#1055;%20&#1058;&#1077;&#1093;&#1085;&#1086;&#1083;&#1086;&#1075;&#1080;&#1080;%20&#1088;&#1077;&#1072;&#1083;&#1080;&#1079;&#1072;&#1094;&#1080;&#1080;%20&#1060;&#1043;&#1054;&#1057;%20&#1054;&#1054;%20&#1076;&#1080;&#1089;&#1090;&#1072;&#1085;&#1090;/&#1050;&#1077;&#1085;%20&#1056;&#1086;&#1073;&#1080;&#1085;&#1089;&#1086;&#1085;%20&#1053;&#1086;&#1074;&#1099;&#1081;%20&#1074;&#1079;&#1075;&#1083;&#1103;&#1076;%20&#1085;&#1072;%20&#1089;&#1080;&#1089;&#1090;&#1077;&#1084;&#1091;%20&#1086;&#1073;&#1088;&#1072;&#1079;&#1086;&#1074;&#1072;&#1085;&#1080;&#1103;.mp4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38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1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mailto:aistnt@mail.r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Логотип новы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2636838"/>
            <a:ext cx="3468687" cy="282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Заголовок 1"/>
          <p:cNvSpPr txBox="1">
            <a:spLocks/>
          </p:cNvSpPr>
          <p:nvPr/>
        </p:nvSpPr>
        <p:spPr bwMode="auto">
          <a:xfrm>
            <a:off x="107950" y="5524500"/>
            <a:ext cx="5113338" cy="1327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2800" b="1"/>
              <a:t>Луткин Станислав Сергеевич</a:t>
            </a:r>
            <a:br>
              <a:rPr lang="ru-RU" altLang="ru-RU" sz="2800" b="1"/>
            </a:br>
            <a:r>
              <a:rPr lang="ru-RU" altLang="ru-RU" sz="2800" b="1"/>
              <a:t>канд. пед.наук, доцент</a:t>
            </a:r>
            <a:r>
              <a:rPr lang="ru-RU" altLang="ru-RU" sz="1500" b="1"/>
              <a:t/>
            </a:r>
            <a:br>
              <a:rPr lang="ru-RU" altLang="ru-RU" sz="1500" b="1"/>
            </a:br>
            <a:endParaRPr lang="ru-RU" altLang="ru-RU" sz="1500"/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79613" y="-17463"/>
            <a:ext cx="7164387" cy="1584326"/>
          </a:xfrm>
          <a:solidFill>
            <a:srgbClr val="00B0F0">
              <a:alpha val="12941"/>
            </a:srgbClr>
          </a:solidFill>
        </p:spPr>
        <p:txBody>
          <a:bodyPr/>
          <a:lstStyle/>
          <a:p>
            <a:pPr algn="ctr" eaLnBrk="1" hangingPunct="1"/>
            <a:r>
              <a:rPr lang="ru-RU" altLang="ru-RU" sz="3600" b="1" smtClean="0"/>
              <a:t>ФГОС СОО: к чему надо готовиться уже сейчас?</a:t>
            </a:r>
            <a:r>
              <a:rPr lang="ru-RU" altLang="ru-RU" sz="3400" b="1" smtClean="0"/>
              <a:t>.</a:t>
            </a:r>
            <a:endParaRPr lang="ru-RU" altLang="ru-RU" sz="3400" smtClean="0"/>
          </a:p>
        </p:txBody>
      </p:sp>
      <p:pic>
        <p:nvPicPr>
          <p:cNvPr id="17413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658938"/>
            <a:ext cx="2516187" cy="377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662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26628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5288" y="0"/>
            <a:ext cx="12480926" cy="701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Логотип новы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2" y="6213878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709613"/>
          <a:ext cx="9036050" cy="5167312"/>
        </p:xfrm>
        <a:graphic>
          <a:graphicData uri="http://schemas.openxmlformats.org/drawingml/2006/table">
            <a:tbl>
              <a:tblPr bandCol="1">
                <a:tableStyleId>{5C22544A-7EE6-4342-B048-85BDC9FD1C3A}</a:tableStyleId>
              </a:tblPr>
              <a:tblGrid>
                <a:gridCol w="1818481"/>
                <a:gridCol w="1975558"/>
                <a:gridCol w="1570049"/>
                <a:gridCol w="1839093"/>
                <a:gridCol w="1832869"/>
              </a:tblGrid>
              <a:tr h="471817">
                <a:tc rowSpan="2"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rgbClr val="A50021"/>
                          </a:solidFill>
                        </a:rPr>
                        <a:t>        Профили</a:t>
                      </a:r>
                      <a:r>
                        <a:rPr lang="ru-RU" sz="1600" b="1" kern="1200" baseline="0" dirty="0" smtClean="0">
                          <a:solidFill>
                            <a:srgbClr val="A50021"/>
                          </a:solidFill>
                        </a:rPr>
                        <a:t> </a:t>
                      </a:r>
                    </a:p>
                    <a:p>
                      <a:r>
                        <a:rPr lang="ru-RU" sz="1600" b="1" kern="1200" dirty="0" smtClean="0">
                          <a:solidFill>
                            <a:srgbClr val="A50021"/>
                          </a:solidFill>
                        </a:rPr>
                        <a:t>      обучения: </a:t>
                      </a:r>
                    </a:p>
                    <a:p>
                      <a:endParaRPr lang="ru-RU" sz="1600" b="1" kern="1200" dirty="0" smtClean="0"/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600" b="1" kern="1200" dirty="0" err="1" smtClean="0"/>
                        <a:t>естественно-научный</a:t>
                      </a:r>
                      <a:r>
                        <a:rPr lang="ru-RU" sz="1600" b="1" kern="1200" dirty="0" smtClean="0"/>
                        <a:t>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endParaRPr lang="ru-RU" sz="1600" b="1" kern="1200" dirty="0" smtClean="0"/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600" b="1" kern="1200" dirty="0" smtClean="0"/>
                        <a:t>гуманитарный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endParaRPr lang="ru-RU" sz="1600" b="1" kern="1200" dirty="0" smtClean="0"/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600" b="1" kern="1200" dirty="0" smtClean="0"/>
                        <a:t>социально-экономический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endParaRPr lang="ru-RU" sz="1600" b="1" kern="1200" dirty="0" smtClean="0"/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400" b="1" kern="1200" dirty="0" smtClean="0"/>
                        <a:t>технологический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endParaRPr lang="ru-RU" sz="1600" b="1" kern="1200" dirty="0" smtClean="0"/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400" b="1" kern="1200" dirty="0" smtClean="0"/>
                        <a:t>универсальный</a:t>
                      </a:r>
                      <a:endParaRPr lang="ru-RU" sz="1400" b="1" dirty="0"/>
                    </a:p>
                  </a:txBody>
                  <a:tcPr marL="91435" marR="91435" marT="45716" marB="45716"/>
                </a:tc>
                <a:tc rowSpan="2"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rgbClr val="A50021"/>
                          </a:solidFill>
                        </a:rPr>
                        <a:t>Профессиональное обучение </a:t>
                      </a:r>
                      <a:r>
                        <a:rPr lang="ru-RU" sz="1400" b="1" kern="1200" dirty="0" smtClean="0"/>
                        <a:t>–</a:t>
                      </a:r>
                    </a:p>
                    <a:p>
                      <a:endParaRPr lang="ru-RU" sz="1400" b="1" kern="1200" dirty="0" smtClean="0"/>
                    </a:p>
                    <a:p>
                      <a:r>
                        <a:rPr lang="ru-RU" sz="1400" b="1" kern="1200" dirty="0" smtClean="0"/>
                        <a:t> </a:t>
                      </a:r>
                      <a:r>
                        <a:rPr lang="ru-RU" sz="1400" b="0" kern="1200" dirty="0" smtClean="0"/>
                        <a:t>при наличии необходимых условий для выполнения определенного вида трудовой деятельности в сфере технического и обслуживающего труда</a:t>
                      </a:r>
                      <a:endParaRPr lang="ru-RU" sz="1400" b="0" dirty="0"/>
                    </a:p>
                  </a:txBody>
                  <a:tcPr marL="91435" marR="91435" marT="45716" marB="45716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</a:rPr>
                        <a:t>Должен содержать </a:t>
                      </a:r>
                      <a:endParaRPr lang="ru-RU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6" marB="45716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69549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rgbClr val="A50021"/>
                          </a:solidFill>
                          <a:latin typeface="+mn-lt"/>
                          <a:ea typeface="+mn-ea"/>
                          <a:cs typeface="+mn-cs"/>
                        </a:rPr>
                        <a:t>9(10) учебных предметов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предусматривать </a:t>
                      </a:r>
                      <a:r>
                        <a:rPr lang="ru-RU" sz="1400" kern="1200" dirty="0" smtClean="0">
                          <a:solidFill>
                            <a:srgbClr val="A50021"/>
                          </a:solidFill>
                          <a:latin typeface="+mn-lt"/>
                          <a:ea typeface="+mn-ea"/>
                          <a:cs typeface="+mn-cs"/>
                        </a:rPr>
                        <a:t>изучение не менее одного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учебного предмета из каждой предметной области</a:t>
                      </a:r>
                      <a:endParaRPr lang="ru-RU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400" dirty="0"/>
                    </a:p>
                  </a:txBody>
                  <a:tcPr marL="91435" marR="91435" marT="45716" marB="4571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rgbClr val="A50021"/>
                          </a:solidFill>
                          <a:latin typeface="+mn-lt"/>
                          <a:ea typeface="+mn-ea"/>
                          <a:cs typeface="+mn-cs"/>
                        </a:rPr>
                        <a:t>не менее 3(4) учебных предметов на углубленном уровне изучения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кроме универсального профиля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из соответствующей профилю обучения предметной области и (или) смежной с ней предметной области</a:t>
                      </a:r>
                    </a:p>
                    <a:p>
                      <a:endParaRPr lang="ru-RU" sz="1400" dirty="0"/>
                    </a:p>
                  </a:txBody>
                  <a:tcPr marL="91435" marR="91435" marT="45716" marB="4571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rgbClr val="A50021"/>
                          </a:solidFill>
                          <a:latin typeface="+mn-lt"/>
                          <a:ea typeface="+mn-ea"/>
                          <a:cs typeface="+mn-cs"/>
                        </a:rPr>
                        <a:t>Общие</a:t>
                      </a:r>
                      <a:r>
                        <a:rPr lang="ru-RU" sz="1400" kern="1200" baseline="0" dirty="0" smtClean="0">
                          <a:solidFill>
                            <a:srgbClr val="A5002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rgbClr val="A50021"/>
                          </a:solidFill>
                          <a:latin typeface="+mn-lt"/>
                          <a:ea typeface="+mn-ea"/>
                          <a:cs typeface="+mn-cs"/>
                        </a:rPr>
                        <a:t>учебные предметы: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«Русский язык и литература», «Иностранный язык», «Математика: алгебра и начала математического анализа, геометрия», «История» (или «Россия в мире»), «Физическая культура», «Основы безопасности жизнедеятельности»</a:t>
                      </a:r>
                    </a:p>
                    <a:p>
                      <a:endParaRPr lang="ru-RU" sz="1400" dirty="0"/>
                    </a:p>
                  </a:txBody>
                  <a:tcPr marL="91435" marR="91435" marT="45716" marB="45716"/>
                </a:tc>
              </a:tr>
            </a:tbl>
          </a:graphicData>
        </a:graphic>
      </p:graphicFrame>
      <p:sp>
        <p:nvSpPr>
          <p:cNvPr id="27666" name="Заголовок 1"/>
          <p:cNvSpPr>
            <a:spLocks noGrp="1"/>
          </p:cNvSpPr>
          <p:nvPr>
            <p:ph type="title"/>
          </p:nvPr>
        </p:nvSpPr>
        <p:spPr>
          <a:xfrm>
            <a:off x="1692275" y="0"/>
            <a:ext cx="8229600" cy="404813"/>
          </a:xfrm>
        </p:spPr>
        <p:txBody>
          <a:bodyPr/>
          <a:lstStyle/>
          <a:p>
            <a:pPr eaLnBrk="1" hangingPunct="1"/>
            <a:r>
              <a:rPr lang="ru-RU" altLang="ru-RU" sz="2000" b="1" smtClean="0"/>
              <a:t>Учебный план профиля обучения</a:t>
            </a:r>
          </a:p>
        </p:txBody>
      </p:sp>
      <p:sp>
        <p:nvSpPr>
          <p:cNvPr id="27667" name="Rectangle 3"/>
          <p:cNvSpPr>
            <a:spLocks noChangeArrowheads="1"/>
          </p:cNvSpPr>
          <p:nvPr/>
        </p:nvSpPr>
        <p:spPr bwMode="auto">
          <a:xfrm>
            <a:off x="-107950" y="6092825"/>
            <a:ext cx="9612313" cy="64611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>
              <a:tabLst>
                <a:tab pos="800100" algn="l"/>
              </a:tabLst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tabLst>
                <a:tab pos="800100" algn="l"/>
              </a:tabLs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tabLst>
                <a:tab pos="800100" algn="l"/>
              </a:tabLs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tabLst>
                <a:tab pos="800100" algn="l"/>
              </a:tabLs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tabLst>
                <a:tab pos="800100" algn="l"/>
              </a:tabLs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00100" algn="l"/>
              </a:tabLs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00100" algn="l"/>
              </a:tabLs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00100" algn="l"/>
              </a:tabLs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00100" algn="l"/>
              </a:tabLs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 eaLnBrk="1" hangingPunct="1"/>
            <a:r>
              <a:rPr lang="ru-RU" altLang="ru-RU" b="1">
                <a:latin typeface="Arial" charset="0"/>
                <a:ea typeface="Times New Roman" pitchFamily="18" charset="0"/>
                <a:cs typeface="Arial" charset="0"/>
              </a:rPr>
              <a:t>В учебном плане должно быть предусмотрено выполнение обучающимися</a:t>
            </a:r>
          </a:p>
          <a:p>
            <a:pPr algn="just" eaLnBrk="1" hangingPunct="1"/>
            <a:r>
              <a:rPr lang="ru-RU" altLang="ru-RU" b="1">
                <a:latin typeface="Arial" charset="0"/>
                <a:ea typeface="Times New Roman" pitchFamily="18" charset="0"/>
                <a:cs typeface="Arial" charset="0"/>
              </a:rPr>
              <a:t> индивидуального(ых) проекта(ов).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-252536" y="0"/>
            <a:ext cx="1656184" cy="914400"/>
          </a:xfrm>
          <a:prstGeom prst="roundRect">
            <a:avLst>
              <a:gd name="adj" fmla="val 1519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Ключевые особенности ФГОС СОО</a:t>
            </a:r>
          </a:p>
        </p:txBody>
      </p:sp>
      <p:pic>
        <p:nvPicPr>
          <p:cNvPr id="6" name="Picture 2" descr="Логотип новы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73" y="537321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867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28676" name="Picture 4" descr="600 (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7150"/>
            <a:ext cx="8208963" cy="680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Логотип новы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969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29700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3575" y="-22860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Логотип новы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072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3072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3575" y="-22860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Логотип новы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6217549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индивидуальная образовательная программа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9552" y="1268760"/>
            <a:ext cx="2016224" cy="792088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n w="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учебный план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724128" y="2990769"/>
            <a:ext cx="2185094" cy="942287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cap="smal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оценочные и методические материалы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39552" y="2456893"/>
            <a:ext cx="2736305" cy="2736303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cap="smal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распределение по периодам обучения учебных предметов;</a:t>
            </a:r>
          </a:p>
          <a:p>
            <a:pPr algn="ctr">
              <a:defRPr/>
            </a:pPr>
            <a:r>
              <a:rPr lang="ru-RU" b="1" cap="smal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формы промежуточной аттестации обучающихся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516216" y="1196752"/>
            <a:ext cx="2016224" cy="792088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cap="smal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календарный учебный график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504307" y="1268760"/>
            <a:ext cx="2232248" cy="1512168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cap="smal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рабочие программы предметных курсов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1476375" y="476250"/>
            <a:ext cx="3095625" cy="720725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572000" y="476250"/>
            <a:ext cx="0" cy="792163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4572000" y="476250"/>
            <a:ext cx="3024188" cy="720725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572000" y="476250"/>
            <a:ext cx="2244725" cy="2514600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547813" y="2081213"/>
            <a:ext cx="360362" cy="376237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051720" y="5172199"/>
            <a:ext cx="58575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нормативный срок освоения ООП – 2 года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699792" y="5771697"/>
            <a:ext cx="5904656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количество учебных занятий в неделю  - не более 37 ч. </a:t>
            </a:r>
          </a:p>
        </p:txBody>
      </p:sp>
      <p:pic>
        <p:nvPicPr>
          <p:cNvPr id="21" name="Picture 2" descr="Логотип новы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К чему должен быть готов будущий старшеклассник?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1752600"/>
            <a:ext cx="8856663" cy="42672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ru-RU" sz="2800" dirty="0" smtClean="0"/>
              <a:t>1……..……. </a:t>
            </a:r>
            <a:r>
              <a:rPr lang="ru-RU" sz="2800" dirty="0"/>
              <a:t>цели своего обучения</a:t>
            </a:r>
            <a:r>
              <a:rPr lang="ru-RU" sz="2800" dirty="0" smtClean="0"/>
              <a:t>;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800" dirty="0"/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800" dirty="0" smtClean="0"/>
              <a:t>2. …………. </a:t>
            </a:r>
            <a:r>
              <a:rPr lang="ru-RU" sz="2800" dirty="0"/>
              <a:t>учебную деятельность на 1-2 года</a:t>
            </a:r>
            <a:r>
              <a:rPr lang="ru-RU" sz="2800" dirty="0" smtClean="0"/>
              <a:t>;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800" dirty="0"/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800" dirty="0" smtClean="0"/>
              <a:t>3. …………. </a:t>
            </a:r>
            <a:r>
              <a:rPr lang="ru-RU" sz="2800" dirty="0"/>
              <a:t>способы и формы самоорганизации своей учебной деятельности</a:t>
            </a:r>
            <a:r>
              <a:rPr lang="ru-RU" sz="2800" dirty="0" smtClean="0"/>
              <a:t>;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800" dirty="0"/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800" dirty="0" smtClean="0"/>
              <a:t>4. ……………… </a:t>
            </a:r>
            <a:r>
              <a:rPr lang="ru-RU" sz="2800" dirty="0"/>
              <a:t>взаимодействие в сменных учебных группах</a:t>
            </a:r>
            <a:r>
              <a:rPr lang="ru-RU" sz="2800" dirty="0" smtClean="0"/>
              <a:t>;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800" dirty="0"/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800" dirty="0" smtClean="0"/>
              <a:t>5. Самостоятельно совершать …………. (принимать …………….).</a:t>
            </a:r>
            <a:endParaRPr lang="ru-RU" sz="2800" dirty="0"/>
          </a:p>
          <a:p>
            <a:pPr>
              <a:defRPr/>
            </a:pPr>
            <a:endParaRPr lang="ru-RU" dirty="0"/>
          </a:p>
        </p:txBody>
      </p:sp>
      <p:pic>
        <p:nvPicPr>
          <p:cNvPr id="4" name="Picture 2" descr="Логотип новы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379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33796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3575" y="-22860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Логотип новы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481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34820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3575" y="-22860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520825"/>
            <a:ext cx="8575675" cy="1187450"/>
          </a:xfrm>
          <a:prstGeom prst="rect">
            <a:avLst/>
          </a:prstGeom>
          <a:gradFill>
            <a:gsLst>
              <a:gs pos="35000">
                <a:srgbClr val="00B0F0">
                  <a:lumMod val="98000"/>
                  <a:lumOff val="2000"/>
                </a:srgb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Picture 2" descr="Логотип новы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584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3584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38300" y="1905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27088" y="1520825"/>
            <a:ext cx="7748587" cy="3852863"/>
          </a:xfrm>
          <a:prstGeom prst="rect">
            <a:avLst/>
          </a:prstGeom>
          <a:gradFill>
            <a:gsLst>
              <a:gs pos="35000">
                <a:srgbClr val="00B0F0">
                  <a:lumMod val="98000"/>
                  <a:lumOff val="2000"/>
                </a:srgb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5846" name="Picture 6" descr="Картинки по запросу тренер-консультант с маркеро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-228600"/>
            <a:ext cx="5454650" cy="545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10" descr="Картинки по запросу тренер-консультант с маркеро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263" y="0"/>
            <a:ext cx="4819651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Логотип новый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5" y="6213878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Сфера Вашей педагогической деятельности связана с …</a:t>
            </a:r>
          </a:p>
        </p:txBody>
      </p:sp>
      <p:sp>
        <p:nvSpPr>
          <p:cNvPr id="18435" name="Объект 2"/>
          <p:cNvSpPr>
            <a:spLocks noGrp="1"/>
          </p:cNvSpPr>
          <p:nvPr>
            <p:ph idx="1"/>
          </p:nvPr>
        </p:nvSpPr>
        <p:spPr>
          <a:xfrm>
            <a:off x="250825" y="1752600"/>
            <a:ext cx="8713788" cy="4267200"/>
          </a:xfrm>
        </p:spPr>
        <p:txBody>
          <a:bodyPr/>
          <a:lstStyle/>
          <a:p>
            <a:r>
              <a:rPr lang="ru-RU" altLang="ru-RU" smtClean="0"/>
              <a:t>преподаванием в основной школе;</a:t>
            </a:r>
          </a:p>
          <a:p>
            <a:r>
              <a:rPr lang="ru-RU" altLang="ru-RU" smtClean="0"/>
              <a:t>преподаванием в основной школе и в старших классах;</a:t>
            </a:r>
          </a:p>
          <a:p>
            <a:r>
              <a:rPr lang="ru-RU" altLang="ru-RU" smtClean="0"/>
              <a:t>управление образовательной организацией (заместители директора);</a:t>
            </a:r>
          </a:p>
          <a:p>
            <a:r>
              <a:rPr lang="ru-RU" altLang="ru-RU" smtClean="0"/>
              <a:t>руководство школой (директор);</a:t>
            </a:r>
          </a:p>
          <a:p>
            <a:r>
              <a:rPr lang="ru-RU" altLang="ru-RU" smtClean="0"/>
              <a:t>Методическое обеспечение образовательного процесса (методист).   </a:t>
            </a:r>
          </a:p>
          <a:p>
            <a:endParaRPr lang="ru-RU" altLang="ru-RU" smtClean="0"/>
          </a:p>
        </p:txBody>
      </p:sp>
      <p:pic>
        <p:nvPicPr>
          <p:cNvPr id="4" name="Picture 2" descr="Логотип новы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179388" y="304800"/>
            <a:ext cx="8964612" cy="1216025"/>
          </a:xfrm>
        </p:spPr>
        <p:txBody>
          <a:bodyPr/>
          <a:lstStyle/>
          <a:p>
            <a:r>
              <a:rPr lang="ru-RU" altLang="ru-RU" sz="3200" smtClean="0"/>
              <a:t>Принципы проектирования и реализации индивидуальных стратегий обучения</a:t>
            </a:r>
          </a:p>
        </p:txBody>
      </p:sp>
      <p:sp>
        <p:nvSpPr>
          <p:cNvPr id="3686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b="1" smtClean="0"/>
              <a:t>Принцип актуализации учебной мотивации</a:t>
            </a:r>
            <a:r>
              <a:rPr lang="ru-RU" altLang="ru-RU" smtClean="0"/>
              <a:t> </a:t>
            </a:r>
          </a:p>
        </p:txBody>
      </p:sp>
      <p:pic>
        <p:nvPicPr>
          <p:cNvPr id="36868" name="Picture 2" descr="Картинки по запросу зачем учитьс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852738"/>
            <a:ext cx="5830888" cy="327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Логотип новы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179388" y="304800"/>
            <a:ext cx="8964612" cy="1216025"/>
          </a:xfrm>
        </p:spPr>
        <p:txBody>
          <a:bodyPr/>
          <a:lstStyle/>
          <a:p>
            <a:r>
              <a:rPr lang="ru-RU" altLang="ru-RU" sz="3200" smtClean="0"/>
              <a:t>Принципы проектирования и реализации индивидуальных стратегий обучения</a:t>
            </a:r>
          </a:p>
        </p:txBody>
      </p:sp>
      <p:sp>
        <p:nvSpPr>
          <p:cNvPr id="37891" name="Объект 2"/>
          <p:cNvSpPr>
            <a:spLocks noGrp="1"/>
          </p:cNvSpPr>
          <p:nvPr>
            <p:ph idx="1"/>
          </p:nvPr>
        </p:nvSpPr>
        <p:spPr>
          <a:xfrm>
            <a:off x="179388" y="1752600"/>
            <a:ext cx="8388350" cy="4267200"/>
          </a:xfrm>
        </p:spPr>
        <p:txBody>
          <a:bodyPr/>
          <a:lstStyle/>
          <a:p>
            <a:r>
              <a:rPr lang="ru-RU" altLang="ru-RU" b="1" smtClean="0"/>
              <a:t>Принцип обеспечения субъектной позиции ученика</a:t>
            </a:r>
            <a:r>
              <a:rPr lang="ru-RU" altLang="ru-RU" smtClean="0"/>
              <a:t> </a:t>
            </a:r>
          </a:p>
        </p:txBody>
      </p:sp>
      <p:pic>
        <p:nvPicPr>
          <p:cNvPr id="37892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2708275"/>
            <a:ext cx="5780087" cy="397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Логотип новы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>
          <a:xfrm>
            <a:off x="179388" y="304800"/>
            <a:ext cx="8964612" cy="1216025"/>
          </a:xfrm>
        </p:spPr>
        <p:txBody>
          <a:bodyPr/>
          <a:lstStyle/>
          <a:p>
            <a:r>
              <a:rPr lang="ru-RU" altLang="ru-RU" sz="3200" smtClean="0"/>
              <a:t>Принципы проектирования и реализации индивидуальных стратегий обучения</a:t>
            </a:r>
          </a:p>
        </p:txBody>
      </p:sp>
      <p:sp>
        <p:nvSpPr>
          <p:cNvPr id="3891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b="1" smtClean="0"/>
              <a:t>Принцип смещения акцента с обучения на учение</a:t>
            </a:r>
            <a:r>
              <a:rPr lang="ru-RU" altLang="ru-RU" smtClean="0"/>
              <a:t> </a:t>
            </a:r>
          </a:p>
        </p:txBody>
      </p:sp>
      <p:pic>
        <p:nvPicPr>
          <p:cNvPr id="38916" name="Picture 2" descr="Картинки по запросу экспериментирова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852738"/>
            <a:ext cx="8434387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Логотип новы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179388" y="304800"/>
            <a:ext cx="8964612" cy="1216025"/>
          </a:xfrm>
        </p:spPr>
        <p:txBody>
          <a:bodyPr/>
          <a:lstStyle/>
          <a:p>
            <a:r>
              <a:rPr lang="ru-RU" altLang="ru-RU" sz="3200" smtClean="0"/>
              <a:t>Принципы проектирования и реализации индивидуальных стратегий обучения</a:t>
            </a:r>
          </a:p>
        </p:txBody>
      </p:sp>
      <p:sp>
        <p:nvSpPr>
          <p:cNvPr id="39939" name="Объект 2"/>
          <p:cNvSpPr>
            <a:spLocks noGrp="1"/>
          </p:cNvSpPr>
          <p:nvPr>
            <p:ph idx="1"/>
          </p:nvPr>
        </p:nvSpPr>
        <p:spPr>
          <a:xfrm>
            <a:off x="179388" y="1520825"/>
            <a:ext cx="8964612" cy="4267200"/>
          </a:xfrm>
        </p:spPr>
        <p:txBody>
          <a:bodyPr/>
          <a:lstStyle/>
          <a:p>
            <a:r>
              <a:rPr lang="ru-RU" altLang="ru-RU" b="1" smtClean="0"/>
              <a:t>Принцип ориентации на творческую переработку новой информации</a:t>
            </a:r>
            <a:r>
              <a:rPr lang="ru-RU" altLang="ru-RU" smtClean="0"/>
              <a:t> </a:t>
            </a:r>
          </a:p>
        </p:txBody>
      </p:sp>
      <p:pic>
        <p:nvPicPr>
          <p:cNvPr id="39940" name="Рисунок 4" descr="scribing_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520950"/>
            <a:ext cx="7739062" cy="433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Логотип новы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200" b="1" smtClean="0"/>
              <a:t>Технологии для достижения образовательных результатов ФГОС СОО</a:t>
            </a:r>
          </a:p>
        </p:txBody>
      </p:sp>
      <p:sp>
        <p:nvSpPr>
          <p:cNvPr id="40963" name="Объект 3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629150"/>
          </a:xfrm>
        </p:spPr>
        <p:txBody>
          <a:bodyPr/>
          <a:lstStyle/>
          <a:p>
            <a:r>
              <a:rPr lang="ru-RU" altLang="ru-RU" smtClean="0"/>
              <a:t>РКМЧП</a:t>
            </a:r>
          </a:p>
          <a:p>
            <a:r>
              <a:rPr lang="ru-RU" altLang="ru-RU" smtClean="0"/>
              <a:t>ПОРТФОЛИО</a:t>
            </a:r>
          </a:p>
          <a:p>
            <a:r>
              <a:rPr lang="ru-RU" altLang="ru-RU" smtClean="0"/>
              <a:t>ПРОБЛЕМНОЕ ОБУЧЕНИЕ</a:t>
            </a:r>
          </a:p>
          <a:p>
            <a:r>
              <a:rPr lang="ru-RU" altLang="ru-RU" smtClean="0"/>
              <a:t>МЕТОД ПРОЕКТОВ</a:t>
            </a:r>
          </a:p>
          <a:p>
            <a:r>
              <a:rPr lang="ru-RU" altLang="ru-RU" smtClean="0"/>
              <a:t>МОДУЛЬНОЕ ОБУЧЕНИЕ</a:t>
            </a:r>
          </a:p>
          <a:p>
            <a:r>
              <a:rPr lang="ru-RU" altLang="ru-RU" smtClean="0"/>
              <a:t>ДЕЛОВАЯ ИГРА</a:t>
            </a:r>
          </a:p>
          <a:p>
            <a:r>
              <a:rPr lang="ru-RU" altLang="ru-RU" smtClean="0"/>
              <a:t>…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Технологии визуализации информации: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dirty="0" smtClean="0"/>
              <a:t>- </a:t>
            </a:r>
            <a:r>
              <a:rPr lang="ru-RU" dirty="0" err="1" smtClean="0"/>
              <a:t>Инфографика</a:t>
            </a:r>
            <a:r>
              <a:rPr lang="ru-RU" dirty="0" smtClean="0"/>
              <a:t>;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dirty="0" smtClean="0"/>
              <a:t>- </a:t>
            </a:r>
            <a:r>
              <a:rPr lang="ru-RU" dirty="0" err="1" smtClean="0"/>
              <a:t>Скрайбинг</a:t>
            </a:r>
            <a:r>
              <a:rPr lang="ru-RU" dirty="0" smtClean="0"/>
              <a:t>.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6" name="Picture 2" descr="Логотип новы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smtClean="0"/>
              <a:t>Инфографика</a:t>
            </a:r>
            <a:endParaRPr lang="ru-RU" altLang="ru-RU" smtClean="0"/>
          </a:p>
        </p:txBody>
      </p:sp>
      <p:sp>
        <p:nvSpPr>
          <p:cNvPr id="41987" name="Объект 2"/>
          <p:cNvSpPr>
            <a:spLocks noGrp="1"/>
          </p:cNvSpPr>
          <p:nvPr>
            <p:ph sz="half" idx="1"/>
          </p:nvPr>
        </p:nvSpPr>
        <p:spPr>
          <a:xfrm>
            <a:off x="0" y="1752600"/>
            <a:ext cx="4491038" cy="4267200"/>
          </a:xfrm>
        </p:spPr>
        <p:txBody>
          <a:bodyPr/>
          <a:lstStyle/>
          <a:p>
            <a:r>
              <a:rPr lang="ru-RU" altLang="ru-RU" smtClean="0"/>
              <a:t> </a:t>
            </a:r>
            <a:r>
              <a:rPr lang="ru-RU" altLang="ru-RU" b="1" smtClean="0"/>
              <a:t>визуальное отображение данных</a:t>
            </a:r>
            <a:r>
              <a:rPr lang="ru-RU" altLang="ru-RU" smtClean="0"/>
              <a:t>, содержащая </a:t>
            </a:r>
            <a:r>
              <a:rPr lang="ru-RU" altLang="ru-RU" b="1" smtClean="0"/>
              <a:t>небольшую по объему, но значимую и правильно оформленную информацию</a:t>
            </a:r>
            <a:r>
              <a:rPr lang="ru-RU" altLang="ru-RU" smtClean="0"/>
              <a:t>.</a:t>
            </a:r>
          </a:p>
        </p:txBody>
      </p:sp>
      <p:pic>
        <p:nvPicPr>
          <p:cNvPr id="141314" name="Picture 2" descr="Картинки по запросу инфографика про фго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185025" cy="852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Объект 4" descr="инфографика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51500" y="3716338"/>
            <a:ext cx="3492500" cy="3141662"/>
          </a:xfrm>
        </p:spPr>
      </p:pic>
      <p:pic>
        <p:nvPicPr>
          <p:cNvPr id="6" name="Picture 2" descr="Логотип новый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309320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smtClean="0"/>
              <a:t>Инфографика</a:t>
            </a:r>
            <a:endParaRPr lang="ru-RU" altLang="ru-RU" smtClean="0"/>
          </a:p>
        </p:txBody>
      </p:sp>
      <p:pic>
        <p:nvPicPr>
          <p:cNvPr id="43011" name="Picture 2" descr="Картинки по запросу инфографика про фго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943225"/>
            <a:ext cx="7620000" cy="391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Объект 2"/>
          <p:cNvSpPr>
            <a:spLocks noGrp="1"/>
          </p:cNvSpPr>
          <p:nvPr>
            <p:ph sz="half" idx="1"/>
          </p:nvPr>
        </p:nvSpPr>
        <p:spPr>
          <a:xfrm>
            <a:off x="-180975" y="1773238"/>
            <a:ext cx="8964613" cy="4267200"/>
          </a:xfrm>
        </p:spPr>
        <p:txBody>
          <a:bodyPr/>
          <a:lstStyle/>
          <a:p>
            <a:r>
              <a:rPr lang="ru-RU" altLang="ru-RU" sz="2400" smtClean="0"/>
              <a:t>визуализация данных или понятий, цель которой – представить аудитории сложную информацию так, чтобы она могла быть быстро воспринята и легко понята</a:t>
            </a:r>
          </a:p>
        </p:txBody>
      </p:sp>
      <p:pic>
        <p:nvPicPr>
          <p:cNvPr id="5" name="Picture 2" descr="Логотип новы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>
          <a:xfrm>
            <a:off x="514350" y="407988"/>
            <a:ext cx="8001000" cy="1216025"/>
          </a:xfrm>
        </p:spPr>
        <p:txBody>
          <a:bodyPr/>
          <a:lstStyle/>
          <a:p>
            <a:r>
              <a:rPr lang="ru-RU" altLang="ru-RU" b="1" smtClean="0"/>
              <a:t>Скрайбинг</a:t>
            </a:r>
          </a:p>
        </p:txBody>
      </p:sp>
      <p:sp>
        <p:nvSpPr>
          <p:cNvPr id="44035" name="Объект 2"/>
          <p:cNvSpPr>
            <a:spLocks noGrp="1"/>
          </p:cNvSpPr>
          <p:nvPr>
            <p:ph sz="half" idx="1"/>
          </p:nvPr>
        </p:nvSpPr>
        <p:spPr>
          <a:xfrm>
            <a:off x="23813" y="1752600"/>
            <a:ext cx="4491037" cy="4267200"/>
          </a:xfrm>
        </p:spPr>
        <p:txBody>
          <a:bodyPr/>
          <a:lstStyle/>
          <a:p>
            <a:r>
              <a:rPr lang="ru-RU" altLang="ru-RU" sz="2400" smtClean="0"/>
              <a:t>от английского "scribe" - набрасывать эскизы или рисунки; </a:t>
            </a:r>
          </a:p>
          <a:p>
            <a:endParaRPr lang="ru-RU" altLang="ru-RU" sz="2400" smtClean="0"/>
          </a:p>
          <a:p>
            <a:r>
              <a:rPr lang="ru-RU" altLang="ru-RU" sz="2400" smtClean="0"/>
              <a:t>речь выступающего иллюстрируется "на лету" рисунками фломастером на белой доске (или листе бумаги)</a:t>
            </a:r>
          </a:p>
        </p:txBody>
      </p:sp>
      <p:pic>
        <p:nvPicPr>
          <p:cNvPr id="44036" name="Объект 4" descr="http://1.bp.blogspot.com/-6MyBAIJCjQA/UX2sSEvYdlI/AAAAAAAAKDQ/u-PzXZo5uTA/s1600/t5ufnVDoQ_Y.jpg">
            <a:hlinkClick r:id="rId2"/>
          </p:cNvPr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4663" y="115888"/>
            <a:ext cx="4679950" cy="5903912"/>
          </a:xfrm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889000" y="6149975"/>
          <a:ext cx="8147050" cy="6064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47050"/>
              </a:tblGrid>
              <a:tr h="6064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Скрайб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-рисунок про северного оленя ученика 3А прогимназии № 61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9513" marB="9513"/>
                </a:tc>
              </a:tr>
            </a:tbl>
          </a:graphicData>
        </a:graphic>
      </p:graphicFrame>
      <p:pic>
        <p:nvPicPr>
          <p:cNvPr id="7" name="Picture 2" descr="Логотип новый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>
          <a:xfrm>
            <a:off x="-876300" y="293688"/>
            <a:ext cx="8001000" cy="1216025"/>
          </a:xfrm>
        </p:spPr>
        <p:txBody>
          <a:bodyPr/>
          <a:lstStyle/>
          <a:p>
            <a:pPr algn="ctr"/>
            <a:r>
              <a:rPr lang="ru-RU" altLang="ru-RU" b="1" smtClean="0"/>
              <a:t>Скрайбинг</a:t>
            </a:r>
            <a:endParaRPr lang="ru-RU" altLang="ru-RU" smtClean="0"/>
          </a:p>
        </p:txBody>
      </p:sp>
      <p:sp>
        <p:nvSpPr>
          <p:cNvPr id="44035" name="Объект 2"/>
          <p:cNvSpPr>
            <a:spLocks noGrp="1"/>
          </p:cNvSpPr>
          <p:nvPr>
            <p:ph sz="half" idx="1"/>
          </p:nvPr>
        </p:nvSpPr>
        <p:spPr>
          <a:xfrm>
            <a:off x="250825" y="1752600"/>
            <a:ext cx="4968875" cy="4845050"/>
          </a:xfrm>
        </p:spPr>
        <p:txBody>
          <a:bodyPr/>
          <a:lstStyle/>
          <a:p>
            <a:pPr>
              <a:defRPr/>
            </a:pPr>
            <a:r>
              <a:rPr lang="ru-RU" sz="2400" dirty="0" smtClean="0"/>
              <a:t>объяснение нового материала,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800" dirty="0" smtClean="0"/>
          </a:p>
          <a:p>
            <a:pPr>
              <a:defRPr/>
            </a:pPr>
            <a:r>
              <a:rPr lang="ru-RU" sz="2400" dirty="0" smtClean="0"/>
              <a:t>проверка усвоенного,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800" dirty="0" smtClean="0"/>
              <a:t> </a:t>
            </a:r>
          </a:p>
          <a:p>
            <a:pPr>
              <a:defRPr/>
            </a:pPr>
            <a:r>
              <a:rPr lang="ru-RU" sz="2400" dirty="0" smtClean="0"/>
              <a:t>средство обобщения изученного,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800" dirty="0" smtClean="0"/>
          </a:p>
          <a:p>
            <a:pPr>
              <a:defRPr/>
            </a:pPr>
            <a:r>
              <a:rPr lang="ru-RU" sz="2400" dirty="0" smtClean="0"/>
              <a:t>домашнее задание,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800" dirty="0" smtClean="0"/>
          </a:p>
          <a:p>
            <a:pPr>
              <a:defRPr/>
            </a:pPr>
            <a:r>
              <a:rPr lang="ru-RU" sz="2400" dirty="0" smtClean="0"/>
              <a:t>"мозговой штурм" или рефлексия на уроке,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800" dirty="0" smtClean="0"/>
          </a:p>
          <a:p>
            <a:pPr>
              <a:defRPr/>
            </a:pPr>
            <a:r>
              <a:rPr lang="ru-RU" sz="2400" dirty="0" smtClean="0"/>
              <a:t>в проектной деятельности.</a:t>
            </a:r>
          </a:p>
        </p:txBody>
      </p:sp>
      <p:pic>
        <p:nvPicPr>
          <p:cNvPr id="45060" name="Объект 4" descr="http://3.bp.blogspot.com/-bnoJx65Zl4E/UX20Zg4tJyI/AAAAAAAAKDs/XgO5ybUwNM4/s1600/%D0%A0%D0%B8%D1%81%D1%83%D0%BD%D0%BE%D0%BA1.jpg">
            <a:hlinkClick r:id="rId2"/>
          </p:cNvPr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87975" y="4005263"/>
            <a:ext cx="3744913" cy="2736850"/>
          </a:xfrm>
        </p:spPr>
      </p:pic>
      <p:pic>
        <p:nvPicPr>
          <p:cNvPr id="45061" name="Picture 2" descr="Картинки по запросу скрайбинг про фго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93688"/>
            <a:ext cx="2968625" cy="360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Логотип новый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613" y="476250"/>
            <a:ext cx="8569325" cy="10858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i="1" dirty="0" err="1"/>
              <a:t>Видеоскрайбинг</a:t>
            </a:r>
            <a:r>
              <a:rPr lang="ru-RU" i="1" dirty="0"/>
              <a:t> </a:t>
            </a:r>
            <a:r>
              <a:rPr lang="ru-RU" i="1" dirty="0" smtClean="0"/>
              <a:t>речи </a:t>
            </a:r>
            <a:r>
              <a:rPr lang="ru-RU" i="1" dirty="0"/>
              <a:t>сэра Кена Робинсона от RSA </a:t>
            </a:r>
            <a:r>
              <a:rPr lang="ru-RU" i="1" dirty="0" err="1" smtClean="0"/>
              <a:t>Animate</a:t>
            </a:r>
            <a:r>
              <a:rPr lang="ru-RU" i="1" dirty="0" smtClean="0"/>
              <a:t> 14 млн. просмотров</a:t>
            </a:r>
            <a:endParaRPr lang="ru-RU" dirty="0"/>
          </a:p>
        </p:txBody>
      </p:sp>
      <p:pic>
        <p:nvPicPr>
          <p:cNvPr id="46083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67350" y="3105150"/>
            <a:ext cx="3060700" cy="2479675"/>
          </a:xfr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28613" y="2565400"/>
            <a:ext cx="4284662" cy="2376488"/>
          </a:xfrm>
          <a:prstGeom prst="rect">
            <a:avLst/>
          </a:prstGeom>
          <a:effectLst/>
        </p:spPr>
        <p:txBody>
          <a:bodyPr lIns="68580" tIns="34290" rIns="68580" bIns="3429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3000" dirty="0">
                <a:hlinkClick r:id="rId3" action="ppaction://hlinkfile"/>
              </a:rPr>
              <a:t>Сир Кен Робинсон (писатель, спикер и международный советник по вопросам развития творческого </a:t>
            </a:r>
            <a:r>
              <a:rPr lang="ru-RU" sz="3000" dirty="0" smtClean="0">
                <a:hlinkClick r:id="rId3" action="ppaction://hlinkfile"/>
              </a:rPr>
              <a:t>мышления</a:t>
            </a:r>
            <a:r>
              <a:rPr lang="ru-RU" sz="3000" dirty="0" smtClean="0">
                <a:solidFill>
                  <a:srgbClr val="0066FF"/>
                </a:solidFill>
              </a:rPr>
              <a:t>)</a:t>
            </a:r>
            <a:endParaRPr lang="ru-RU" sz="3000" dirty="0">
              <a:solidFill>
                <a:srgbClr val="0066FF"/>
              </a:solidFill>
            </a:endParaRPr>
          </a:p>
        </p:txBody>
      </p:sp>
      <p:pic>
        <p:nvPicPr>
          <p:cNvPr id="5" name="Picture 2" descr="Логотип новый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945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9460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3575" y="-22860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Логотип новы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107950" y="304800"/>
            <a:ext cx="8856663" cy="1216025"/>
          </a:xfrm>
        </p:spPr>
        <p:txBody>
          <a:bodyPr/>
          <a:lstStyle/>
          <a:p>
            <a:pPr algn="ctr"/>
            <a:r>
              <a:rPr lang="ru-RU" altLang="ru-RU" sz="2800" b="1" smtClean="0"/>
              <a:t>Алгоритмизация проектной и научно-исследовательской работы в старшей школе</a:t>
            </a:r>
            <a:endParaRPr lang="ru-RU" altLang="ru-RU" sz="2800" smtClean="0"/>
          </a:p>
        </p:txBody>
      </p:sp>
      <p:sp>
        <p:nvSpPr>
          <p:cNvPr id="471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Массовая практика индивидуальных проектов</a:t>
            </a:r>
          </a:p>
        </p:txBody>
      </p:sp>
      <p:pic>
        <p:nvPicPr>
          <p:cNvPr id="47108" name="Picture 5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420938"/>
            <a:ext cx="6156325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7" descr="Картинки по запросу алгоритмы проектирован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2747963"/>
            <a:ext cx="2935287" cy="363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Логотип новый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>
          <a:xfrm>
            <a:off x="107950" y="0"/>
            <a:ext cx="9036050" cy="1125538"/>
          </a:xfrm>
        </p:spPr>
        <p:txBody>
          <a:bodyPr/>
          <a:lstStyle/>
          <a:p>
            <a:pPr eaLnBrk="1" hangingPunct="1"/>
            <a:r>
              <a:rPr lang="ru-RU" altLang="ru-RU" sz="2000" b="1" smtClean="0"/>
              <a:t>ФГОС СОО п.11</a:t>
            </a:r>
            <a:r>
              <a:rPr lang="ru-RU" altLang="ru-RU" sz="2000" smtClean="0"/>
              <a:t> Индивидуальный проект представляет собой особую форму организации деятельности обучающихся (учебное исследование или учебный проект)</a:t>
            </a:r>
          </a:p>
        </p:txBody>
      </p:sp>
      <p:sp>
        <p:nvSpPr>
          <p:cNvPr id="48131" name="Текст 2"/>
          <p:cNvSpPr>
            <a:spLocks noGrp="1"/>
          </p:cNvSpPr>
          <p:nvPr>
            <p:ph type="body" idx="1"/>
          </p:nvPr>
        </p:nvSpPr>
        <p:spPr>
          <a:xfrm>
            <a:off x="0" y="981075"/>
            <a:ext cx="4579938" cy="639763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Требования к организации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50825" y="1785938"/>
            <a:ext cx="4249738" cy="3529012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A50021"/>
                </a:solidFill>
              </a:rPr>
              <a:t>Индивидуальный проект выполняется: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 рамках </a:t>
            </a:r>
            <a:r>
              <a:rPr lang="ru-RU" dirty="0" smtClean="0">
                <a:solidFill>
                  <a:srgbClr val="A50021"/>
                </a:solidFill>
              </a:rPr>
              <a:t>одного или нескольких изучаемых учебных предметов, курсов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 течение </a:t>
            </a:r>
            <a:r>
              <a:rPr lang="ru-RU" dirty="0" smtClean="0">
                <a:solidFill>
                  <a:srgbClr val="A50021"/>
                </a:solidFill>
              </a:rPr>
              <a:t>одного или двух лет </a:t>
            </a:r>
            <a:r>
              <a:rPr lang="ru-RU" dirty="0" smtClean="0"/>
              <a:t>в виде </a:t>
            </a:r>
            <a:r>
              <a:rPr lang="ru-RU" dirty="0" smtClean="0">
                <a:solidFill>
                  <a:srgbClr val="A50021"/>
                </a:solidFill>
              </a:rPr>
              <a:t>завершённого учебного исследования или разработанного проекта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8133" name="Текст 4"/>
          <p:cNvSpPr>
            <a:spLocks noGrp="1"/>
          </p:cNvSpPr>
          <p:nvPr>
            <p:ph type="body" sz="quarter" idx="3"/>
          </p:nvPr>
        </p:nvSpPr>
        <p:spPr>
          <a:xfrm>
            <a:off x="4932363" y="1000125"/>
            <a:ext cx="4321175" cy="576263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Требования к результатам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00563" y="1628775"/>
            <a:ext cx="4643437" cy="4103688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500" b="1" dirty="0" smtClean="0">
                <a:solidFill>
                  <a:srgbClr val="A50021"/>
                </a:solidFill>
              </a:rPr>
              <a:t>Результаты выполнения индивидуального проекта должны отражать: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5500" dirty="0" err="1" smtClean="0"/>
              <a:t>сформированность</a:t>
            </a:r>
            <a:r>
              <a:rPr lang="ru-RU" sz="5500" dirty="0" smtClean="0"/>
              <a:t> навыков коммуникативной, учебно-исследовательской, проектной  деятельности,  критического мышления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4800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5500" dirty="0" smtClean="0"/>
              <a:t>способность к </a:t>
            </a:r>
            <a:r>
              <a:rPr lang="ru-RU" sz="5500" dirty="0" smtClean="0">
                <a:solidFill>
                  <a:srgbClr val="A50021"/>
                </a:solidFill>
              </a:rPr>
              <a:t>инновационной, аналитической, творческой, интеллектуальной </a:t>
            </a:r>
            <a:r>
              <a:rPr lang="ru-RU" sz="5500" dirty="0" smtClean="0"/>
              <a:t>деятельности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4800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5500" dirty="0" err="1" smtClean="0"/>
              <a:t>сформированность</a:t>
            </a:r>
            <a:r>
              <a:rPr lang="ru-RU" sz="5500" dirty="0" smtClean="0"/>
              <a:t> навыков самостоятельного применения приобретённых </a:t>
            </a:r>
            <a:r>
              <a:rPr lang="ru-RU" sz="5500" dirty="0" smtClean="0">
                <a:solidFill>
                  <a:srgbClr val="A50021"/>
                </a:solidFill>
              </a:rPr>
              <a:t>знаний и способов действий при решении различных задач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4800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5500" dirty="0" smtClean="0"/>
              <a:t>способность </a:t>
            </a:r>
            <a:r>
              <a:rPr lang="ru-RU" sz="5500" dirty="0" smtClean="0">
                <a:solidFill>
                  <a:srgbClr val="A50021"/>
                </a:solidFill>
              </a:rPr>
              <a:t>постановки цели и формулирования гипотезы исследования, планирования работы, отбора и интерпретации необходимой информации, структурирования аргументации </a:t>
            </a:r>
            <a:r>
              <a:rPr lang="ru-RU" sz="5500" dirty="0" smtClean="0"/>
              <a:t>результатов исследования на основе собранных данных, презентации результатов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7950" y="4941888"/>
            <a:ext cx="4535488" cy="1150937"/>
          </a:xfrm>
          <a:prstGeom prst="roundRect">
            <a:avLst>
              <a:gd name="adj" fmla="val 4394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A50021"/>
                </a:solidFill>
              </a:rPr>
              <a:t>Области проектной деятельности: </a:t>
            </a:r>
            <a:r>
              <a:rPr lang="ru-RU" sz="1400" dirty="0">
                <a:solidFill>
                  <a:schemeClr val="tx1"/>
                </a:solidFill>
              </a:rPr>
              <a:t>познавательная, практическая, учебно-исследовательская, социальная, художественно-творческая, иная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6113" y="6235700"/>
            <a:ext cx="7994650" cy="503238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A50021"/>
                </a:solidFill>
              </a:rPr>
              <a:t>Примерные виды проектов </a:t>
            </a:r>
            <a:r>
              <a:rPr lang="ru-RU" sz="1400" b="1" dirty="0">
                <a:solidFill>
                  <a:schemeClr val="tx1"/>
                </a:solidFill>
              </a:rPr>
              <a:t>: </a:t>
            </a:r>
            <a:r>
              <a:rPr lang="ru-RU" sz="1400" dirty="0">
                <a:solidFill>
                  <a:schemeClr val="tx1"/>
                </a:solidFill>
              </a:rPr>
              <a:t>информационный, творческий, социальный, прикладной, инновационный, конструкторский, инженерный</a:t>
            </a:r>
          </a:p>
        </p:txBody>
      </p:sp>
      <p:pic>
        <p:nvPicPr>
          <p:cNvPr id="9" name="Picture 2" descr="Логотип новы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Тьютерство – это…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-17463" y="1698625"/>
            <a:ext cx="8001001" cy="4267200"/>
          </a:xfrm>
        </p:spPr>
        <p:txBody>
          <a:bodyPr/>
          <a:lstStyle/>
          <a:p>
            <a:r>
              <a:rPr lang="ru-RU" altLang="ru-RU" sz="2800" smtClean="0"/>
              <a:t>взаимодействие опытного,              который умеет делать(знает как сделать), и начинающего.</a:t>
            </a:r>
          </a:p>
          <a:p>
            <a:endParaRPr lang="ru-RU" altLang="ru-RU" sz="2800" b="1" smtClean="0"/>
          </a:p>
          <a:p>
            <a:r>
              <a:rPr lang="ru-RU" altLang="ru-RU" sz="2800" b="1" smtClean="0"/>
              <a:t>Тьютор призван не исправлять,     а направлять учащегося; не указывать на ошибки, а дать состояться ошибкам;</a:t>
            </a:r>
          </a:p>
        </p:txBody>
      </p:sp>
      <p:pic>
        <p:nvPicPr>
          <p:cNvPr id="49156" name="Picture 5" descr="Картинки по запросу учит ездить на велосипед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0" y="30163"/>
            <a:ext cx="2111375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1" name="Picture 7" descr="Картинки по запросу учит ездить на велосипед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49213"/>
            <a:ext cx="5367338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нак запрета 5"/>
          <p:cNvSpPr/>
          <p:nvPr/>
        </p:nvSpPr>
        <p:spPr>
          <a:xfrm>
            <a:off x="1692275" y="-20638"/>
            <a:ext cx="2760663" cy="3260726"/>
          </a:xfrm>
          <a:prstGeom prst="noSmoking">
            <a:avLst>
              <a:gd name="adj" fmla="val 808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Picture 2" descr="Логотип новый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5400" b="1" dirty="0"/>
              <a:t>ВОПРОС / УКАЗАНИЕ </a:t>
            </a:r>
            <a:endParaRPr lang="ru-RU" sz="5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0" y="2209800"/>
          <a:ext cx="9143999" cy="18288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76994"/>
                <a:gridCol w="1939834"/>
                <a:gridCol w="1998617"/>
                <a:gridCol w="1166192"/>
                <a:gridCol w="1962362"/>
              </a:tblGrid>
              <a:tr h="1828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chemeClr val="tx1"/>
                          </a:solidFill>
                          <a:effectLst/>
                        </a:rPr>
                        <a:t>Задавать вопросы и </a:t>
                      </a:r>
                      <a:r>
                        <a:rPr lang="ru-RU" sz="2100" dirty="0" smtClean="0">
                          <a:solidFill>
                            <a:schemeClr val="tx1"/>
                          </a:solidFill>
                          <a:effectLst/>
                        </a:rPr>
                        <a:t>пересказы-</a:t>
                      </a:r>
                      <a:r>
                        <a:rPr lang="ru-RU" sz="2100" dirty="0" err="1" smtClean="0">
                          <a:solidFill>
                            <a:schemeClr val="tx1"/>
                          </a:solidFill>
                          <a:effectLst/>
                        </a:rPr>
                        <a:t>вать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267" marR="352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chemeClr val="tx1"/>
                          </a:solidFill>
                          <a:effectLst/>
                        </a:rPr>
                        <a:t>Вносить </a:t>
                      </a:r>
                      <a:r>
                        <a:rPr lang="ru-RU" sz="2100" dirty="0" err="1" smtClean="0">
                          <a:solidFill>
                            <a:schemeClr val="tx1"/>
                          </a:solidFill>
                          <a:effectLst/>
                        </a:rPr>
                        <a:t>предложе-ния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267" marR="352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 err="1" smtClean="0">
                          <a:solidFill>
                            <a:schemeClr val="tx1"/>
                          </a:solidFill>
                          <a:effectLst/>
                        </a:rPr>
                        <a:t>Демонстри-ровать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267" marR="352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chemeClr val="tx1"/>
                          </a:solidFill>
                          <a:effectLst/>
                        </a:rPr>
                        <a:t>Давать советы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267" marR="352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 err="1" smtClean="0">
                          <a:solidFill>
                            <a:schemeClr val="tx1"/>
                          </a:solidFill>
                          <a:effectLst/>
                        </a:rPr>
                        <a:t>Инструкти-ровать</a:t>
                      </a:r>
                      <a:r>
                        <a:rPr lang="ru-RU" sz="2100" dirty="0">
                          <a:solidFill>
                            <a:schemeClr val="tx1"/>
                          </a:solidFill>
                          <a:effectLst/>
                        </a:rPr>
                        <a:t>, что и как делать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267" marR="35267" marT="0" marB="0"/>
                </a:tc>
              </a:tr>
            </a:tbl>
          </a:graphicData>
        </a:graphic>
      </p:graphicFrame>
      <p:pic>
        <p:nvPicPr>
          <p:cNvPr id="5" name="Picture 2" descr="Логотип новы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4800"/>
            <a:ext cx="8893175" cy="1216025"/>
          </a:xfrm>
        </p:spPr>
        <p:txBody>
          <a:bodyPr>
            <a:normAutofit/>
          </a:bodyPr>
          <a:lstStyle/>
          <a:p>
            <a:pPr algn="r">
              <a:defRPr/>
            </a:pPr>
            <a:r>
              <a:rPr lang="ru-RU" sz="3450" dirty="0"/>
              <a:t>Матрица «Квалификация / желание»</a:t>
            </a:r>
          </a:p>
        </p:txBody>
      </p:sp>
      <p:sp>
        <p:nvSpPr>
          <p:cNvPr id="51203" name="Rectangle 10"/>
          <p:cNvSpPr>
            <a:spLocks noChangeArrowheads="1"/>
          </p:cNvSpPr>
          <p:nvPr/>
        </p:nvSpPr>
        <p:spPr bwMode="auto">
          <a:xfrm>
            <a:off x="114300" y="969963"/>
            <a:ext cx="138113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1204" name="Rectangle 11"/>
          <p:cNvSpPr>
            <a:spLocks noChangeArrowheads="1"/>
          </p:cNvSpPr>
          <p:nvPr/>
        </p:nvSpPr>
        <p:spPr bwMode="auto">
          <a:xfrm>
            <a:off x="454025" y="2443163"/>
            <a:ext cx="8599488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tabLst>
                <a:tab pos="114300" algn="l"/>
              </a:tabLst>
              <a:defRPr sz="3000">
                <a:solidFill>
                  <a:schemeClr val="tx1"/>
                </a:solidFill>
                <a:latin typeface="Verdana" pitchFamily="34" charset="0"/>
              </a:defRPr>
            </a:lvl1pPr>
            <a:lvl2pPr marL="908050" indent="-436563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  <a:tabLst>
                <a:tab pos="114300" algn="l"/>
              </a:tabLst>
              <a:defRPr sz="2600">
                <a:solidFill>
                  <a:schemeClr val="tx1"/>
                </a:solidFill>
                <a:latin typeface="Verdana" pitchFamily="34" charset="0"/>
              </a:defRPr>
            </a:lvl2pPr>
            <a:lvl3pPr marL="1304925" indent="-395288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tabLst>
                <a:tab pos="114300" algn="l"/>
              </a:tabLst>
              <a:defRPr sz="2300">
                <a:solidFill>
                  <a:schemeClr val="tx1"/>
                </a:solidFill>
                <a:latin typeface="Verdana" pitchFamily="34" charset="0"/>
              </a:defRPr>
            </a:lvl3pPr>
            <a:lvl4pPr marL="1693863" indent="-38735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93913" indent="-398463">
              <a:spcBef>
                <a:spcPct val="25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511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30083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655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9227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800">
              <a:latin typeface="Arial" charset="0"/>
              <a:cs typeface="Times New Roman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>
                <a:latin typeface="Arial" charset="0"/>
                <a:cs typeface="Times New Roman" pitchFamily="18" charset="0"/>
              </a:rPr>
              <a:t>ВЫСОКАЯ                                                                                                 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>
                <a:latin typeface="Arial" charset="0"/>
                <a:cs typeface="Times New Roman" pitchFamily="18" charset="0"/>
              </a:rPr>
              <a:t>МОТИВАЦИЯ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300">
              <a:latin typeface="Arial" charset="0"/>
            </a:endParaRPr>
          </a:p>
        </p:txBody>
      </p:sp>
      <p:sp>
        <p:nvSpPr>
          <p:cNvPr id="51205" name="Rectangle 12"/>
          <p:cNvSpPr>
            <a:spLocks noChangeArrowheads="1"/>
          </p:cNvSpPr>
          <p:nvPr/>
        </p:nvSpPr>
        <p:spPr bwMode="auto">
          <a:xfrm>
            <a:off x="454025" y="3551238"/>
            <a:ext cx="7869238" cy="173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 anchor="ctr">
            <a:spAutoFit/>
          </a:bodyPr>
          <a:lstStyle>
            <a:lvl1pPr defTabSz="6858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tabLst>
                <a:tab pos="85725" algn="l"/>
              </a:tabLst>
              <a:defRPr sz="3000">
                <a:solidFill>
                  <a:schemeClr val="tx1"/>
                </a:solidFill>
                <a:latin typeface="Verdana" pitchFamily="34" charset="0"/>
              </a:defRPr>
            </a:lvl1pPr>
            <a:lvl2pPr marL="908050" indent="-436563" defTabSz="6858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  <a:tabLst>
                <a:tab pos="85725" algn="l"/>
              </a:tabLst>
              <a:defRPr sz="2600">
                <a:solidFill>
                  <a:schemeClr val="tx1"/>
                </a:solidFill>
                <a:latin typeface="Verdana" pitchFamily="34" charset="0"/>
              </a:defRPr>
            </a:lvl2pPr>
            <a:lvl3pPr marL="1304925" indent="-395288" defTabSz="6858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tabLst>
                <a:tab pos="85725" algn="l"/>
              </a:tabLst>
              <a:defRPr sz="2300">
                <a:solidFill>
                  <a:schemeClr val="tx1"/>
                </a:solidFill>
                <a:latin typeface="Verdana" pitchFamily="34" charset="0"/>
              </a:defRPr>
            </a:lvl3pPr>
            <a:lvl4pPr marL="1693863" indent="-387350" defTabSz="6858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  <a:tabLst>
                <a:tab pos="85725" algn="l"/>
              </a:tabLst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93913" indent="-398463" defTabSz="685800">
              <a:spcBef>
                <a:spcPct val="25000"/>
              </a:spcBef>
              <a:buClr>
                <a:schemeClr val="accent2"/>
              </a:buClr>
              <a:buFont typeface="Wingdings" pitchFamily="2" charset="2"/>
              <a:buChar char="§"/>
              <a:tabLst>
                <a:tab pos="85725" algn="l"/>
              </a:tabLst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51113" indent="-398463" defTabSz="6858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tabLst>
                <a:tab pos="85725" algn="l"/>
              </a:tabLst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3008313" indent="-398463" defTabSz="6858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tabLst>
                <a:tab pos="85725" algn="l"/>
              </a:tabLst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65513" indent="-398463" defTabSz="6858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tabLst>
                <a:tab pos="85725" algn="l"/>
              </a:tabLst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922713" indent="-398463" defTabSz="6858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tabLst>
                <a:tab pos="85725" algn="l"/>
              </a:tabLst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300">
                <a:latin typeface="Arial" charset="0"/>
              </a:rPr>
              <a:t/>
            </a:r>
            <a:br>
              <a:rPr lang="ru-RU" altLang="ru-RU" sz="1300">
                <a:latin typeface="Arial" charset="0"/>
              </a:rPr>
            </a:br>
            <a:endParaRPr lang="ru-RU" altLang="ru-RU" sz="1300">
              <a:latin typeface="Arial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>
                <a:latin typeface="Arial" charset="0"/>
                <a:cs typeface="Times New Roman" pitchFamily="18" charset="0"/>
              </a:rPr>
              <a:t>НИЗКАЯ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>
                <a:latin typeface="Arial" charset="0"/>
                <a:cs typeface="Times New Roman" pitchFamily="18" charset="0"/>
              </a:rPr>
              <a:t>МОТИВАЦИЯ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900">
                <a:latin typeface="Arial" charset="0"/>
                <a:cs typeface="Times New Roman" pitchFamily="18" charset="0"/>
              </a:rPr>
              <a:t>                                           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900">
                <a:latin typeface="Arial" charset="0"/>
                <a:cs typeface="Times New Roman" pitchFamily="18" charset="0"/>
              </a:rPr>
              <a:t>                                               </a:t>
            </a:r>
            <a:r>
              <a:rPr lang="ru-RU" altLang="ru-RU" sz="1800">
                <a:latin typeface="Arial" charset="0"/>
                <a:cs typeface="Times New Roman" pitchFamily="18" charset="0"/>
              </a:rPr>
              <a:t>НИЗКАЯ                                      ВЫСОКАЯ       КВАЛИФИКАЦИЯ</a:t>
            </a:r>
            <a:endParaRPr lang="ru-RU" altLang="ru-RU" sz="1800">
              <a:latin typeface="Arial" charset="0"/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2339975" y="1916113"/>
          <a:ext cx="6615114" cy="2736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7557"/>
                <a:gridCol w="3307557"/>
              </a:tblGrid>
              <a:tr h="1457850">
                <a:tc>
                  <a:txBody>
                    <a:bodyPr/>
                    <a:lstStyle/>
                    <a:p>
                      <a:pPr algn="ctr"/>
                      <a:endParaRPr lang="ru-RU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Направление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 marL="68583" marR="68583" marT="34297" marB="34297"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Делегирование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 marL="68583" marR="68583" marT="34297" marB="34297"/>
                </a:tc>
              </a:tr>
              <a:tr h="1279000">
                <a:tc>
                  <a:txBody>
                    <a:bodyPr/>
                    <a:lstStyle/>
                    <a:p>
                      <a:pPr algn="ctr"/>
                      <a:endParaRPr lang="ru-RU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Инструктирование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 marL="68583" marR="68583" marT="34297" marB="34297"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Стимулирование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 marL="68583" marR="68583" marT="34297" marB="34297"/>
                </a:tc>
              </a:tr>
            </a:tbl>
          </a:graphicData>
        </a:graphic>
      </p:graphicFrame>
      <p:pic>
        <p:nvPicPr>
          <p:cNvPr id="7" name="Picture 2" descr="Логотип новы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52227" name="Объект 4"/>
          <p:cNvSpPr>
            <a:spLocks noGrp="1"/>
          </p:cNvSpPr>
          <p:nvPr>
            <p:ph sz="half" idx="1"/>
          </p:nvPr>
        </p:nvSpPr>
        <p:spPr>
          <a:xfrm>
            <a:off x="0" y="1752600"/>
            <a:ext cx="4491038" cy="4267200"/>
          </a:xfrm>
        </p:spPr>
        <p:txBody>
          <a:bodyPr/>
          <a:lstStyle/>
          <a:p>
            <a:endParaRPr lang="ru-RU" altLang="ru-RU" smtClean="0"/>
          </a:p>
          <a:p>
            <a:r>
              <a:rPr lang="ru-RU" altLang="ru-RU" smtClean="0"/>
              <a:t>Не учить, а «отзеркаливать»…</a:t>
            </a:r>
          </a:p>
          <a:p>
            <a:endParaRPr lang="ru-RU" altLang="ru-RU" smtClean="0"/>
          </a:p>
          <a:p>
            <a:r>
              <a:rPr lang="ru-RU" altLang="ru-RU" smtClean="0"/>
              <a:t>Дать возможность сделать выбор.</a:t>
            </a:r>
          </a:p>
        </p:txBody>
      </p:sp>
      <p:sp>
        <p:nvSpPr>
          <p:cNvPr id="52228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52229" name="Picture 2" descr="Картинки по запросу не учитель, а тьют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175" y="1801813"/>
            <a:ext cx="3497263" cy="231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Picture 4" descr="Картинки по запросу не учитель, а тьюто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152400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1" name="Picture 6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513" y="4352925"/>
            <a:ext cx="476250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2" name="Picture 8" descr="Картинки по запросу тьютор за работо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50" y="119063"/>
            <a:ext cx="2608263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вал 6"/>
          <p:cNvSpPr/>
          <p:nvPr/>
        </p:nvSpPr>
        <p:spPr>
          <a:xfrm>
            <a:off x="2582863" y="152400"/>
            <a:ext cx="792162" cy="730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2" name="Овал 11"/>
          <p:cNvSpPr/>
          <p:nvPr/>
        </p:nvSpPr>
        <p:spPr>
          <a:xfrm>
            <a:off x="4432300" y="4330700"/>
            <a:ext cx="790575" cy="730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3" name="Овал 12"/>
          <p:cNvSpPr/>
          <p:nvPr/>
        </p:nvSpPr>
        <p:spPr>
          <a:xfrm>
            <a:off x="7410450" y="3379788"/>
            <a:ext cx="790575" cy="730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4" name="Овал 13"/>
          <p:cNvSpPr/>
          <p:nvPr/>
        </p:nvSpPr>
        <p:spPr>
          <a:xfrm>
            <a:off x="8491538" y="1398588"/>
            <a:ext cx="790575" cy="730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5" name="Знак запрета 14"/>
          <p:cNvSpPr/>
          <p:nvPr/>
        </p:nvSpPr>
        <p:spPr>
          <a:xfrm>
            <a:off x="747713" y="98425"/>
            <a:ext cx="1682750" cy="1695450"/>
          </a:xfrm>
          <a:prstGeom prst="noSmoking">
            <a:avLst>
              <a:gd name="adj" fmla="val 808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Знак запрета 15"/>
          <p:cNvSpPr/>
          <p:nvPr/>
        </p:nvSpPr>
        <p:spPr>
          <a:xfrm>
            <a:off x="4756150" y="2060575"/>
            <a:ext cx="1798638" cy="1755775"/>
          </a:xfrm>
          <a:prstGeom prst="noSmoking">
            <a:avLst>
              <a:gd name="adj" fmla="val 808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17" name="Picture 2" descr="Логотип новый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>
          <a:xfrm>
            <a:off x="179388" y="304800"/>
            <a:ext cx="8856662" cy="1216025"/>
          </a:xfrm>
        </p:spPr>
        <p:txBody>
          <a:bodyPr/>
          <a:lstStyle/>
          <a:p>
            <a:r>
              <a:rPr lang="ru-RU" altLang="ru-RU" sz="3200" b="1" smtClean="0"/>
              <a:t>Стадии</a:t>
            </a:r>
            <a:r>
              <a:rPr lang="ru-RU" altLang="ru-RU" sz="3200" smtClean="0"/>
              <a:t> </a:t>
            </a:r>
            <a:r>
              <a:rPr lang="ru-RU" altLang="ru-RU" sz="3200" b="1" smtClean="0"/>
              <a:t>организации проектной и исследовательской деятельности учащихся</a:t>
            </a:r>
            <a:endParaRPr lang="ru-RU" altLang="ru-RU" sz="3200" smtClean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1925" y="1628775"/>
            <a:ext cx="4464050" cy="42672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ru-RU" sz="2000" b="1" dirty="0" smtClean="0"/>
              <a:t>Мотивационно-ориентационная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/>
              <a:t>с</a:t>
            </a:r>
            <a:r>
              <a:rPr lang="ru-RU" sz="2000" dirty="0" smtClean="0"/>
              <a:t>оздание </a:t>
            </a:r>
            <a:r>
              <a:rPr lang="ru-RU" sz="2000" dirty="0"/>
              <a:t>положительного отношения к проектно-исследовательской </a:t>
            </a:r>
            <a:r>
              <a:rPr lang="ru-RU" sz="2000" dirty="0" smtClean="0"/>
              <a:t>деятельности. Формирование </a:t>
            </a:r>
            <a:r>
              <a:rPr lang="ru-RU" sz="2000" dirty="0"/>
              <a:t>устойчивого интереса к проектированию </a:t>
            </a:r>
          </a:p>
          <a:p>
            <a:pPr marL="514350" indent="-514350">
              <a:buFont typeface="+mj-lt"/>
              <a:buAutoNum type="arabicPeriod" startAt="2"/>
              <a:defRPr/>
            </a:pPr>
            <a:r>
              <a:rPr lang="ru-RU" sz="2000" b="1" dirty="0"/>
              <a:t>Формирующая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/>
              <a:t>формирование готовности к участию в проектной, исследовательской деятельности (спецкурс «Юный исследователь»)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3"/>
              <a:defRPr/>
            </a:pPr>
            <a:r>
              <a:rPr lang="ru-RU" sz="2000" b="1" dirty="0"/>
              <a:t>«Я-концепция</a:t>
            </a:r>
            <a:r>
              <a:rPr lang="ru-RU" sz="2000" b="1" dirty="0" smtClean="0"/>
              <a:t>»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/>
              <a:t>формирование </a:t>
            </a:r>
            <a:r>
              <a:rPr lang="ru-RU" sz="2000" dirty="0"/>
              <a:t>собственной позиции к проектно-исследовательской деятельности и осознание ее ценности в дальнейшем самоопределении и самореализации </a:t>
            </a:r>
            <a:r>
              <a:rPr lang="ru-RU" sz="2000" dirty="0" smtClean="0"/>
              <a:t>(разработка и реализация индивидуального проекта)</a:t>
            </a:r>
            <a:endParaRPr lang="ru-RU" sz="2000" dirty="0"/>
          </a:p>
        </p:txBody>
      </p:sp>
      <p:pic>
        <p:nvPicPr>
          <p:cNvPr id="52230" name="Picture 6" descr="Картинки по запросу хочу все зн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1543050"/>
            <a:ext cx="3600450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D:\Мои документы\АИСТ\ПРОГРАММЫ ПРОЕКТЫ ЗАДАНИЯ\НПК август 2014 Красноуральск\8773c1689f86d573e44cc07dc46ed7ef_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565400"/>
            <a:ext cx="3040062" cy="4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2" name="Picture 8" descr="Самореализация - что это тако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663" y="1663700"/>
            <a:ext cx="4894262" cy="336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Логотип новый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26268" y="546345"/>
            <a:ext cx="9396536" cy="936104"/>
          </a:xfrm>
          <a:extLst/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defRPr/>
            </a:pPr>
            <a:r>
              <a:rPr lang="ru-RU" sz="2700" b="1" cap="all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n-ea"/>
                <a:cs typeface="Times New Roman" pitchFamily="18" charset="0"/>
              </a:rPr>
              <a:t>Единый государственный экзамен (ЕГЭ</a:t>
            </a:r>
            <a:r>
              <a:rPr lang="ru-RU" sz="2700" b="1" cap="all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n-ea"/>
                <a:cs typeface="Times New Roman" pitchFamily="18" charset="0"/>
              </a:rPr>
              <a:t>)</a:t>
            </a:r>
            <a:br>
              <a:rPr lang="ru-RU" sz="2700" b="1" cap="all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n-ea"/>
                <a:cs typeface="Times New Roman" pitchFamily="18" charset="0"/>
              </a:rPr>
            </a:br>
            <a:r>
              <a:rPr lang="ru-RU" sz="2700" b="1" cap="all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n-ea"/>
                <a:cs typeface="Times New Roman" pitchFamily="18" charset="0"/>
              </a:rPr>
              <a:t>(</a:t>
            </a:r>
            <a:r>
              <a:rPr lang="ru-RU" sz="2700" i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n-ea"/>
                <a:cs typeface="Times New Roman" pitchFamily="18" charset="0"/>
              </a:rPr>
              <a:t>выбор уровня Б или У)</a:t>
            </a:r>
            <a:endParaRPr lang="ru-RU" sz="2700" i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возможности формирования индивидуальной ОП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331913" y="1773238"/>
            <a:ext cx="2303462" cy="1489075"/>
          </a:xfrm>
          <a:prstGeom prst="roundRect">
            <a:avLst>
              <a:gd name="adj" fmla="val 618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600" b="1" cap="al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бъект 5"/>
          <p:cNvSpPr txBox="1">
            <a:spLocks/>
          </p:cNvSpPr>
          <p:nvPr/>
        </p:nvSpPr>
        <p:spPr>
          <a:xfrm>
            <a:off x="488245" y="1820740"/>
            <a:ext cx="8229600" cy="864096"/>
          </a:xfrm>
          <a:prstGeom prst="roundRect">
            <a:avLst/>
          </a:prstGeom>
          <a:solidFill>
            <a:srgbClr val="7030A0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Обязательные предметы 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43820" y="3292168"/>
            <a:ext cx="1969368" cy="914400"/>
          </a:xfrm>
          <a:prstGeom prst="roundRect">
            <a:avLst/>
          </a:prstGeom>
          <a:solidFill>
            <a:srgbClr val="7030A0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Иностранный язык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529527" y="3306733"/>
            <a:ext cx="1969368" cy="914400"/>
          </a:xfrm>
          <a:prstGeom prst="roundRect">
            <a:avLst/>
          </a:prstGeom>
          <a:solidFill>
            <a:srgbClr val="7030A0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Математика</a:t>
            </a:r>
          </a:p>
        </p:txBody>
      </p:sp>
      <p:sp>
        <p:nvSpPr>
          <p:cNvPr id="23" name="Стрелка вниз 22"/>
          <p:cNvSpPr/>
          <p:nvPr/>
        </p:nvSpPr>
        <p:spPr>
          <a:xfrm>
            <a:off x="1289050" y="2803525"/>
            <a:ext cx="358775" cy="431800"/>
          </a:xfrm>
          <a:prstGeom prst="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" name="Стрелка вниз 23"/>
          <p:cNvSpPr/>
          <p:nvPr/>
        </p:nvSpPr>
        <p:spPr>
          <a:xfrm>
            <a:off x="7321550" y="2852738"/>
            <a:ext cx="358775" cy="431800"/>
          </a:xfrm>
          <a:prstGeom prst="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4298950" y="2767013"/>
            <a:ext cx="360363" cy="431800"/>
          </a:xfrm>
          <a:prstGeom prst="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Объект 5"/>
          <p:cNvSpPr txBox="1">
            <a:spLocks/>
          </p:cNvSpPr>
          <p:nvPr/>
        </p:nvSpPr>
        <p:spPr>
          <a:xfrm>
            <a:off x="457200" y="4509120"/>
            <a:ext cx="8229600" cy="864096"/>
          </a:xfrm>
          <a:prstGeom prst="roundRect">
            <a:avLst/>
          </a:prstGeom>
          <a:solidFill>
            <a:srgbClr val="7030A0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Предметы по выбору учащегося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14400" y="3275662"/>
            <a:ext cx="1969368" cy="914400"/>
          </a:xfrm>
          <a:prstGeom prst="roundRect">
            <a:avLst/>
          </a:prstGeom>
          <a:solidFill>
            <a:srgbClr val="7030A0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Русский язык и литература</a:t>
            </a:r>
          </a:p>
        </p:txBody>
      </p:sp>
      <p:sp>
        <p:nvSpPr>
          <p:cNvPr id="19" name="Стрелка вниз 18"/>
          <p:cNvSpPr/>
          <p:nvPr/>
        </p:nvSpPr>
        <p:spPr>
          <a:xfrm>
            <a:off x="4214813" y="1489075"/>
            <a:ext cx="314325" cy="427038"/>
          </a:xfrm>
          <a:prstGeom prst="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5" name="Picture 2" descr="Логотип новы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6" descr="Картинки по запросу учить выбо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0" y="1052513"/>
            <a:ext cx="2163763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Заголовок 1"/>
          <p:cNvSpPr>
            <a:spLocks noGrp="1"/>
          </p:cNvSpPr>
          <p:nvPr>
            <p:ph type="title"/>
          </p:nvPr>
        </p:nvSpPr>
        <p:spPr>
          <a:xfrm>
            <a:off x="179388" y="0"/>
            <a:ext cx="8964612" cy="1520825"/>
          </a:xfrm>
          <a:solidFill>
            <a:srgbClr val="00B0F0"/>
          </a:solidFill>
        </p:spPr>
        <p:txBody>
          <a:bodyPr/>
          <a:lstStyle/>
          <a:p>
            <a:r>
              <a:rPr lang="ru-RU" altLang="ru-RU" sz="3200" b="1" smtClean="0"/>
              <a:t>К чему надо готовиться педагогу старшей и основной школы в связи с введением ФГОС?</a:t>
            </a:r>
            <a:endParaRPr lang="ru-RU" altLang="ru-RU" sz="3200" smtClean="0"/>
          </a:p>
        </p:txBody>
      </p:sp>
      <p:sp>
        <p:nvSpPr>
          <p:cNvPr id="5530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55301" name="Picture 2" descr="Картинки по запросу тьютор в старшей школ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24025"/>
            <a:ext cx="2989262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2" name="Picture 4" descr="Картинки по запросу тренер-консультант с маркерам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1724025"/>
            <a:ext cx="3582987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3" name="Picture 8" descr="Картинки по запросу углубленное изучение предмет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4119563"/>
            <a:ext cx="3987801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62" name="Picture 10" descr="Картинки по запросу учитель мотиватор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650" y="1503363"/>
            <a:ext cx="7462838" cy="559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Логотип новый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186" y="6386690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5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Заголовок 1"/>
          <p:cNvSpPr>
            <a:spLocks noGrp="1"/>
          </p:cNvSpPr>
          <p:nvPr>
            <p:ph type="title"/>
          </p:nvPr>
        </p:nvSpPr>
        <p:spPr>
          <a:xfrm>
            <a:off x="179388" y="304800"/>
            <a:ext cx="8856662" cy="1216025"/>
          </a:xfrm>
        </p:spPr>
        <p:txBody>
          <a:bodyPr/>
          <a:lstStyle/>
          <a:p>
            <a:pPr algn="ctr"/>
            <a:r>
              <a:rPr lang="ru-RU" altLang="ru-RU" sz="3400" smtClean="0"/>
              <a:t>Итак, к чему нужно готовиться учителю основной и старшей школы?</a:t>
            </a:r>
          </a:p>
        </p:txBody>
      </p:sp>
      <p:sp>
        <p:nvSpPr>
          <p:cNvPr id="56323" name="Объект 2"/>
          <p:cNvSpPr>
            <a:spLocks noGrp="1"/>
          </p:cNvSpPr>
          <p:nvPr>
            <p:ph idx="1"/>
          </p:nvPr>
        </p:nvSpPr>
        <p:spPr>
          <a:xfrm>
            <a:off x="179388" y="1700213"/>
            <a:ext cx="8713787" cy="4319587"/>
          </a:xfrm>
        </p:spPr>
        <p:txBody>
          <a:bodyPr/>
          <a:lstStyle/>
          <a:p>
            <a:r>
              <a:rPr lang="ru-RU" altLang="ru-RU" sz="2600" smtClean="0"/>
              <a:t>к индивидуализированному обучению;</a:t>
            </a:r>
          </a:p>
          <a:p>
            <a:r>
              <a:rPr lang="ru-RU" altLang="ru-RU" sz="2600" b="1" smtClean="0"/>
              <a:t>к позиции тьютера;</a:t>
            </a:r>
          </a:p>
          <a:p>
            <a:r>
              <a:rPr lang="ru-RU" altLang="ru-RU" sz="2600" smtClean="0"/>
              <a:t>к технологиям визуализации информации;</a:t>
            </a:r>
          </a:p>
          <a:p>
            <a:r>
              <a:rPr lang="ru-RU" altLang="ru-RU" sz="2600" b="1" smtClean="0"/>
              <a:t>к доступному разъяснению проектной деятельности;</a:t>
            </a:r>
          </a:p>
          <a:p>
            <a:r>
              <a:rPr lang="ru-RU" altLang="ru-RU" sz="2600" smtClean="0"/>
              <a:t>к организации углубленного изучения предмета;</a:t>
            </a:r>
          </a:p>
          <a:p>
            <a:r>
              <a:rPr lang="ru-RU" altLang="ru-RU" sz="2600" b="1" smtClean="0"/>
              <a:t>к разработке вариативных (элективных) курсов;</a:t>
            </a:r>
          </a:p>
          <a:p>
            <a:r>
              <a:rPr lang="ru-RU" altLang="ru-RU" sz="2600" smtClean="0"/>
              <a:t>к мотивированию (разъяснению смыслов) учения.</a:t>
            </a:r>
          </a:p>
          <a:p>
            <a:endParaRPr lang="ru-RU" altLang="ru-RU" smtClean="0"/>
          </a:p>
        </p:txBody>
      </p:sp>
      <p:pic>
        <p:nvPicPr>
          <p:cNvPr id="4" name="Picture 2" descr="Логотип новы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031653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048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2048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3575" y="-22860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-287338" y="2457450"/>
            <a:ext cx="611188" cy="4429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" name="Овал 5"/>
          <p:cNvSpPr/>
          <p:nvPr/>
        </p:nvSpPr>
        <p:spPr>
          <a:xfrm>
            <a:off x="-222250" y="2935288"/>
            <a:ext cx="576263" cy="4937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7" name="Овал 6"/>
          <p:cNvSpPr/>
          <p:nvPr/>
        </p:nvSpPr>
        <p:spPr>
          <a:xfrm>
            <a:off x="-222250" y="3463925"/>
            <a:ext cx="612775" cy="4699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8" name="Овал 7"/>
          <p:cNvSpPr/>
          <p:nvPr/>
        </p:nvSpPr>
        <p:spPr>
          <a:xfrm>
            <a:off x="-312738" y="4724400"/>
            <a:ext cx="666751" cy="4476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9" name="Picture 2" descr="Логотип новы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>
          <a:xfrm>
            <a:off x="468313" y="620713"/>
            <a:ext cx="8567737" cy="960437"/>
          </a:xfrm>
        </p:spPr>
        <p:txBody>
          <a:bodyPr/>
          <a:lstStyle/>
          <a:p>
            <a:r>
              <a:rPr lang="ru-RU" altLang="ru-RU" sz="3600" smtClean="0"/>
              <a:t>Программы учебного центра «Всеобуч» по данному направлению: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79600"/>
            <a:ext cx="8820150" cy="486251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b="1" dirty="0"/>
              <a:t>«Содержание и технологии реализации ФГОС ООО» (118 часов</a:t>
            </a:r>
            <a:r>
              <a:rPr lang="ru-RU" sz="2400" b="1" dirty="0" smtClean="0"/>
              <a:t>)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1000" b="1" dirty="0"/>
          </a:p>
          <a:p>
            <a:pPr>
              <a:defRPr/>
            </a:pPr>
            <a:r>
              <a:rPr lang="ru-RU" sz="2400" b="1" dirty="0">
                <a:solidFill>
                  <a:srgbClr val="FF0000"/>
                </a:solidFill>
              </a:rPr>
              <a:t>Организация внеурочной деятельности обучающихся как механизм реализации </a:t>
            </a:r>
            <a:r>
              <a:rPr lang="ru-RU" sz="2400" b="1" dirty="0" smtClean="0">
                <a:solidFill>
                  <a:srgbClr val="FF0000"/>
                </a:solidFill>
              </a:rPr>
              <a:t>ФГОС (72 часа)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1000" b="1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ru-RU" sz="2400" b="1" dirty="0" smtClean="0"/>
              <a:t>«Интегрированные </a:t>
            </a:r>
            <a:r>
              <a:rPr lang="ru-RU" sz="2400" b="1" dirty="0"/>
              <a:t>технологии формирования личностных и </a:t>
            </a:r>
            <a:r>
              <a:rPr lang="ru-RU" sz="2400" b="1" dirty="0" err="1"/>
              <a:t>метапредметных</a:t>
            </a:r>
            <a:r>
              <a:rPr lang="ru-RU" sz="2400" b="1" dirty="0"/>
              <a:t> результатов образовательного процесса» (72 часа</a:t>
            </a:r>
            <a:r>
              <a:rPr lang="ru-RU" sz="2400" b="1" dirty="0" smtClean="0"/>
              <a:t>)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1000" b="1" dirty="0"/>
          </a:p>
          <a:p>
            <a:pPr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Современные педагогические технологии (72 часа)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800" b="1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ru-RU" sz="2400" b="1" dirty="0" smtClean="0"/>
              <a:t>Оценка </a:t>
            </a:r>
            <a:r>
              <a:rPr lang="ru-RU" sz="2400" b="1" dirty="0" err="1" smtClean="0"/>
              <a:t>метапредметных</a:t>
            </a:r>
            <a:r>
              <a:rPr lang="ru-RU" sz="2400" b="1" dirty="0" smtClean="0"/>
              <a:t> результатов освоения основной образовательной программы (24 часа)</a:t>
            </a:r>
            <a:endParaRPr lang="ru-RU" sz="2400" b="1" dirty="0"/>
          </a:p>
        </p:txBody>
      </p:sp>
      <p:pic>
        <p:nvPicPr>
          <p:cNvPr id="4" name="Picture 2" descr="Логотип новы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1"/>
          <p:cNvSpPr>
            <a:spLocks noGrp="1"/>
          </p:cNvSpPr>
          <p:nvPr>
            <p:ph type="title"/>
          </p:nvPr>
        </p:nvSpPr>
        <p:spPr>
          <a:xfrm>
            <a:off x="26988" y="333375"/>
            <a:ext cx="9118600" cy="577850"/>
          </a:xfrm>
        </p:spPr>
        <p:txBody>
          <a:bodyPr/>
          <a:lstStyle/>
          <a:p>
            <a:r>
              <a:rPr lang="ru-RU" altLang="ru-RU" smtClean="0"/>
              <a:t>Тема следующего вебинара 18.09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88" y="898525"/>
            <a:ext cx="6129337" cy="5770563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  <a:defRPr/>
            </a:pPr>
            <a:endParaRPr lang="ru-RU" sz="800" b="1" dirty="0" smtClean="0">
              <a:solidFill>
                <a:srgbClr val="FF0000"/>
              </a:solidFill>
            </a:endParaRPr>
          </a:p>
          <a:p>
            <a:pPr marL="0" indent="0" algn="ctr"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7 </a:t>
            </a:r>
            <a:r>
              <a:rPr lang="ru-RU" sz="2800" b="1" dirty="0">
                <a:solidFill>
                  <a:srgbClr val="FF0000"/>
                </a:solidFill>
              </a:rPr>
              <a:t>инструментов управления временем на каждый день</a:t>
            </a:r>
            <a:r>
              <a:rPr lang="ru-RU" sz="3000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800" dirty="0" smtClean="0"/>
          </a:p>
          <a:p>
            <a:pPr>
              <a:defRPr/>
            </a:pPr>
            <a:r>
              <a:rPr lang="ru-RU" dirty="0" smtClean="0"/>
              <a:t>Как </a:t>
            </a:r>
            <a:r>
              <a:rPr lang="ru-RU" dirty="0"/>
              <a:t>приготовить себя к использованию техник тайм-менеджмента? </a:t>
            </a:r>
            <a:endParaRPr lang="ru-RU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ru-RU" dirty="0" smtClean="0"/>
          </a:p>
          <a:p>
            <a:pPr>
              <a:defRPr/>
            </a:pPr>
            <a:r>
              <a:rPr lang="ru-RU" sz="2400" dirty="0" smtClean="0"/>
              <a:t>Как устранить пожиратели времени?</a:t>
            </a:r>
          </a:p>
          <a:p>
            <a:pPr>
              <a:defRPr/>
            </a:pPr>
            <a:r>
              <a:rPr lang="ru-RU" sz="2400" dirty="0" smtClean="0"/>
              <a:t>Как успевать вдвое больше? </a:t>
            </a:r>
            <a:endParaRPr lang="ru-RU" sz="2400" dirty="0"/>
          </a:p>
          <a:p>
            <a:pPr>
              <a:defRPr/>
            </a:pPr>
            <a:r>
              <a:rPr lang="ru-RU" sz="2400" dirty="0" smtClean="0"/>
              <a:t>Как отдыхать эффективно?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800" dirty="0" smtClean="0"/>
          </a:p>
          <a:p>
            <a:pPr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Как обрести гармонию между работой и личной жизнью?</a:t>
            </a:r>
            <a:endParaRPr lang="ru-RU" sz="2400" b="1" dirty="0">
              <a:solidFill>
                <a:srgbClr val="FF0000"/>
              </a:solidFill>
            </a:endParaRPr>
          </a:p>
          <a:p>
            <a:pPr>
              <a:defRPr/>
            </a:pPr>
            <a:endParaRPr lang="ru-RU" sz="2400" dirty="0" smtClean="0"/>
          </a:p>
          <a:p>
            <a:pPr>
              <a:defRPr/>
            </a:pPr>
            <a:endParaRPr lang="ru-RU" sz="2400" dirty="0"/>
          </a:p>
        </p:txBody>
      </p:sp>
      <p:pic>
        <p:nvPicPr>
          <p:cNvPr id="58372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0" y="3144838"/>
            <a:ext cx="3067050" cy="371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Объект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075" y="901700"/>
            <a:ext cx="3082925" cy="226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Логотип новый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937" y="6213878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altLang="ru-RU" smtClean="0">
                <a:latin typeface="Arial" charset="0"/>
              </a:rPr>
              <a:t>Спасибо за внимание!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22400"/>
            <a:ext cx="9296400" cy="10191750"/>
          </a:xfrm>
        </p:spPr>
        <p:txBody>
          <a:bodyPr/>
          <a:lstStyle/>
          <a:p>
            <a:pPr>
              <a:defRPr/>
            </a:pPr>
            <a:r>
              <a:rPr dirty="0" smtClean="0"/>
              <a:t>ЖДЕМ ВАС НА НАШИХ ПРОГРАММАХ                        И НА САЙТЕ УЦ «ВСЕОБУЧ»</a:t>
            </a:r>
          </a:p>
          <a:p>
            <a:pPr marL="0" indent="0" algn="ctr">
              <a:buFont typeface="Wingdings" pitchFamily="2" charset="2"/>
              <a:buNone/>
              <a:defRPr/>
            </a:pPr>
            <a:r>
              <a:rPr lang="en-US" sz="2800" b="1" dirty="0"/>
              <a:t>http://</a:t>
            </a:r>
            <a:r>
              <a:rPr lang="en-US" sz="2800" b="1" dirty="0" smtClean="0"/>
              <a:t>vseobych.com</a:t>
            </a:r>
            <a:endParaRPr sz="2800" b="1" dirty="0"/>
          </a:p>
        </p:txBody>
      </p:sp>
      <p:pic>
        <p:nvPicPr>
          <p:cNvPr id="59396" name="Picture 2" descr="Логотип новы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13100"/>
            <a:ext cx="4267200" cy="347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7" name="Text Box 2"/>
          <p:cNvSpPr txBox="1">
            <a:spLocks noChangeArrowheads="1"/>
          </p:cNvSpPr>
          <p:nvPr/>
        </p:nvSpPr>
        <p:spPr bwMode="auto">
          <a:xfrm>
            <a:off x="4859338" y="3052763"/>
            <a:ext cx="3940175" cy="34909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Aft>
                <a:spcPts val="800"/>
              </a:spcAft>
            </a:pPr>
            <a:r>
              <a:rPr lang="ru-RU" altLang="ru-RU" sz="2000" b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ООО </a:t>
            </a:r>
            <a:r>
              <a:rPr lang="ru-RU" altLang="ru-RU" sz="2000" b="1" i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«Агентство информационных и социальных технологий»</a:t>
            </a:r>
          </a:p>
          <a:p>
            <a:pPr algn="ctr">
              <a:spcAft>
                <a:spcPts val="800"/>
              </a:spcAft>
            </a:pPr>
            <a:r>
              <a:rPr lang="ru-RU" altLang="ru-RU" sz="2000" b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Учебный центр «Всеобуч»</a:t>
            </a:r>
          </a:p>
          <a:p>
            <a:pPr algn="ctr">
              <a:spcAft>
                <a:spcPts val="800"/>
              </a:spcAft>
            </a:pPr>
            <a:endParaRPr lang="ru-RU" altLang="ru-RU" sz="2000" b="1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algn="ctr">
              <a:spcAft>
                <a:spcPts val="800"/>
              </a:spcAft>
            </a:pPr>
            <a:r>
              <a:rPr lang="ru-RU" altLang="ru-RU" sz="2000" b="1">
                <a:solidFill>
                  <a:srgbClr val="4A442A"/>
                </a:solidFill>
                <a:latin typeface="Times New Roman" pitchFamily="18" charset="0"/>
                <a:cs typeface="Arial" charset="0"/>
              </a:rPr>
              <a:t>Нижний Тагил, пр. Ленина, 67 офис 413</a:t>
            </a:r>
            <a:br>
              <a:rPr lang="ru-RU" altLang="ru-RU" sz="2000" b="1">
                <a:solidFill>
                  <a:srgbClr val="4A442A"/>
                </a:solidFill>
                <a:latin typeface="Times New Roman" pitchFamily="18" charset="0"/>
                <a:cs typeface="Arial" charset="0"/>
              </a:rPr>
            </a:br>
            <a:r>
              <a:rPr lang="ru-RU" altLang="ru-RU" sz="2000" b="1">
                <a:solidFill>
                  <a:srgbClr val="4A442A"/>
                </a:solidFill>
                <a:latin typeface="Times New Roman" pitchFamily="18" charset="0"/>
                <a:cs typeface="Arial" charset="0"/>
              </a:rPr>
              <a:t>Раб. телефон: 8 (3435) 37-80-33</a:t>
            </a:r>
            <a:br>
              <a:rPr lang="ru-RU" altLang="ru-RU" sz="2000" b="1">
                <a:solidFill>
                  <a:srgbClr val="4A442A"/>
                </a:solidFill>
                <a:latin typeface="Times New Roman" pitchFamily="18" charset="0"/>
                <a:cs typeface="Arial" charset="0"/>
              </a:rPr>
            </a:br>
            <a:r>
              <a:rPr lang="ru-RU" altLang="ru-RU" sz="2000" b="1">
                <a:solidFill>
                  <a:srgbClr val="4A442A"/>
                </a:solidFill>
                <a:latin typeface="Times New Roman" pitchFamily="18" charset="0"/>
                <a:cs typeface="Arial" charset="0"/>
              </a:rPr>
              <a:t>Моб. телефон: 8-932-600-00-11</a:t>
            </a:r>
            <a:br>
              <a:rPr lang="ru-RU" altLang="ru-RU" sz="2000" b="1">
                <a:solidFill>
                  <a:srgbClr val="4A442A"/>
                </a:solidFill>
                <a:latin typeface="Times New Roman" pitchFamily="18" charset="0"/>
                <a:cs typeface="Arial" charset="0"/>
              </a:rPr>
            </a:br>
            <a:r>
              <a:rPr lang="ru-RU" altLang="ru-RU" sz="2000" b="1">
                <a:solidFill>
                  <a:srgbClr val="4A442A"/>
                </a:solidFill>
                <a:latin typeface="Times New Roman" pitchFamily="18" charset="0"/>
                <a:cs typeface="Arial" charset="0"/>
              </a:rPr>
              <a:t>E-mail: </a:t>
            </a:r>
            <a:r>
              <a:rPr lang="ru-RU" altLang="ru-RU" sz="2000">
                <a:solidFill>
                  <a:srgbClr val="000000"/>
                </a:solidFill>
                <a:latin typeface="Times New Roman" pitchFamily="18" charset="0"/>
                <a:cs typeface="Arial" charset="0"/>
                <a:hlinkClick r:id="rId3"/>
              </a:rPr>
              <a:t>aistnt@mail.ru</a:t>
            </a:r>
            <a:endParaRPr lang="ru-RU" altLang="ru-RU" sz="20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Вопросы введения ФГОС СОО</a:t>
            </a:r>
          </a:p>
        </p:txBody>
      </p:sp>
      <p:sp>
        <p:nvSpPr>
          <p:cNvPr id="21507" name="Объект 2"/>
          <p:cNvSpPr>
            <a:spLocks noGrp="1"/>
          </p:cNvSpPr>
          <p:nvPr>
            <p:ph idx="1"/>
          </p:nvPr>
        </p:nvSpPr>
        <p:spPr>
          <a:xfrm>
            <a:off x="111125" y="1628775"/>
            <a:ext cx="8928100" cy="4895850"/>
          </a:xfrm>
        </p:spPr>
        <p:txBody>
          <a:bodyPr/>
          <a:lstStyle/>
          <a:p>
            <a:r>
              <a:rPr lang="ru-RU" altLang="ru-RU" sz="2800" smtClean="0"/>
              <a:t>Базовый/углубленный уровень изучения предметов;</a:t>
            </a:r>
          </a:p>
          <a:p>
            <a:r>
              <a:rPr lang="ru-RU" altLang="ru-RU" sz="2800" b="1" smtClean="0"/>
              <a:t>Учебный план профиля, профильные образовательные программы и условия их реализации;</a:t>
            </a:r>
          </a:p>
          <a:p>
            <a:r>
              <a:rPr lang="ru-RU" altLang="ru-RU" sz="2800" smtClean="0"/>
              <a:t> Технологии для достижения образовательных результатов ФГОС СОО;</a:t>
            </a:r>
          </a:p>
          <a:p>
            <a:r>
              <a:rPr lang="ru-RU" altLang="ru-RU" sz="2800" b="1" smtClean="0"/>
              <a:t>Алгоритмизация проектной и научно-исследовательской работы в старшей школе.</a:t>
            </a:r>
          </a:p>
        </p:txBody>
      </p:sp>
      <p:pic>
        <p:nvPicPr>
          <p:cNvPr id="4" name="Picture 2" descr="Логотип новы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165304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107950" y="188913"/>
            <a:ext cx="8677275" cy="1008062"/>
          </a:xfrm>
        </p:spPr>
        <p:txBody>
          <a:bodyPr/>
          <a:lstStyle/>
          <a:p>
            <a:pPr algn="r" eaLnBrk="1" hangingPunct="1"/>
            <a:r>
              <a:rPr lang="ru-RU" altLang="ru-RU" sz="2400" b="1" smtClean="0"/>
              <a:t>              ФГОС СОО  п.</a:t>
            </a:r>
            <a:r>
              <a:rPr lang="ru-RU" altLang="ru-RU" sz="2000" b="1" smtClean="0"/>
              <a:t> </a:t>
            </a:r>
            <a:r>
              <a:rPr lang="ru-RU" altLang="ru-RU" sz="1800" b="1" smtClean="0"/>
              <a:t>9. Предметные результаты освоения основной образовательной программы устанавливаются для учебных предметов </a:t>
            </a:r>
            <a:br>
              <a:rPr lang="ru-RU" altLang="ru-RU" sz="1800" b="1" smtClean="0"/>
            </a:br>
            <a:r>
              <a:rPr lang="ru-RU" altLang="ru-RU" sz="1800" b="1" smtClean="0">
                <a:solidFill>
                  <a:srgbClr val="A50021"/>
                </a:solidFill>
              </a:rPr>
              <a:t>на базовом и углубленном уровнях </a:t>
            </a:r>
            <a:endParaRPr lang="ru-RU" altLang="ru-RU" sz="2400" smtClean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-180528" y="0"/>
            <a:ext cx="1656184" cy="914400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Ключевые особенности ФГОС СОО</a:t>
            </a:r>
          </a:p>
        </p:txBody>
      </p:sp>
      <p:graphicFrame>
        <p:nvGraphicFramePr>
          <p:cNvPr id="15" name="Схема 14"/>
          <p:cNvGraphicFramePr/>
          <p:nvPr/>
        </p:nvGraphicFramePr>
        <p:xfrm>
          <a:off x="-324544" y="914400"/>
          <a:ext cx="9577064" cy="4890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Скругленный прямоугольник 16"/>
          <p:cNvSpPr/>
          <p:nvPr/>
        </p:nvSpPr>
        <p:spPr>
          <a:xfrm>
            <a:off x="-180975" y="5876925"/>
            <a:ext cx="9324975" cy="981075"/>
          </a:xfrm>
          <a:prstGeom prst="roundRect">
            <a:avLst>
              <a:gd name="adj" fmla="val 3809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rgbClr val="A5002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rgbClr val="A5002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A50021"/>
                </a:solidFill>
              </a:rPr>
              <a:t>Предметные результаты освоения основной образовательной программы должны обеспечивать возможность дальнейшего успешного профессионального обучения или профессиональной деятельности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A50021"/>
              </a:solidFill>
            </a:endParaRPr>
          </a:p>
        </p:txBody>
      </p:sp>
      <p:pic>
        <p:nvPicPr>
          <p:cNvPr id="6" name="Picture 2" descr="Логотип новый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44" y="5232803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6" name="Прямоугольник 1"/>
          <p:cNvSpPr>
            <a:spLocks noChangeArrowheads="1"/>
          </p:cNvSpPr>
          <p:nvPr/>
        </p:nvSpPr>
        <p:spPr bwMode="auto">
          <a:xfrm>
            <a:off x="4556" y="-1000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CC3399"/>
                </a:solidFill>
                <a:latin typeface="+mj-lt"/>
                <a:ea typeface="+mj-ea"/>
                <a:cs typeface="+mj-cs"/>
              </a:rPr>
              <a:t>Планируемые результаты  освоения ООП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4556" y="551374"/>
          <a:ext cx="9144001" cy="60278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560"/>
                <a:gridCol w="2016224"/>
                <a:gridCol w="2232248"/>
                <a:gridCol w="2088232"/>
                <a:gridCol w="2195737"/>
              </a:tblGrid>
              <a:tr h="441692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Базовый уровень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Углублённый уровень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54019">
                <a:tc rowSpan="3">
                  <a:txBody>
                    <a:bodyPr/>
                    <a:lstStyle/>
                    <a:p>
                      <a:pPr algn="ctr"/>
                      <a:r>
                        <a:rPr lang="ru-RU" sz="2800" b="1" spc="3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Тип      результата</a:t>
                      </a:r>
                      <a:endParaRPr lang="ru-RU" sz="2800" b="1" spc="300" baseline="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0066"/>
                          </a:solidFill>
                        </a:rPr>
                        <a:t>«Проблемно-функциональные результаты» 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0066"/>
                          </a:solidFill>
                        </a:rPr>
                        <a:t>«Системно-теоретические результаты»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96778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0099"/>
                          </a:solidFill>
                        </a:rPr>
                        <a:t>Выпускник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000099"/>
                          </a:solidFill>
                        </a:rPr>
                        <a:t>Научится</a:t>
                      </a:r>
                      <a:endParaRPr lang="ru-RU" b="1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0099"/>
                          </a:solidFill>
                        </a:rPr>
                        <a:t>Выпускник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000099"/>
                          </a:solidFill>
                        </a:rPr>
                        <a:t>получит возможность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000099"/>
                          </a:solidFill>
                        </a:rPr>
                        <a:t>научиться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0099"/>
                          </a:solidFill>
                        </a:rPr>
                        <a:t>Выпускник научится </a:t>
                      </a:r>
                      <a:endParaRPr lang="ru-RU" b="1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0099"/>
                          </a:solidFill>
                        </a:rPr>
                        <a:t>Выпускник получит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000099"/>
                          </a:solidFill>
                        </a:rPr>
                        <a:t>возможность научиться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4134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/>
                        <a:t>использование в </a:t>
                      </a:r>
                      <a:r>
                        <a:rPr lang="ru-RU" sz="1700" b="1" dirty="0" smtClean="0">
                          <a:solidFill>
                            <a:srgbClr val="000066"/>
                          </a:solidFill>
                        </a:rPr>
                        <a:t>повседневной жизни</a:t>
                      </a:r>
                      <a:r>
                        <a:rPr lang="ru-RU" sz="17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ru-RU" sz="1700" dirty="0" smtClean="0"/>
                        <a:t>возможность продолжения образования по специальностям, не связанным с прикладным использованием …. </a:t>
                      </a:r>
                      <a:endParaRPr lang="ru-RU" sz="1700" dirty="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rgbClr val="000066"/>
                          </a:solidFill>
                        </a:rPr>
                        <a:t>развитие</a:t>
                      </a:r>
                      <a:r>
                        <a:rPr lang="ru-RU" sz="1700" b="1" baseline="0" dirty="0" smtClean="0">
                          <a:solidFill>
                            <a:srgbClr val="000066"/>
                          </a:solidFill>
                        </a:rPr>
                        <a:t> </a:t>
                      </a:r>
                      <a:r>
                        <a:rPr lang="ru-RU" sz="1700" b="1" dirty="0" smtClean="0">
                          <a:solidFill>
                            <a:srgbClr val="000066"/>
                          </a:solidFill>
                        </a:rPr>
                        <a:t>мышления</a:t>
                      </a:r>
                      <a:r>
                        <a:rPr lang="ru-RU" sz="17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ru-RU" sz="1700" dirty="0" smtClean="0"/>
                        <a:t>использование в </a:t>
                      </a:r>
                      <a:r>
                        <a:rPr lang="ru-RU" sz="1700" b="1" dirty="0" smtClean="0">
                          <a:solidFill>
                            <a:srgbClr val="000066"/>
                          </a:solidFill>
                        </a:rPr>
                        <a:t>повседневной жизни</a:t>
                      </a:r>
                      <a:r>
                        <a:rPr lang="ru-RU" sz="1700" dirty="0" smtClean="0">
                          <a:solidFill>
                            <a:srgbClr val="000066"/>
                          </a:solidFill>
                        </a:rPr>
                        <a:t>, </a:t>
                      </a:r>
                      <a:r>
                        <a:rPr lang="ru-RU" sz="1700" dirty="0" smtClean="0"/>
                        <a:t>возможность продолжения образования по специальностям, не связанным с прикладным использованием …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/>
                        <a:t>успешное </a:t>
                      </a:r>
                      <a:r>
                        <a:rPr lang="ru-RU" sz="1700" b="1" dirty="0" smtClean="0">
                          <a:solidFill>
                            <a:srgbClr val="000066"/>
                          </a:solidFill>
                        </a:rPr>
                        <a:t>продолжения образования </a:t>
                      </a:r>
                      <a:r>
                        <a:rPr lang="ru-RU" sz="1700" dirty="0" smtClean="0"/>
                        <a:t>по специальностям, связанным </a:t>
                      </a:r>
                      <a:r>
                        <a:rPr lang="ru-RU" sz="1700" b="1" dirty="0" smtClean="0">
                          <a:solidFill>
                            <a:srgbClr val="000066"/>
                          </a:solidFill>
                        </a:rPr>
                        <a:t>с прикладным использованием </a:t>
                      </a:r>
                      <a:r>
                        <a:rPr lang="ru-RU" sz="1700" dirty="0" smtClean="0"/>
                        <a:t>… </a:t>
                      </a:r>
                    </a:p>
                    <a:p>
                      <a:pPr algn="ctr"/>
                      <a:endParaRPr lang="ru-RU" sz="1700" dirty="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/>
                        <a:t>успешное </a:t>
                      </a:r>
                      <a:r>
                        <a:rPr lang="ru-RU" sz="1700" b="1" dirty="0" smtClean="0">
                          <a:solidFill>
                            <a:srgbClr val="000066"/>
                          </a:solidFill>
                        </a:rPr>
                        <a:t>продолжение образования </a:t>
                      </a:r>
                      <a:r>
                        <a:rPr lang="ru-RU" sz="1700" dirty="0" smtClean="0"/>
                        <a:t>по специальностям, связанным с </a:t>
                      </a:r>
                      <a:r>
                        <a:rPr lang="ru-RU" sz="1700" b="1" dirty="0" smtClean="0">
                          <a:solidFill>
                            <a:srgbClr val="000066"/>
                          </a:solidFill>
                        </a:rPr>
                        <a:t>осуществлением научной и исследовательской деятельности </a:t>
                      </a:r>
                      <a:r>
                        <a:rPr lang="ru-RU" sz="1700" dirty="0" smtClean="0"/>
                        <a:t>в области …. </a:t>
                      </a:r>
                      <a:endParaRPr lang="ru-RU" sz="1700" dirty="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Picture 2" descr="Логотип новы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Профессионализм педагога в…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i="1" dirty="0" smtClean="0"/>
              <a:t>Организации целеполагания </a:t>
            </a:r>
            <a:r>
              <a:rPr lang="ru-RU" i="1" dirty="0"/>
              <a:t>(мотивация – прикладные </a:t>
            </a:r>
            <a:r>
              <a:rPr lang="ru-RU" i="1" dirty="0" err="1"/>
              <a:t>проф.значимые</a:t>
            </a:r>
            <a:r>
              <a:rPr lang="ru-RU" i="1" dirty="0"/>
              <a:t> </a:t>
            </a:r>
            <a:r>
              <a:rPr lang="ru-RU" i="1" dirty="0" smtClean="0"/>
              <a:t>знания);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800" i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ru-RU" sz="800" i="1" dirty="0" smtClean="0"/>
          </a:p>
          <a:p>
            <a:pPr>
              <a:defRPr/>
            </a:pPr>
            <a:r>
              <a:rPr lang="ru-RU" i="1" dirty="0" smtClean="0"/>
              <a:t>Обеспечении активного обучения (</a:t>
            </a:r>
            <a:r>
              <a:rPr lang="ru-RU" i="1" dirty="0"/>
              <a:t>технологии и методы исследования, </a:t>
            </a:r>
            <a:r>
              <a:rPr lang="ru-RU" i="1" dirty="0" err="1"/>
              <a:t>тьюторское</a:t>
            </a:r>
            <a:r>
              <a:rPr lang="ru-RU" i="1" dirty="0"/>
              <a:t> сопровождение вместо источника информации).</a:t>
            </a:r>
            <a:r>
              <a:rPr lang="ru-RU" dirty="0"/>
              <a:t> </a:t>
            </a:r>
          </a:p>
        </p:txBody>
      </p:sp>
      <p:pic>
        <p:nvPicPr>
          <p:cNvPr id="4" name="Picture 2" descr="Логотип новы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800" smtClean="0"/>
              <a:t>Требования к предметным результатам </a:t>
            </a:r>
            <a:br>
              <a:rPr lang="ru-RU" altLang="ru-RU" sz="2800" smtClean="0"/>
            </a:br>
            <a:r>
              <a:rPr lang="ru-RU" altLang="ru-RU" sz="2800" smtClean="0"/>
              <a:t>освоения </a:t>
            </a:r>
            <a:r>
              <a:rPr lang="ru-RU" altLang="ru-RU" sz="2800" smtClean="0">
                <a:solidFill>
                  <a:srgbClr val="C00000"/>
                </a:solidFill>
              </a:rPr>
              <a:t>курса физики </a:t>
            </a:r>
            <a:r>
              <a:rPr lang="ru-RU" altLang="ru-RU" sz="2800" smtClean="0"/>
              <a:t>должны отражать</a:t>
            </a:r>
            <a:br>
              <a:rPr lang="ru-RU" altLang="ru-RU" sz="2800" smtClean="0"/>
            </a:br>
            <a:endParaRPr lang="ru-RU" altLang="ru-RU" sz="2800" smtClean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388" y="1052513"/>
            <a:ext cx="4357687" cy="5949950"/>
          </a:xfrm>
        </p:spPr>
        <p:txBody>
          <a:bodyPr rtlCol="0">
            <a:normAutofit fontScale="250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9600" dirty="0">
                <a:solidFill>
                  <a:srgbClr val="C00000"/>
                </a:solidFill>
              </a:rPr>
              <a:t>Б</a:t>
            </a:r>
            <a:r>
              <a:rPr lang="ru-RU" sz="9600" dirty="0" smtClean="0">
                <a:solidFill>
                  <a:srgbClr val="C00000"/>
                </a:solidFill>
              </a:rPr>
              <a:t>азовый уровень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7200" dirty="0" smtClean="0">
              <a:solidFill>
                <a:srgbClr val="C00000"/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>
              <a:solidFill>
                <a:srgbClr val="C000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5600" dirty="0" smtClean="0"/>
              <a:t>1</a:t>
            </a:r>
            <a:r>
              <a:rPr lang="ru-RU" sz="5600" dirty="0"/>
              <a:t>) </a:t>
            </a:r>
            <a:r>
              <a:rPr lang="ru-RU" sz="5600" dirty="0" err="1"/>
              <a:t>сформированность</a:t>
            </a:r>
            <a:r>
              <a:rPr lang="ru-RU" sz="5600" dirty="0"/>
              <a:t> представлений о роли и месте физики в современной научной картине мира; понимание физической сущности наблюдаемых во Вселенной явлений; понимание роли физики в формировании кругозора и функциональной грамотности человека для решения практических задач;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5600" dirty="0" smtClean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5600" dirty="0" smtClean="0"/>
              <a:t>2</a:t>
            </a:r>
            <a:r>
              <a:rPr lang="ru-RU" sz="5600" dirty="0"/>
              <a:t>) владение основополагающими физическими понятиями, закономерностями, законами и теориями; уверенное пользование физической терминологией и символикой;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5600" dirty="0" smtClean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5600" dirty="0" smtClean="0"/>
              <a:t>4</a:t>
            </a:r>
            <a:r>
              <a:rPr lang="ru-RU" sz="5600" dirty="0"/>
              <a:t>) </a:t>
            </a:r>
            <a:r>
              <a:rPr lang="ru-RU" sz="5600" dirty="0" err="1"/>
              <a:t>сформированность</a:t>
            </a:r>
            <a:r>
              <a:rPr lang="ru-RU" sz="5600" dirty="0"/>
              <a:t> умения решать физические задачи;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5600" dirty="0" smtClean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5600" dirty="0" smtClean="0"/>
              <a:t>5</a:t>
            </a:r>
            <a:r>
              <a:rPr lang="ru-RU" sz="5600" dirty="0"/>
              <a:t>) </a:t>
            </a:r>
            <a:r>
              <a:rPr lang="ru-RU" sz="5600" dirty="0" err="1"/>
              <a:t>сформированность</a:t>
            </a:r>
            <a:r>
              <a:rPr lang="ru-RU" sz="5600" dirty="0"/>
              <a:t> умения применять полученные знания для объяснения условий протекания физических явлений в природе и для принятия практических решений в</a:t>
            </a:r>
            <a:r>
              <a:rPr lang="en-US" sz="5600" dirty="0"/>
              <a:t> </a:t>
            </a:r>
            <a:r>
              <a:rPr lang="ru-RU" sz="5600" dirty="0"/>
              <a:t>повседневной жизни;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5600" dirty="0" smtClean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5600" dirty="0" smtClean="0"/>
              <a:t>6</a:t>
            </a:r>
            <a:r>
              <a:rPr lang="ru-RU" sz="5600" dirty="0"/>
              <a:t>) </a:t>
            </a:r>
            <a:r>
              <a:rPr lang="ru-RU" sz="5600" dirty="0" err="1"/>
              <a:t>сформированность</a:t>
            </a:r>
            <a:r>
              <a:rPr lang="ru-RU" sz="5600" dirty="0"/>
              <a:t> собственной позиции по отношению к физической информации, получаемой из разных источников.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5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37075" y="1052513"/>
            <a:ext cx="4606925" cy="4786312"/>
          </a:xfrm>
        </p:spPr>
        <p:txBody>
          <a:bodyPr rtlCol="0">
            <a:no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solidFill>
                  <a:srgbClr val="C00000"/>
                </a:solidFill>
              </a:rPr>
              <a:t>Углубленный уровень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800" dirty="0" smtClean="0">
              <a:solidFill>
                <a:srgbClr val="C00000"/>
              </a:solidFill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400" dirty="0" smtClean="0"/>
              <a:t>1</a:t>
            </a:r>
            <a:r>
              <a:rPr lang="ru-RU" sz="1400" dirty="0"/>
              <a:t>) </a:t>
            </a:r>
            <a:r>
              <a:rPr lang="ru-RU" sz="1400" dirty="0" err="1"/>
              <a:t>сформированность</a:t>
            </a:r>
            <a:r>
              <a:rPr lang="ru-RU" sz="1400" dirty="0"/>
              <a:t> системы знаний об общих физических закономерностях, законах, теориях, представлений о действии во Вселенной физических законов, открытых в</a:t>
            </a:r>
            <a:r>
              <a:rPr lang="en-US" sz="1400" dirty="0"/>
              <a:t> </a:t>
            </a:r>
            <a:r>
              <a:rPr lang="ru-RU" sz="1400" dirty="0"/>
              <a:t>земных условиях</a:t>
            </a:r>
            <a:r>
              <a:rPr lang="ru-RU" sz="1400" dirty="0" smtClean="0"/>
              <a:t>;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800" dirty="0"/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400" dirty="0" smtClean="0"/>
              <a:t>2</a:t>
            </a:r>
            <a:r>
              <a:rPr lang="ru-RU" sz="1400" dirty="0"/>
              <a:t>) </a:t>
            </a:r>
            <a:r>
              <a:rPr lang="ru-RU" sz="1400" dirty="0" err="1"/>
              <a:t>сформированность</a:t>
            </a:r>
            <a:r>
              <a:rPr lang="ru-RU" sz="1400" dirty="0"/>
              <a:t> умения исследовать и анализировать разнообразные физические явления и свойства объектов, объяснять принципы работы и характеристики приборов и устройств, объяснять связь основных космических объектов с геофизическими явлениями</a:t>
            </a:r>
            <a:r>
              <a:rPr lang="ru-RU" sz="1400" dirty="0" smtClean="0"/>
              <a:t>;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800" dirty="0"/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400" dirty="0" smtClean="0"/>
              <a:t>3)</a:t>
            </a:r>
            <a:r>
              <a:rPr lang="ru-RU" sz="1400" dirty="0"/>
              <a:t> владение умениями выдвигать гипотезы на основе знания основополагающих физических закономерностей и законов, проверять их экспериментальными средствами, формулируя цель исследования</a:t>
            </a:r>
            <a:r>
              <a:rPr lang="ru-RU" sz="1400" dirty="0" smtClean="0"/>
              <a:t>;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800" dirty="0" smtClean="0"/>
              <a:t> </a:t>
            </a:r>
            <a:endParaRPr lang="ru-RU" sz="800" dirty="0"/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400" dirty="0" smtClean="0"/>
              <a:t>4</a:t>
            </a:r>
            <a:r>
              <a:rPr lang="ru-RU" sz="1400" dirty="0"/>
              <a:t>) владение </a:t>
            </a:r>
            <a:r>
              <a:rPr lang="ru-RU" sz="1400" dirty="0" smtClean="0"/>
              <a:t>методами </a:t>
            </a:r>
            <a:r>
              <a:rPr lang="ru-RU" sz="1400" dirty="0"/>
              <a:t>планирования и проведения физических экспериментов, описания и анализа полученной измерительной информации, определения достоверности полученного </a:t>
            </a:r>
            <a:r>
              <a:rPr lang="ru-RU" sz="1400" dirty="0" smtClean="0"/>
              <a:t>результата. </a:t>
            </a:r>
            <a:endParaRPr lang="ru-RU" sz="1400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537075" y="2924175"/>
            <a:ext cx="4606925" cy="649288"/>
          </a:xfrm>
          <a:prstGeom prst="rect">
            <a:avLst/>
          </a:prstGeom>
          <a:solidFill>
            <a:schemeClr val="accent3">
              <a:alpha val="32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37075" y="5732463"/>
            <a:ext cx="4675188" cy="471487"/>
          </a:xfrm>
          <a:prstGeom prst="rect">
            <a:avLst/>
          </a:prstGeom>
          <a:solidFill>
            <a:schemeClr val="accent3">
              <a:alpha val="32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" name="Picture 2" descr="Логотип новы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792013" cy="6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theme/theme1.xml><?xml version="1.0" encoding="utf-8"?>
<a:theme xmlns:a="http://schemas.openxmlformats.org/drawingml/2006/main" name="Профиль">
  <a:themeElements>
    <a:clrScheme name="Профиль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Профиль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рофиль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офиль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Сет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1789</TotalTime>
  <Words>1344</Words>
  <Application>Microsoft Office PowerPoint</Application>
  <PresentationFormat>Экран (4:3)</PresentationFormat>
  <Paragraphs>259</Paragraphs>
  <Slides>42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42</vt:i4>
      </vt:variant>
    </vt:vector>
  </HeadingPairs>
  <TitlesOfParts>
    <vt:vector size="51" baseType="lpstr">
      <vt:lpstr>Verdana</vt:lpstr>
      <vt:lpstr>Arial</vt:lpstr>
      <vt:lpstr>Wingdings</vt:lpstr>
      <vt:lpstr>Calibri</vt:lpstr>
      <vt:lpstr>Arial Black</vt:lpstr>
      <vt:lpstr>Times New Roman</vt:lpstr>
      <vt:lpstr>Профиль</vt:lpstr>
      <vt:lpstr>Пиксел</vt:lpstr>
      <vt:lpstr>Сеть</vt:lpstr>
      <vt:lpstr>ФГОС СОО: к чему надо готовиться уже сейчас?.</vt:lpstr>
      <vt:lpstr>Сфера Вашей педагогической деятельности связана с …</vt:lpstr>
      <vt:lpstr>Презентация PowerPoint</vt:lpstr>
      <vt:lpstr>Презентация PowerPoint</vt:lpstr>
      <vt:lpstr>Вопросы введения ФГОС СОО</vt:lpstr>
      <vt:lpstr>              ФГОС СОО  п. 9. Предметные результаты освоения основной образовательной программы устанавливаются для учебных предметов  на базовом и углубленном уровнях </vt:lpstr>
      <vt:lpstr>Презентация PowerPoint</vt:lpstr>
      <vt:lpstr>Профессионализм педагога в…</vt:lpstr>
      <vt:lpstr>Требования к предметным результатам  освоения курса физики должны отражать </vt:lpstr>
      <vt:lpstr>Презентация PowerPoint</vt:lpstr>
      <vt:lpstr>Учебный план профиля обучения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К чему должен быть готов будущий старшеклассник?</vt:lpstr>
      <vt:lpstr>Презентация PowerPoint</vt:lpstr>
      <vt:lpstr>Презентация PowerPoint</vt:lpstr>
      <vt:lpstr>Презентация PowerPoint</vt:lpstr>
      <vt:lpstr>Принципы проектирования и реализации индивидуальных стратегий обучения</vt:lpstr>
      <vt:lpstr>Принципы проектирования и реализации индивидуальных стратегий обучения</vt:lpstr>
      <vt:lpstr>Принципы проектирования и реализации индивидуальных стратегий обучения</vt:lpstr>
      <vt:lpstr>Принципы проектирования и реализации индивидуальных стратегий обучения</vt:lpstr>
      <vt:lpstr>Технологии для достижения образовательных результатов ФГОС СОО</vt:lpstr>
      <vt:lpstr>Инфографика</vt:lpstr>
      <vt:lpstr>Инфографика</vt:lpstr>
      <vt:lpstr>Скрайбинг</vt:lpstr>
      <vt:lpstr>Скрайбинг</vt:lpstr>
      <vt:lpstr>Видеоскрайбинг речи сэра Кена Робинсона от RSA Animate 14 млн. просмотров</vt:lpstr>
      <vt:lpstr>Алгоритмизация проектной и научно-исследовательской работы в старшей школе</vt:lpstr>
      <vt:lpstr>ФГОС СОО п.11 Индивидуальный проект представляет собой особую форму организации деятельности обучающихся (учебное исследование или учебный проект)</vt:lpstr>
      <vt:lpstr>Тьютерство – это…</vt:lpstr>
      <vt:lpstr>ВОПРОС / УКАЗАНИЕ </vt:lpstr>
      <vt:lpstr>Матрица «Квалификация / желание»</vt:lpstr>
      <vt:lpstr>Презентация PowerPoint</vt:lpstr>
      <vt:lpstr>Стадии организации проектной и исследовательской деятельности учащихся</vt:lpstr>
      <vt:lpstr>Единый государственный экзамен (ЕГЭ) (выбор уровня Б или У)</vt:lpstr>
      <vt:lpstr>К чему надо готовиться педагогу старшей и основной школы в связи с введением ФГОС?</vt:lpstr>
      <vt:lpstr>Итак, к чему нужно готовиться учителю основной и старшей школы?</vt:lpstr>
      <vt:lpstr>Программы учебного центра «Всеобуч» по данному направлению:</vt:lpstr>
      <vt:lpstr>Тема следующего вебинара 18.09</vt:lpstr>
      <vt:lpstr>Спасибо за внимание!</vt:lpstr>
    </vt:vector>
  </TitlesOfParts>
  <Company>Дом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Диагностика воспитательного процесса</dc:title>
  <dc:creator>Стас</dc:creator>
  <cp:lastModifiedBy>User</cp:lastModifiedBy>
  <cp:revision>97</cp:revision>
  <dcterms:created xsi:type="dcterms:W3CDTF">2006-11-19T07:03:08Z</dcterms:created>
  <dcterms:modified xsi:type="dcterms:W3CDTF">2017-09-12T04:19:20Z</dcterms:modified>
</cp:coreProperties>
</file>