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6" r:id="rId4"/>
    <p:sldId id="270" r:id="rId5"/>
    <p:sldId id="258" r:id="rId6"/>
    <p:sldId id="274" r:id="rId7"/>
    <p:sldId id="275" r:id="rId8"/>
    <p:sldId id="27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EC8D"/>
    <a:srgbClr val="FDF9DA"/>
    <a:srgbClr val="EF6E70"/>
    <a:srgbClr val="F6B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8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02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CC7B3-AC02-4F0B-B0DC-C7D6C0B061AC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F602514-1BC6-49C1-B3B6-20B0322F1D04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и создание нормативного документа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C3BC2-5D5A-4201-AA37-AF574621DCEE}" type="parTrans" cxnId="{798903C8-210C-4FE1-BFA4-E390AB86083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19EF16-B140-41E1-B69D-5490823D5888}" type="sibTrans" cxnId="{798903C8-210C-4FE1-BFA4-E390AB86083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BAA87F-4F44-448A-A91D-B78C273054A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Смысловые стратегии чтения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23709-C4A3-497D-AF83-9D2EA0143134}" type="parTrans" cxnId="{CEC5D2E7-A752-4141-B9CD-FE41FD33DB6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59172-EEA1-4687-9AA0-34E50FDFCC74}" type="sibTrans" cxnId="{CEC5D2E7-A752-4141-B9CD-FE41FD33DB6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7099A-1BF5-4A72-9F96-C3667E13C9C8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инструкций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6611C-A730-46EF-94A3-4AA47FD797FA}" type="parTrans" cxnId="{E36094D3-A415-4974-A9F5-17BCE487107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F2FA27-8B8C-4037-8618-11DE7F6A72F7}" type="sibTrans" cxnId="{E36094D3-A415-4974-A9F5-17BCE487107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55BD1-12DB-48C4-BE9F-B2A9398B05FF}">
      <dgm:prSet phldrT="[Текст]"/>
      <dgm:spPr/>
      <dgm:t>
        <a:bodyPr/>
        <a:lstStyle/>
        <a:p>
          <a:r>
            <a:rPr lang="en-US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SIPOK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СОПы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494702-64FD-4F37-BF2B-920239B4263B}" type="parTrans" cxnId="{809725EE-3BDC-40A7-9A41-1E03C1357092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24F1C3-DDC1-4425-BBA9-F4AE8EF45999}" type="sibTrans" cxnId="{809725EE-3BDC-40A7-9A41-1E03C1357092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924372-7D07-4155-A943-71A0CA5C15F8}">
      <dgm:prSet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учебного года</a:t>
          </a:r>
          <a:endParaRPr lang="ru-RU" sz="6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8DBE8-0936-44F6-BC98-36D65EAF22C7}" type="parTrans" cxnId="{48131E77-E095-400E-B27D-84B977FC49C2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A08402-BD8D-4F2F-BAB5-990B049AE6C4}" type="sibTrans" cxnId="{48131E77-E095-400E-B27D-84B977FC49C2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CD6DD-3AAF-4EFE-A29E-1FD52F43F4C2}">
      <dgm:prSet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интеллект карт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6DC29B-B875-4E93-A9BE-3BC4EAB1DF45}" type="parTrans" cxnId="{89530341-7167-44BE-BF42-C2FC5749F971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8785A7-DB41-41FD-905D-E963066D24E7}" type="sibTrans" cxnId="{89530341-7167-44BE-BF42-C2FC5749F971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DDA7A-E29F-4B58-A547-A17ECF7C01E5}" type="pres">
      <dgm:prSet presAssocID="{A15CC7B3-AC02-4F0B-B0DC-C7D6C0B061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8B3F2F-8A01-4BB1-8FE3-363D412F22DD}" type="pres">
      <dgm:prSet presAssocID="{CF602514-1BC6-49C1-B3B6-20B0322F1D04}" presName="linNode" presStyleCnt="0"/>
      <dgm:spPr/>
    </dgm:pt>
    <dgm:pt modelId="{F5C69FCE-A87B-4E70-AA47-BEE0958917B8}" type="pres">
      <dgm:prSet presAssocID="{CF602514-1BC6-49C1-B3B6-20B0322F1D04}" presName="parentText" presStyleLbl="node1" presStyleIdx="0" presStyleCnt="3" custLinFactNeighborY="-30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191EB-8860-47D2-9DCF-712551F845BB}" type="pres">
      <dgm:prSet presAssocID="{CF602514-1BC6-49C1-B3B6-20B0322F1D0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F7298-091A-47D8-B69D-1114DCA4887E}" type="pres">
      <dgm:prSet presAssocID="{9519EF16-B140-41E1-B69D-5490823D5888}" presName="sp" presStyleCnt="0"/>
      <dgm:spPr/>
    </dgm:pt>
    <dgm:pt modelId="{EB0D1F3C-48E9-4A87-AB75-2FB0F7ECCAC2}" type="pres">
      <dgm:prSet presAssocID="{CE37099A-1BF5-4A72-9F96-C3667E13C9C8}" presName="linNode" presStyleCnt="0"/>
      <dgm:spPr/>
    </dgm:pt>
    <dgm:pt modelId="{27BDA077-A931-413E-B872-2E45DC1AD153}" type="pres">
      <dgm:prSet presAssocID="{CE37099A-1BF5-4A72-9F96-C3667E13C9C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E1779-688A-4744-8C99-28E3FA7D276E}" type="pres">
      <dgm:prSet presAssocID="{CE37099A-1BF5-4A72-9F96-C3667E13C9C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26711-37C3-470F-95B8-E7BD5D9C4AEF}" type="pres">
      <dgm:prSet presAssocID="{64F2FA27-8B8C-4037-8618-11DE7F6A72F7}" presName="sp" presStyleCnt="0"/>
      <dgm:spPr/>
    </dgm:pt>
    <dgm:pt modelId="{80591EA3-0976-4B3C-B97F-07FC3835F703}" type="pres">
      <dgm:prSet presAssocID="{15924372-7D07-4155-A943-71A0CA5C15F8}" presName="linNode" presStyleCnt="0"/>
      <dgm:spPr/>
    </dgm:pt>
    <dgm:pt modelId="{E92F647D-A648-4DB1-A222-D2620F9980ED}" type="pres">
      <dgm:prSet presAssocID="{15924372-7D07-4155-A943-71A0CA5C15F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88B0F-17F3-4939-A269-0D889161056A}" type="pres">
      <dgm:prSet presAssocID="{15924372-7D07-4155-A943-71A0CA5C15F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725EE-3BDC-40A7-9A41-1E03C1357092}" srcId="{CE37099A-1BF5-4A72-9F96-C3667E13C9C8}" destId="{EEE55BD1-12DB-48C4-BE9F-B2A9398B05FF}" srcOrd="0" destOrd="0" parTransId="{0C494702-64FD-4F37-BF2B-920239B4263B}" sibTransId="{7924F1C3-DDC1-4425-BBA9-F4AE8EF45999}"/>
    <dgm:cxn modelId="{C4BFEEFB-AAAF-4954-A005-2225F161B070}" type="presOf" srcId="{CE37099A-1BF5-4A72-9F96-C3667E13C9C8}" destId="{27BDA077-A931-413E-B872-2E45DC1AD153}" srcOrd="0" destOrd="0" presId="urn:microsoft.com/office/officeart/2005/8/layout/vList5"/>
    <dgm:cxn modelId="{D9A525D6-6D9F-4810-9566-6688B0ADEF78}" type="presOf" srcId="{EEE55BD1-12DB-48C4-BE9F-B2A9398B05FF}" destId="{DF8E1779-688A-4744-8C99-28E3FA7D276E}" srcOrd="0" destOrd="0" presId="urn:microsoft.com/office/officeart/2005/8/layout/vList5"/>
    <dgm:cxn modelId="{CEC5D2E7-A752-4141-B9CD-FE41FD33DB68}" srcId="{CF602514-1BC6-49C1-B3B6-20B0322F1D04}" destId="{2ABAA87F-4F44-448A-A91D-B78C273054A5}" srcOrd="0" destOrd="0" parTransId="{EA023709-C4A3-497D-AF83-9D2EA0143134}" sibTransId="{93359172-EEA1-4687-9AA0-34E50FDFCC74}"/>
    <dgm:cxn modelId="{89530341-7167-44BE-BF42-C2FC5749F971}" srcId="{15924372-7D07-4155-A943-71A0CA5C15F8}" destId="{180CD6DD-3AAF-4EFE-A29E-1FD52F43F4C2}" srcOrd="0" destOrd="0" parTransId="{126DC29B-B875-4E93-A9BE-3BC4EAB1DF45}" sibTransId="{588785A7-DB41-41FD-905D-E963066D24E7}"/>
    <dgm:cxn modelId="{B0CEEA59-FB5D-4516-BD62-A678BCD02339}" type="presOf" srcId="{15924372-7D07-4155-A943-71A0CA5C15F8}" destId="{E92F647D-A648-4DB1-A222-D2620F9980ED}" srcOrd="0" destOrd="0" presId="urn:microsoft.com/office/officeart/2005/8/layout/vList5"/>
    <dgm:cxn modelId="{E36094D3-A415-4974-A9F5-17BCE4871078}" srcId="{A15CC7B3-AC02-4F0B-B0DC-C7D6C0B061AC}" destId="{CE37099A-1BF5-4A72-9F96-C3667E13C9C8}" srcOrd="1" destOrd="0" parTransId="{1FF6611C-A730-46EF-94A3-4AA47FD797FA}" sibTransId="{64F2FA27-8B8C-4037-8618-11DE7F6A72F7}"/>
    <dgm:cxn modelId="{49971D46-0A5E-4EB6-B1DB-D831012C39C9}" type="presOf" srcId="{A15CC7B3-AC02-4F0B-B0DC-C7D6C0B061AC}" destId="{CE3DDA7A-E29F-4B58-A547-A17ECF7C01E5}" srcOrd="0" destOrd="0" presId="urn:microsoft.com/office/officeart/2005/8/layout/vList5"/>
    <dgm:cxn modelId="{48131E77-E095-400E-B27D-84B977FC49C2}" srcId="{A15CC7B3-AC02-4F0B-B0DC-C7D6C0B061AC}" destId="{15924372-7D07-4155-A943-71A0CA5C15F8}" srcOrd="2" destOrd="0" parTransId="{5638DBE8-0936-44F6-BC98-36D65EAF22C7}" sibTransId="{F4A08402-BD8D-4F2F-BAB5-990B049AE6C4}"/>
    <dgm:cxn modelId="{798903C8-210C-4FE1-BFA4-E390AB86083A}" srcId="{A15CC7B3-AC02-4F0B-B0DC-C7D6C0B061AC}" destId="{CF602514-1BC6-49C1-B3B6-20B0322F1D04}" srcOrd="0" destOrd="0" parTransId="{641C3BC2-5D5A-4201-AA37-AF574621DCEE}" sibTransId="{9519EF16-B140-41E1-B69D-5490823D5888}"/>
    <dgm:cxn modelId="{F1F732AF-9DA2-4CFB-ABEF-C25101FE6CEA}" type="presOf" srcId="{180CD6DD-3AAF-4EFE-A29E-1FD52F43F4C2}" destId="{7E488B0F-17F3-4939-A269-0D889161056A}" srcOrd="0" destOrd="0" presId="urn:microsoft.com/office/officeart/2005/8/layout/vList5"/>
    <dgm:cxn modelId="{E6953791-AB39-4DCC-BEE9-D2988A89C6B6}" type="presOf" srcId="{2ABAA87F-4F44-448A-A91D-B78C273054A5}" destId="{B60191EB-8860-47D2-9DCF-712551F845BB}" srcOrd="0" destOrd="0" presId="urn:microsoft.com/office/officeart/2005/8/layout/vList5"/>
    <dgm:cxn modelId="{9797924B-051A-4BD5-9CDD-FADCE8684C71}" type="presOf" srcId="{CF602514-1BC6-49C1-B3B6-20B0322F1D04}" destId="{F5C69FCE-A87B-4E70-AA47-BEE0958917B8}" srcOrd="0" destOrd="0" presId="urn:microsoft.com/office/officeart/2005/8/layout/vList5"/>
    <dgm:cxn modelId="{CAD0E635-522E-4502-99A1-9628258EAA61}" type="presParOf" srcId="{CE3DDA7A-E29F-4B58-A547-A17ECF7C01E5}" destId="{288B3F2F-8A01-4BB1-8FE3-363D412F22DD}" srcOrd="0" destOrd="0" presId="urn:microsoft.com/office/officeart/2005/8/layout/vList5"/>
    <dgm:cxn modelId="{BD3C34EC-F822-42E6-99B1-FC00A3BA67CB}" type="presParOf" srcId="{288B3F2F-8A01-4BB1-8FE3-363D412F22DD}" destId="{F5C69FCE-A87B-4E70-AA47-BEE0958917B8}" srcOrd="0" destOrd="0" presId="urn:microsoft.com/office/officeart/2005/8/layout/vList5"/>
    <dgm:cxn modelId="{4B199217-16FA-417F-A0D2-E8F5581012B2}" type="presParOf" srcId="{288B3F2F-8A01-4BB1-8FE3-363D412F22DD}" destId="{B60191EB-8860-47D2-9DCF-712551F845BB}" srcOrd="1" destOrd="0" presId="urn:microsoft.com/office/officeart/2005/8/layout/vList5"/>
    <dgm:cxn modelId="{FF75FB03-99F4-4F0F-B0F0-A76B6EFC3EE5}" type="presParOf" srcId="{CE3DDA7A-E29F-4B58-A547-A17ECF7C01E5}" destId="{CF7F7298-091A-47D8-B69D-1114DCA4887E}" srcOrd="1" destOrd="0" presId="urn:microsoft.com/office/officeart/2005/8/layout/vList5"/>
    <dgm:cxn modelId="{8A97E161-580B-4B78-BD83-6A7BD337FAE8}" type="presParOf" srcId="{CE3DDA7A-E29F-4B58-A547-A17ECF7C01E5}" destId="{EB0D1F3C-48E9-4A87-AB75-2FB0F7ECCAC2}" srcOrd="2" destOrd="0" presId="urn:microsoft.com/office/officeart/2005/8/layout/vList5"/>
    <dgm:cxn modelId="{C3B53E63-1E0F-445C-A182-89E347E6BA6B}" type="presParOf" srcId="{EB0D1F3C-48E9-4A87-AB75-2FB0F7ECCAC2}" destId="{27BDA077-A931-413E-B872-2E45DC1AD153}" srcOrd="0" destOrd="0" presId="urn:microsoft.com/office/officeart/2005/8/layout/vList5"/>
    <dgm:cxn modelId="{70790167-5341-4986-B9DE-DFA71E823610}" type="presParOf" srcId="{EB0D1F3C-48E9-4A87-AB75-2FB0F7ECCAC2}" destId="{DF8E1779-688A-4744-8C99-28E3FA7D276E}" srcOrd="1" destOrd="0" presId="urn:microsoft.com/office/officeart/2005/8/layout/vList5"/>
    <dgm:cxn modelId="{1D9ED5E7-DEFD-4449-87BB-0F5804E89C6B}" type="presParOf" srcId="{CE3DDA7A-E29F-4B58-A547-A17ECF7C01E5}" destId="{05326711-37C3-470F-95B8-E7BD5D9C4AEF}" srcOrd="3" destOrd="0" presId="urn:microsoft.com/office/officeart/2005/8/layout/vList5"/>
    <dgm:cxn modelId="{B6CCAD93-FF57-4C1A-B699-108FADA3C1F7}" type="presParOf" srcId="{CE3DDA7A-E29F-4B58-A547-A17ECF7C01E5}" destId="{80591EA3-0976-4B3C-B97F-07FC3835F703}" srcOrd="4" destOrd="0" presId="urn:microsoft.com/office/officeart/2005/8/layout/vList5"/>
    <dgm:cxn modelId="{0CABE8F0-97BF-4AB5-AEA1-EC12DCE02847}" type="presParOf" srcId="{80591EA3-0976-4B3C-B97F-07FC3835F703}" destId="{E92F647D-A648-4DB1-A222-D2620F9980ED}" srcOrd="0" destOrd="0" presId="urn:microsoft.com/office/officeart/2005/8/layout/vList5"/>
    <dgm:cxn modelId="{C547938C-46AD-47A1-AF43-E8B0C02D4E10}" type="presParOf" srcId="{80591EA3-0976-4B3C-B97F-07FC3835F703}" destId="{7E488B0F-17F3-4939-A269-0D889161056A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F4F8B1-13DD-4679-AFCD-0AFECDE040B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0D0C01C-DD5F-4C2B-8A35-BFBB82850BD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Действия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E0394-A9E8-4B42-AF2B-87AE34DD351B}" type="parTrans" cxnId="{E590AA55-0957-4D88-9AD5-01D3B4114A32}">
      <dgm:prSet/>
      <dgm:spPr/>
      <dgm:t>
        <a:bodyPr/>
        <a:lstStyle/>
        <a:p>
          <a:endParaRPr lang="ru-RU" sz="2400" b="1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64897-F14B-47B8-88F0-DAFB285B2B24}" type="sibTrans" cxnId="{E590AA55-0957-4D88-9AD5-01D3B4114A32}">
      <dgm:prSet/>
      <dgm:spPr/>
      <dgm:t>
        <a:bodyPr/>
        <a:lstStyle/>
        <a:p>
          <a:endParaRPr lang="ru-RU" sz="2400" b="1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3BBE68-EE5C-450C-94B1-389B588B2A0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Миссия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DF516-3405-47E0-8FE5-4FD85B51F2EB}" type="sibTrans" cxnId="{A581503C-19D5-478F-B75E-0AFDD31E1E9E}">
      <dgm:prSet/>
      <dgm:spPr/>
      <dgm:t>
        <a:bodyPr/>
        <a:lstStyle/>
        <a:p>
          <a:endParaRPr lang="ru-RU" sz="2400" b="1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86942E-2EA0-4108-A966-E61C78477277}" type="parTrans" cxnId="{A581503C-19D5-478F-B75E-0AFDD31E1E9E}">
      <dgm:prSet/>
      <dgm:spPr/>
      <dgm:t>
        <a:bodyPr/>
        <a:lstStyle/>
        <a:p>
          <a:endParaRPr lang="ru-RU" sz="2400" b="1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A95DA-C3B3-449D-B686-1D58FBB9965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DBB3E-995F-4F54-8136-FC67AED196B0}" type="sibTrans" cxnId="{1AFCA235-B2D8-480A-B997-80F60C14165C}">
      <dgm:prSet/>
      <dgm:spPr/>
      <dgm:t>
        <a:bodyPr/>
        <a:lstStyle/>
        <a:p>
          <a:endParaRPr lang="ru-RU" sz="2400" b="1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7F8D0-0DC4-4720-AB8A-B75A4F089D9D}" type="parTrans" cxnId="{1AFCA235-B2D8-480A-B997-80F60C14165C}">
      <dgm:prSet/>
      <dgm:spPr/>
      <dgm:t>
        <a:bodyPr/>
        <a:lstStyle/>
        <a:p>
          <a:endParaRPr lang="ru-RU" sz="2400" b="1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A76661-1D43-484F-AB02-27835F286187}">
      <dgm:prSet custT="1"/>
      <dgm:spPr/>
      <dgm:t>
        <a:bodyPr/>
        <a:lstStyle/>
        <a:p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Ценности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9401DA-61A0-4BE5-9532-C1D39B24B657}" type="sibTrans" cxnId="{CE292634-5096-443B-BACE-9AC616D7746C}">
      <dgm:prSet/>
      <dgm:spPr/>
      <dgm:t>
        <a:bodyPr/>
        <a:lstStyle/>
        <a:p>
          <a:endParaRPr lang="ru-RU" sz="2400" b="1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37E8F-6379-404C-A830-C8EF98A47547}" type="parTrans" cxnId="{CE292634-5096-443B-BACE-9AC616D7746C}">
      <dgm:prSet/>
      <dgm:spPr/>
      <dgm:t>
        <a:bodyPr/>
        <a:lstStyle/>
        <a:p>
          <a:endParaRPr lang="ru-RU" sz="2400" b="1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69143-BAEF-43C9-9622-B19FA699D60C}">
      <dgm:prSet custT="1"/>
      <dgm:spPr/>
      <dgm:t>
        <a:bodyPr/>
        <a:lstStyle/>
        <a:p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CFAB6F-165F-4A4B-B3A4-21B917A9B3DD}" type="sibTrans" cxnId="{DDC785F6-0FFE-48EC-ADCB-B9BCC355E1AB}">
      <dgm:prSet/>
      <dgm:spPr/>
      <dgm:t>
        <a:bodyPr/>
        <a:lstStyle/>
        <a:p>
          <a:endParaRPr lang="ru-RU" sz="2400" b="1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0C4FF-2851-422B-B110-12A05A743344}" type="parTrans" cxnId="{DDC785F6-0FFE-48EC-ADCB-B9BCC355E1AB}">
      <dgm:prSet/>
      <dgm:spPr/>
      <dgm:t>
        <a:bodyPr/>
        <a:lstStyle/>
        <a:p>
          <a:endParaRPr lang="ru-RU" sz="2400" b="1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0028DA-550D-4760-BD62-3C827CE98F7E}" type="pres">
      <dgm:prSet presAssocID="{EEF4F8B1-13DD-4679-AFCD-0AFECDE040B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E7FDF2B-B51C-47DD-A8BD-B4953EF0A4EC}" type="pres">
      <dgm:prSet presAssocID="{C0D0C01C-DD5F-4C2B-8A35-BFBB82850BD5}" presName="composite" presStyleCnt="0"/>
      <dgm:spPr/>
    </dgm:pt>
    <dgm:pt modelId="{2E39F879-0CB1-4261-BA22-381E644C7A07}" type="pres">
      <dgm:prSet presAssocID="{C0D0C01C-DD5F-4C2B-8A35-BFBB82850BD5}" presName="LShape" presStyleLbl="alignNode1" presStyleIdx="0" presStyleCnt="9"/>
      <dgm:spPr/>
    </dgm:pt>
    <dgm:pt modelId="{AFFA6BCB-6370-4F13-ADC6-EB94AAD9340C}" type="pres">
      <dgm:prSet presAssocID="{C0D0C01C-DD5F-4C2B-8A35-BFBB82850BD5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DEEE1-DE06-492F-9723-61C3FB7ACE1B}" type="pres">
      <dgm:prSet presAssocID="{C0D0C01C-DD5F-4C2B-8A35-BFBB82850BD5}" presName="Triangle" presStyleLbl="alignNode1" presStyleIdx="1" presStyleCnt="9"/>
      <dgm:spPr/>
    </dgm:pt>
    <dgm:pt modelId="{1C108109-786F-4ECD-9C18-0F4B9ADEE098}" type="pres">
      <dgm:prSet presAssocID="{BD364897-F14B-47B8-88F0-DAFB285B2B24}" presName="sibTrans" presStyleCnt="0"/>
      <dgm:spPr/>
    </dgm:pt>
    <dgm:pt modelId="{38CB7731-CAB2-4E87-BAC3-9C1829D230A4}" type="pres">
      <dgm:prSet presAssocID="{BD364897-F14B-47B8-88F0-DAFB285B2B24}" presName="space" presStyleCnt="0"/>
      <dgm:spPr/>
    </dgm:pt>
    <dgm:pt modelId="{30B2EEB6-5BCB-4375-8B08-510A92A2804C}" type="pres">
      <dgm:prSet presAssocID="{98169143-BAEF-43C9-9622-B19FA699D60C}" presName="composite" presStyleCnt="0"/>
      <dgm:spPr/>
    </dgm:pt>
    <dgm:pt modelId="{67ECA2BB-652B-4431-9729-8226D59E230C}" type="pres">
      <dgm:prSet presAssocID="{98169143-BAEF-43C9-9622-B19FA699D60C}" presName="LShape" presStyleLbl="alignNode1" presStyleIdx="2" presStyleCnt="9"/>
      <dgm:spPr/>
    </dgm:pt>
    <dgm:pt modelId="{4049A600-1410-4793-BA3B-45EB009F1411}" type="pres">
      <dgm:prSet presAssocID="{98169143-BAEF-43C9-9622-B19FA699D60C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326AC-17A1-46B2-BB3A-9743E422854F}" type="pres">
      <dgm:prSet presAssocID="{98169143-BAEF-43C9-9622-B19FA699D60C}" presName="Triangle" presStyleLbl="alignNode1" presStyleIdx="3" presStyleCnt="9"/>
      <dgm:spPr/>
    </dgm:pt>
    <dgm:pt modelId="{08297320-601C-4784-A29F-B60C5B606FCC}" type="pres">
      <dgm:prSet presAssocID="{41CFAB6F-165F-4A4B-B3A4-21B917A9B3DD}" presName="sibTrans" presStyleCnt="0"/>
      <dgm:spPr/>
    </dgm:pt>
    <dgm:pt modelId="{970BE094-BA53-4CFA-BAFC-31A3BA517CA1}" type="pres">
      <dgm:prSet presAssocID="{41CFAB6F-165F-4A4B-B3A4-21B917A9B3DD}" presName="space" presStyleCnt="0"/>
      <dgm:spPr/>
    </dgm:pt>
    <dgm:pt modelId="{FEB823E2-C3FA-4C45-BBD3-9D6FCD9713DB}" type="pres">
      <dgm:prSet presAssocID="{6FA76661-1D43-484F-AB02-27835F286187}" presName="composite" presStyleCnt="0"/>
      <dgm:spPr/>
    </dgm:pt>
    <dgm:pt modelId="{FF52D6DF-E4BE-41A4-BA43-B7DC2168538E}" type="pres">
      <dgm:prSet presAssocID="{6FA76661-1D43-484F-AB02-27835F286187}" presName="LShape" presStyleLbl="alignNode1" presStyleIdx="4" presStyleCnt="9"/>
      <dgm:spPr/>
    </dgm:pt>
    <dgm:pt modelId="{F2DE760F-BF81-41FB-8FB2-EDD4747F4F32}" type="pres">
      <dgm:prSet presAssocID="{6FA76661-1D43-484F-AB02-27835F286187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C0244-51EA-4A58-A5CE-3265F3254BC7}" type="pres">
      <dgm:prSet presAssocID="{6FA76661-1D43-484F-AB02-27835F286187}" presName="Triangle" presStyleLbl="alignNode1" presStyleIdx="5" presStyleCnt="9"/>
      <dgm:spPr/>
    </dgm:pt>
    <dgm:pt modelId="{77002230-CD72-440B-A352-E4505081C684}" type="pres">
      <dgm:prSet presAssocID="{529401DA-61A0-4BE5-9532-C1D39B24B657}" presName="sibTrans" presStyleCnt="0"/>
      <dgm:spPr/>
    </dgm:pt>
    <dgm:pt modelId="{362097AA-F605-47E0-9EAA-70779498EE18}" type="pres">
      <dgm:prSet presAssocID="{529401DA-61A0-4BE5-9532-C1D39B24B657}" presName="space" presStyleCnt="0"/>
      <dgm:spPr/>
    </dgm:pt>
    <dgm:pt modelId="{D9BE3075-B0D6-48FE-B338-5FCAE50E5D2D}" type="pres">
      <dgm:prSet presAssocID="{2A3A95DA-C3B3-449D-B686-1D58FBB9965D}" presName="composite" presStyleCnt="0"/>
      <dgm:spPr/>
    </dgm:pt>
    <dgm:pt modelId="{DB072C69-23F8-4D14-A8EB-83D9C60097B3}" type="pres">
      <dgm:prSet presAssocID="{2A3A95DA-C3B3-449D-B686-1D58FBB9965D}" presName="LShape" presStyleLbl="alignNode1" presStyleIdx="6" presStyleCnt="9"/>
      <dgm:spPr/>
    </dgm:pt>
    <dgm:pt modelId="{8969BF66-15CA-4DD4-A30A-3616A27C3075}" type="pres">
      <dgm:prSet presAssocID="{2A3A95DA-C3B3-449D-B686-1D58FBB9965D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E1793-C4B4-44DD-B037-A672AE6A5457}" type="pres">
      <dgm:prSet presAssocID="{2A3A95DA-C3B3-449D-B686-1D58FBB9965D}" presName="Triangle" presStyleLbl="alignNode1" presStyleIdx="7" presStyleCnt="9"/>
      <dgm:spPr/>
    </dgm:pt>
    <dgm:pt modelId="{3BE4089E-01FD-443E-858C-E7CB4C0EDCE2}" type="pres">
      <dgm:prSet presAssocID="{B8FDBB3E-995F-4F54-8136-FC67AED196B0}" presName="sibTrans" presStyleCnt="0"/>
      <dgm:spPr/>
    </dgm:pt>
    <dgm:pt modelId="{65133CF4-6D4D-4F82-BF1D-FD51F326AF0E}" type="pres">
      <dgm:prSet presAssocID="{B8FDBB3E-995F-4F54-8136-FC67AED196B0}" presName="space" presStyleCnt="0"/>
      <dgm:spPr/>
    </dgm:pt>
    <dgm:pt modelId="{C203C9EE-81BF-4C09-A1DD-38608535EB60}" type="pres">
      <dgm:prSet presAssocID="{233BBE68-EE5C-450C-94B1-389B588B2A0E}" presName="composite" presStyleCnt="0"/>
      <dgm:spPr/>
    </dgm:pt>
    <dgm:pt modelId="{58A1EFA8-FFF5-4777-8AD7-53EB79F81330}" type="pres">
      <dgm:prSet presAssocID="{233BBE68-EE5C-450C-94B1-389B588B2A0E}" presName="LShape" presStyleLbl="alignNode1" presStyleIdx="8" presStyleCnt="9"/>
      <dgm:spPr/>
    </dgm:pt>
    <dgm:pt modelId="{96D0F19C-C8D0-43A9-B9FB-8B1F72701C6E}" type="pres">
      <dgm:prSet presAssocID="{233BBE68-EE5C-450C-94B1-389B588B2A0E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CA235-B2D8-480A-B997-80F60C14165C}" srcId="{EEF4F8B1-13DD-4679-AFCD-0AFECDE040BA}" destId="{2A3A95DA-C3B3-449D-B686-1D58FBB9965D}" srcOrd="3" destOrd="0" parTransId="{C0E7F8D0-0DC4-4720-AB8A-B75A4F089D9D}" sibTransId="{B8FDBB3E-995F-4F54-8136-FC67AED196B0}"/>
    <dgm:cxn modelId="{33CAF68F-D800-4A21-AC63-2345A240FCE1}" type="presOf" srcId="{98169143-BAEF-43C9-9622-B19FA699D60C}" destId="{4049A600-1410-4793-BA3B-45EB009F1411}" srcOrd="0" destOrd="0" presId="urn:microsoft.com/office/officeart/2009/3/layout/StepUpProcess"/>
    <dgm:cxn modelId="{A581503C-19D5-478F-B75E-0AFDD31E1E9E}" srcId="{EEF4F8B1-13DD-4679-AFCD-0AFECDE040BA}" destId="{233BBE68-EE5C-450C-94B1-389B588B2A0E}" srcOrd="4" destOrd="0" parTransId="{5C86942E-2EA0-4108-A966-E61C78477277}" sibTransId="{696DF516-3405-47E0-8FE5-4FD85B51F2EB}"/>
    <dgm:cxn modelId="{E8F36DE9-B0A7-4A08-ADC0-635D3D4E77F1}" type="presOf" srcId="{233BBE68-EE5C-450C-94B1-389B588B2A0E}" destId="{96D0F19C-C8D0-43A9-B9FB-8B1F72701C6E}" srcOrd="0" destOrd="0" presId="urn:microsoft.com/office/officeart/2009/3/layout/StepUpProcess"/>
    <dgm:cxn modelId="{DDC785F6-0FFE-48EC-ADCB-B9BCC355E1AB}" srcId="{EEF4F8B1-13DD-4679-AFCD-0AFECDE040BA}" destId="{98169143-BAEF-43C9-9622-B19FA699D60C}" srcOrd="1" destOrd="0" parTransId="{DC40C4FF-2851-422B-B110-12A05A743344}" sibTransId="{41CFAB6F-165F-4A4B-B3A4-21B917A9B3DD}"/>
    <dgm:cxn modelId="{D052B741-8E28-48C1-A58F-24256E801554}" type="presOf" srcId="{6FA76661-1D43-484F-AB02-27835F286187}" destId="{F2DE760F-BF81-41FB-8FB2-EDD4747F4F32}" srcOrd="0" destOrd="0" presId="urn:microsoft.com/office/officeart/2009/3/layout/StepUpProcess"/>
    <dgm:cxn modelId="{9EB101B7-D6BF-474F-A938-D5FD758A0EC7}" type="presOf" srcId="{EEF4F8B1-13DD-4679-AFCD-0AFECDE040BA}" destId="{A20028DA-550D-4760-BD62-3C827CE98F7E}" srcOrd="0" destOrd="0" presId="urn:microsoft.com/office/officeart/2009/3/layout/StepUpProcess"/>
    <dgm:cxn modelId="{99219E86-3681-4F86-AC22-8616753A77E5}" type="presOf" srcId="{C0D0C01C-DD5F-4C2B-8A35-BFBB82850BD5}" destId="{AFFA6BCB-6370-4F13-ADC6-EB94AAD9340C}" srcOrd="0" destOrd="0" presId="urn:microsoft.com/office/officeart/2009/3/layout/StepUpProcess"/>
    <dgm:cxn modelId="{CE292634-5096-443B-BACE-9AC616D7746C}" srcId="{EEF4F8B1-13DD-4679-AFCD-0AFECDE040BA}" destId="{6FA76661-1D43-484F-AB02-27835F286187}" srcOrd="2" destOrd="0" parTransId="{49437E8F-6379-404C-A830-C8EF98A47547}" sibTransId="{529401DA-61A0-4BE5-9532-C1D39B24B657}"/>
    <dgm:cxn modelId="{48AA7F63-A5AF-4BAB-AEEB-33B6A044A69E}" type="presOf" srcId="{2A3A95DA-C3B3-449D-B686-1D58FBB9965D}" destId="{8969BF66-15CA-4DD4-A30A-3616A27C3075}" srcOrd="0" destOrd="0" presId="urn:microsoft.com/office/officeart/2009/3/layout/StepUpProcess"/>
    <dgm:cxn modelId="{E590AA55-0957-4D88-9AD5-01D3B4114A32}" srcId="{EEF4F8B1-13DD-4679-AFCD-0AFECDE040BA}" destId="{C0D0C01C-DD5F-4C2B-8A35-BFBB82850BD5}" srcOrd="0" destOrd="0" parTransId="{D84E0394-A9E8-4B42-AF2B-87AE34DD351B}" sibTransId="{BD364897-F14B-47B8-88F0-DAFB285B2B24}"/>
    <dgm:cxn modelId="{F3C1BCDB-6339-41A9-8B24-0716D734FD3F}" type="presParOf" srcId="{A20028DA-550D-4760-BD62-3C827CE98F7E}" destId="{1E7FDF2B-B51C-47DD-A8BD-B4953EF0A4EC}" srcOrd="0" destOrd="0" presId="urn:microsoft.com/office/officeart/2009/3/layout/StepUpProcess"/>
    <dgm:cxn modelId="{3AD2653E-9004-4F69-84A3-6AB8F2C077AC}" type="presParOf" srcId="{1E7FDF2B-B51C-47DD-A8BD-B4953EF0A4EC}" destId="{2E39F879-0CB1-4261-BA22-381E644C7A07}" srcOrd="0" destOrd="0" presId="urn:microsoft.com/office/officeart/2009/3/layout/StepUpProcess"/>
    <dgm:cxn modelId="{795D316F-7BDA-4735-AD7F-EFD9CED4A5DB}" type="presParOf" srcId="{1E7FDF2B-B51C-47DD-A8BD-B4953EF0A4EC}" destId="{AFFA6BCB-6370-4F13-ADC6-EB94AAD9340C}" srcOrd="1" destOrd="0" presId="urn:microsoft.com/office/officeart/2009/3/layout/StepUpProcess"/>
    <dgm:cxn modelId="{4F98CB24-4865-4C1A-B494-78F546353540}" type="presParOf" srcId="{1E7FDF2B-B51C-47DD-A8BD-B4953EF0A4EC}" destId="{A31DEEE1-DE06-492F-9723-61C3FB7ACE1B}" srcOrd="2" destOrd="0" presId="urn:microsoft.com/office/officeart/2009/3/layout/StepUpProcess"/>
    <dgm:cxn modelId="{4C9D8CF7-A11C-4ED4-AD64-FCC94DB7D00A}" type="presParOf" srcId="{A20028DA-550D-4760-BD62-3C827CE98F7E}" destId="{1C108109-786F-4ECD-9C18-0F4B9ADEE098}" srcOrd="1" destOrd="0" presId="urn:microsoft.com/office/officeart/2009/3/layout/StepUpProcess"/>
    <dgm:cxn modelId="{16BF99C8-E1E5-4C18-B846-E08E97F6619F}" type="presParOf" srcId="{1C108109-786F-4ECD-9C18-0F4B9ADEE098}" destId="{38CB7731-CAB2-4E87-BAC3-9C1829D230A4}" srcOrd="0" destOrd="0" presId="urn:microsoft.com/office/officeart/2009/3/layout/StepUpProcess"/>
    <dgm:cxn modelId="{69504B67-A19D-4FAA-8B65-D718582039B1}" type="presParOf" srcId="{A20028DA-550D-4760-BD62-3C827CE98F7E}" destId="{30B2EEB6-5BCB-4375-8B08-510A92A2804C}" srcOrd="2" destOrd="0" presId="urn:microsoft.com/office/officeart/2009/3/layout/StepUpProcess"/>
    <dgm:cxn modelId="{EF046B98-07BF-451B-95BB-C3CAE17E4E3D}" type="presParOf" srcId="{30B2EEB6-5BCB-4375-8B08-510A92A2804C}" destId="{67ECA2BB-652B-4431-9729-8226D59E230C}" srcOrd="0" destOrd="0" presId="urn:microsoft.com/office/officeart/2009/3/layout/StepUpProcess"/>
    <dgm:cxn modelId="{18371B4C-2373-4EC0-AF9D-340CFD7BC382}" type="presParOf" srcId="{30B2EEB6-5BCB-4375-8B08-510A92A2804C}" destId="{4049A600-1410-4793-BA3B-45EB009F1411}" srcOrd="1" destOrd="0" presId="urn:microsoft.com/office/officeart/2009/3/layout/StepUpProcess"/>
    <dgm:cxn modelId="{3D35C1E0-CFEB-4997-8785-73A9BF8330D9}" type="presParOf" srcId="{30B2EEB6-5BCB-4375-8B08-510A92A2804C}" destId="{D2E326AC-17A1-46B2-BB3A-9743E422854F}" srcOrd="2" destOrd="0" presId="urn:microsoft.com/office/officeart/2009/3/layout/StepUpProcess"/>
    <dgm:cxn modelId="{A77ED885-8EDC-4107-BFD6-891C282F4BC1}" type="presParOf" srcId="{A20028DA-550D-4760-BD62-3C827CE98F7E}" destId="{08297320-601C-4784-A29F-B60C5B606FCC}" srcOrd="3" destOrd="0" presId="urn:microsoft.com/office/officeart/2009/3/layout/StepUpProcess"/>
    <dgm:cxn modelId="{86D81F60-0491-4F94-BC3E-B269B91C1EA5}" type="presParOf" srcId="{08297320-601C-4784-A29F-B60C5B606FCC}" destId="{970BE094-BA53-4CFA-BAFC-31A3BA517CA1}" srcOrd="0" destOrd="0" presId="urn:microsoft.com/office/officeart/2009/3/layout/StepUpProcess"/>
    <dgm:cxn modelId="{053C8CAE-1F76-4B31-A2A6-04303B6E4CEC}" type="presParOf" srcId="{A20028DA-550D-4760-BD62-3C827CE98F7E}" destId="{FEB823E2-C3FA-4C45-BBD3-9D6FCD9713DB}" srcOrd="4" destOrd="0" presId="urn:microsoft.com/office/officeart/2009/3/layout/StepUpProcess"/>
    <dgm:cxn modelId="{87C6C035-F6A3-4EFC-A410-D08E66D3C06A}" type="presParOf" srcId="{FEB823E2-C3FA-4C45-BBD3-9D6FCD9713DB}" destId="{FF52D6DF-E4BE-41A4-BA43-B7DC2168538E}" srcOrd="0" destOrd="0" presId="urn:microsoft.com/office/officeart/2009/3/layout/StepUpProcess"/>
    <dgm:cxn modelId="{16088EBE-17CB-42E6-87AE-C6072CEF014C}" type="presParOf" srcId="{FEB823E2-C3FA-4C45-BBD3-9D6FCD9713DB}" destId="{F2DE760F-BF81-41FB-8FB2-EDD4747F4F32}" srcOrd="1" destOrd="0" presId="urn:microsoft.com/office/officeart/2009/3/layout/StepUpProcess"/>
    <dgm:cxn modelId="{6F52987E-ADDB-4489-8874-B8225A3B4846}" type="presParOf" srcId="{FEB823E2-C3FA-4C45-BBD3-9D6FCD9713DB}" destId="{42DC0244-51EA-4A58-A5CE-3265F3254BC7}" srcOrd="2" destOrd="0" presId="urn:microsoft.com/office/officeart/2009/3/layout/StepUpProcess"/>
    <dgm:cxn modelId="{B45CB120-2097-4B88-9591-F3F1588205B1}" type="presParOf" srcId="{A20028DA-550D-4760-BD62-3C827CE98F7E}" destId="{77002230-CD72-440B-A352-E4505081C684}" srcOrd="5" destOrd="0" presId="urn:microsoft.com/office/officeart/2009/3/layout/StepUpProcess"/>
    <dgm:cxn modelId="{C5CE32EC-6556-4326-A565-49A4439B1417}" type="presParOf" srcId="{77002230-CD72-440B-A352-E4505081C684}" destId="{362097AA-F605-47E0-9EAA-70779498EE18}" srcOrd="0" destOrd="0" presId="urn:microsoft.com/office/officeart/2009/3/layout/StepUpProcess"/>
    <dgm:cxn modelId="{BF68240B-B79E-40BC-9C15-BFBAA2745B26}" type="presParOf" srcId="{A20028DA-550D-4760-BD62-3C827CE98F7E}" destId="{D9BE3075-B0D6-48FE-B338-5FCAE50E5D2D}" srcOrd="6" destOrd="0" presId="urn:microsoft.com/office/officeart/2009/3/layout/StepUpProcess"/>
    <dgm:cxn modelId="{C5125F6A-7B16-4887-92E1-9481B2E3C69E}" type="presParOf" srcId="{D9BE3075-B0D6-48FE-B338-5FCAE50E5D2D}" destId="{DB072C69-23F8-4D14-A8EB-83D9C60097B3}" srcOrd="0" destOrd="0" presId="urn:microsoft.com/office/officeart/2009/3/layout/StepUpProcess"/>
    <dgm:cxn modelId="{7A9DBE9D-DF2A-4B6A-9089-B0FBD643FC49}" type="presParOf" srcId="{D9BE3075-B0D6-48FE-B338-5FCAE50E5D2D}" destId="{8969BF66-15CA-4DD4-A30A-3616A27C3075}" srcOrd="1" destOrd="0" presId="urn:microsoft.com/office/officeart/2009/3/layout/StepUpProcess"/>
    <dgm:cxn modelId="{B554CC82-9D93-4510-9152-ED664E286AC1}" type="presParOf" srcId="{D9BE3075-B0D6-48FE-B338-5FCAE50E5D2D}" destId="{D07E1793-C4B4-44DD-B037-A672AE6A5457}" srcOrd="2" destOrd="0" presId="urn:microsoft.com/office/officeart/2009/3/layout/StepUpProcess"/>
    <dgm:cxn modelId="{8EEDD311-5C54-43B0-B851-1CC141F4979C}" type="presParOf" srcId="{A20028DA-550D-4760-BD62-3C827CE98F7E}" destId="{3BE4089E-01FD-443E-858C-E7CB4C0EDCE2}" srcOrd="7" destOrd="0" presId="urn:microsoft.com/office/officeart/2009/3/layout/StepUpProcess"/>
    <dgm:cxn modelId="{85F9CF24-0E32-46E6-A2B2-5EA5E2D6B150}" type="presParOf" srcId="{3BE4089E-01FD-443E-858C-E7CB4C0EDCE2}" destId="{65133CF4-6D4D-4F82-BF1D-FD51F326AF0E}" srcOrd="0" destOrd="0" presId="urn:microsoft.com/office/officeart/2009/3/layout/StepUpProcess"/>
    <dgm:cxn modelId="{C0C94E65-96A5-40DA-838A-1C12DEA052C6}" type="presParOf" srcId="{A20028DA-550D-4760-BD62-3C827CE98F7E}" destId="{C203C9EE-81BF-4C09-A1DD-38608535EB60}" srcOrd="8" destOrd="0" presId="urn:microsoft.com/office/officeart/2009/3/layout/StepUpProcess"/>
    <dgm:cxn modelId="{679DB872-DE0B-4107-AA57-2191B4BEFA07}" type="presParOf" srcId="{C203C9EE-81BF-4C09-A1DD-38608535EB60}" destId="{58A1EFA8-FFF5-4777-8AD7-53EB79F81330}" srcOrd="0" destOrd="0" presId="urn:microsoft.com/office/officeart/2009/3/layout/StepUpProcess"/>
    <dgm:cxn modelId="{AF66BD8D-CD52-4766-B74F-C14958F49F1E}" type="presParOf" srcId="{C203C9EE-81BF-4C09-A1DD-38608535EB60}" destId="{96D0F19C-C8D0-43A9-B9FB-8B1F72701C6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372481-FEB2-49CF-8541-BB1C6C1630B2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617ECDF-FCC9-4BA7-8C46-BC4B7C93218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CA9A78-1E0E-40B7-92E4-6F8D4F482FBD}" type="parTrans" cxnId="{5F18AD0E-4543-4EFD-916F-C4133B59E32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093D39-9B69-44A0-BBAA-D0A13FD41A79}" type="sibTrans" cxnId="{5F18AD0E-4543-4EFD-916F-C4133B59E32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8B4B0-2425-4ADE-943F-3F8959BC52B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Мозговой штурм, Сессия стратегического планирования, Метод Уолта Диснея, Галерея идей, Форсайт-сессия , Бенчмаркинг, День развития организации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91988-56EA-4405-A92A-A5372A74BFCE}" type="parTrans" cxnId="{A60CFDD4-7256-46E8-A4C2-CC2C67328CCC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621ADA-74CB-4E8D-88E3-187021398F96}" type="sibTrans" cxnId="{A60CFDD4-7256-46E8-A4C2-CC2C67328CCC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0225AB-190E-4CA6-B093-7D875187D503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B76E43-9D05-4B96-844F-ACA929373737}" type="parTrans" cxnId="{255714DC-9D88-4688-9C1C-44061C0DB26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542328-4D56-4CA3-9D40-27E2E637EE80}" type="sibTrans" cxnId="{255714DC-9D88-4688-9C1C-44061C0DB267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57CA37-0974-49A1-9441-EFABD2AA6EB0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Сингапурские практики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B4A1A7-4AB5-41B8-935D-36EC31F1BBE1}" type="parTrans" cxnId="{F70D6C20-5765-4A17-8CB3-EEB8EC94B46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B990E-325C-4EBE-9038-C34EA89CAF56}" type="sibTrans" cxnId="{F70D6C20-5765-4A17-8CB3-EEB8EC94B465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AF4E3-F30C-421A-99CA-C663BE25AB6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Мотивирование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78A101-7D3D-46BF-A96A-0C3B7393862D}" type="parTrans" cxnId="{3D9306A8-A328-4D48-841D-207A74E560EE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840FEE-C674-4C1E-BF99-226407B45E8D}" type="sibTrans" cxnId="{3D9306A8-A328-4D48-841D-207A74E560EE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D8953E-3DC1-4E00-9E85-60FFD17FC80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Развивающие беседы с персоналом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2A596-12BF-4B95-A173-0935C78D3AB8}" type="parTrans" cxnId="{05D58C14-DDE2-4475-BF12-7038860BFD6C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46AC2-43B0-450D-93EE-6AF2FDBA63CB}" type="sibTrans" cxnId="{05D58C14-DDE2-4475-BF12-7038860BFD6C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3DD5C-67DB-475D-8EBD-684DC095D59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Word cafe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»,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Open space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»,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Динамическая фасилитация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B423D6-94D8-443C-B920-B0C827196AD2}" type="sibTrans" cxnId="{E0F7391D-5584-49B2-A940-C009C1EC914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FDA7E-6EE0-4A0E-886C-D103A679AE93}" type="parTrans" cxnId="{E0F7391D-5584-49B2-A940-C009C1EC914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897CC-9571-446B-BE77-42BEDBE304CC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Регулирование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C9BF7-CA78-4A12-85A2-66FC0E8552DF}" type="parTrans" cxnId="{6E303C1E-EE2D-42AA-BDD5-728A4F37ECCE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56405-5F0D-4B03-AC50-FED40C17E160}" type="sibTrans" cxnId="{6E303C1E-EE2D-42AA-BDD5-728A4F37ECCE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F18AE-D2F2-4DB8-8AFA-8B5F02D06D21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Развивающие беседы, собрания в формате 3Д со всеми участниками образовательных отношений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EDD71-3730-4E31-8286-4C7B7FC18D11}" type="parTrans" cxnId="{4BF4E5C2-515A-492A-ACC7-8C219C995171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19898D-0CFE-4FBE-928A-BFB5605829C6}" type="sibTrans" cxnId="{4BF4E5C2-515A-492A-ACC7-8C219C995171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3D8DC7-9F68-4A5A-A980-3EFE5E9A4FBB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509C6E-D7B2-4EBF-A6DE-BA9D78096335}" type="parTrans" cxnId="{FEEA2CAF-E8CD-456F-BEB7-2030E4526B1F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210EF1-FDF6-4493-8AAA-4A10D9710E5A}" type="sibTrans" cxnId="{FEEA2CAF-E8CD-456F-BEB7-2030E4526B1F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6F5B27-B514-4035-90D2-D344B69F9261}">
      <dgm:prSet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SWOT –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анализ,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PEST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анализ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SO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 –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анализ, колесо баланса, 5 Почему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13467-B2BB-4770-B741-6489A98D97CE}" type="parTrans" cxnId="{FE39B16A-989B-4919-93BB-7E96AB7C1C0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5E803-FAD8-4AB6-BE3A-C938B49FFD6D}" type="sibTrans" cxnId="{FE39B16A-989B-4919-93BB-7E96AB7C1C0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DF835-7AA7-4DB9-A55B-95F14840370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Смысловые стратегии работы с текстом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11FC4-199A-4C3E-A928-3A4F47595856}" type="parTrans" cxnId="{B2F08BD1-F57A-40AC-825B-6CC43910E829}">
      <dgm:prSet/>
      <dgm:spPr/>
      <dgm:t>
        <a:bodyPr/>
        <a:lstStyle/>
        <a:p>
          <a:endParaRPr lang="ru-RU"/>
        </a:p>
      </dgm:t>
    </dgm:pt>
    <dgm:pt modelId="{748E8D5C-BAA6-4D07-B2DC-688BC8568ED6}" type="sibTrans" cxnId="{B2F08BD1-F57A-40AC-825B-6CC43910E829}">
      <dgm:prSet/>
      <dgm:spPr/>
      <dgm:t>
        <a:bodyPr/>
        <a:lstStyle/>
        <a:p>
          <a:endParaRPr lang="ru-RU"/>
        </a:p>
      </dgm:t>
    </dgm:pt>
    <dgm:pt modelId="{D9E43820-D2EF-46E3-8326-4D3BEEDF8FEA}">
      <dgm:prSet phldrT="[Текст]"/>
      <dgm:spPr/>
      <dgm:t>
        <a:bodyPr/>
        <a:lstStyle/>
        <a:p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D5D48A-7BE4-4ADD-8850-150D3563E087}" type="parTrans" cxnId="{682854F3-BEFC-455F-9032-FB6877AA10E6}">
      <dgm:prSet/>
      <dgm:spPr/>
      <dgm:t>
        <a:bodyPr/>
        <a:lstStyle/>
        <a:p>
          <a:endParaRPr lang="ru-RU"/>
        </a:p>
      </dgm:t>
    </dgm:pt>
    <dgm:pt modelId="{1CEB6A7D-200B-4978-830E-D8CFA10E6156}" type="sibTrans" cxnId="{682854F3-BEFC-455F-9032-FB6877AA10E6}">
      <dgm:prSet/>
      <dgm:spPr/>
      <dgm:t>
        <a:bodyPr/>
        <a:lstStyle/>
        <a:p>
          <a:endParaRPr lang="ru-RU"/>
        </a:p>
      </dgm:t>
    </dgm:pt>
    <dgm:pt modelId="{A7A0FA52-6BD7-4E0B-BAC7-4D31E5537712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Тайм-менеджмент, Стресс-менеджмент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CAFDA-1E8C-41F6-9592-31994736C4A9}" type="parTrans" cxnId="{C667FF82-DFD1-4086-AD22-917B14980184}">
      <dgm:prSet/>
      <dgm:spPr/>
      <dgm:t>
        <a:bodyPr/>
        <a:lstStyle/>
        <a:p>
          <a:endParaRPr lang="ru-RU"/>
        </a:p>
      </dgm:t>
    </dgm:pt>
    <dgm:pt modelId="{B75DACC2-F2B8-4964-890D-095E693584E9}" type="sibTrans" cxnId="{C667FF82-DFD1-4086-AD22-917B14980184}">
      <dgm:prSet/>
      <dgm:spPr/>
      <dgm:t>
        <a:bodyPr/>
        <a:lstStyle/>
        <a:p>
          <a:endParaRPr lang="ru-RU"/>
        </a:p>
      </dgm:t>
    </dgm:pt>
    <dgm:pt modelId="{90831D78-F62D-4BB5-9126-67AE9EA121C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Личностно-ресурсное картирование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EBE44-F4DA-4F1F-B120-A2F40F1EC89F}" type="parTrans" cxnId="{85C07DE2-9846-40C6-AF39-A41667A2BAAA}">
      <dgm:prSet/>
      <dgm:spPr/>
      <dgm:t>
        <a:bodyPr/>
        <a:lstStyle/>
        <a:p>
          <a:endParaRPr lang="ru-RU"/>
        </a:p>
      </dgm:t>
    </dgm:pt>
    <dgm:pt modelId="{B5B432F7-1F53-4BF0-A75D-5DBB2D93DE70}" type="sibTrans" cxnId="{85C07DE2-9846-40C6-AF39-A41667A2BAAA}">
      <dgm:prSet/>
      <dgm:spPr/>
      <dgm:t>
        <a:bodyPr/>
        <a:lstStyle/>
        <a:p>
          <a:endParaRPr lang="ru-RU"/>
        </a:p>
      </dgm:t>
    </dgm:pt>
    <dgm:pt modelId="{5D23124D-9555-4482-B1C7-CC219F77B788}" type="pres">
      <dgm:prSet presAssocID="{6A372481-FEB2-49CF-8541-BB1C6C1630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74397E-FCB5-4DBF-AFFE-BE6DB84CF452}" type="pres">
      <dgm:prSet presAssocID="{B617ECDF-FCC9-4BA7-8C46-BC4B7C932189}" presName="linNode" presStyleCnt="0"/>
      <dgm:spPr/>
    </dgm:pt>
    <dgm:pt modelId="{CD0C2C51-39C8-42E8-8089-6713A061B6B8}" type="pres">
      <dgm:prSet presAssocID="{B617ECDF-FCC9-4BA7-8C46-BC4B7C93218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9C716-7772-4EBF-AB5F-0378A9CF8B85}" type="pres">
      <dgm:prSet presAssocID="{B617ECDF-FCC9-4BA7-8C46-BC4B7C93218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275D8-8D0B-4C18-93D2-F1BFB2715EA6}" type="pres">
      <dgm:prSet presAssocID="{B2093D39-9B69-44A0-BBAA-D0A13FD41A79}" presName="sp" presStyleCnt="0"/>
      <dgm:spPr/>
    </dgm:pt>
    <dgm:pt modelId="{A6E85ABB-0459-402F-B8E2-60BA3543CCE6}" type="pres">
      <dgm:prSet presAssocID="{BE0225AB-190E-4CA6-B093-7D875187D503}" presName="linNode" presStyleCnt="0"/>
      <dgm:spPr/>
    </dgm:pt>
    <dgm:pt modelId="{76501730-2461-49D2-A2E4-528F773F3FBF}" type="pres">
      <dgm:prSet presAssocID="{BE0225AB-190E-4CA6-B093-7D875187D503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008E7-82D0-4D12-817A-839674D6A93D}" type="pres">
      <dgm:prSet presAssocID="{BE0225AB-190E-4CA6-B093-7D875187D503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E12A6-AE3B-4248-8A80-AC8418BCBD9F}" type="pres">
      <dgm:prSet presAssocID="{9B542328-4D56-4CA3-9D40-27E2E637EE80}" presName="sp" presStyleCnt="0"/>
      <dgm:spPr/>
    </dgm:pt>
    <dgm:pt modelId="{9B3F2005-5B61-458F-B786-CD91B3E87972}" type="pres">
      <dgm:prSet presAssocID="{F58AF4E3-F30C-421A-99CA-C663BE25AB6E}" presName="linNode" presStyleCnt="0"/>
      <dgm:spPr/>
    </dgm:pt>
    <dgm:pt modelId="{DABAB3B4-2425-4D3A-B07B-40650F8942A7}" type="pres">
      <dgm:prSet presAssocID="{F58AF4E3-F30C-421A-99CA-C663BE25AB6E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202FF-950C-4254-9CD8-B10FD8808F20}" type="pres">
      <dgm:prSet presAssocID="{F58AF4E3-F30C-421A-99CA-C663BE25AB6E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F08FF-EEF6-416A-BDD4-9ECC4AA8C46E}" type="pres">
      <dgm:prSet presAssocID="{DA840FEE-C674-4C1E-BF99-226407B45E8D}" presName="sp" presStyleCnt="0"/>
      <dgm:spPr/>
    </dgm:pt>
    <dgm:pt modelId="{B8CF0165-C07F-444D-AF96-9D0BCFE5BA30}" type="pres">
      <dgm:prSet presAssocID="{2DE897CC-9571-446B-BE77-42BEDBE304CC}" presName="linNode" presStyleCnt="0"/>
      <dgm:spPr/>
    </dgm:pt>
    <dgm:pt modelId="{9B06FED7-1DDF-47B7-9BB0-594D36A78E17}" type="pres">
      <dgm:prSet presAssocID="{2DE897CC-9571-446B-BE77-42BEDBE304C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969EB-9014-49F5-BF12-2535F5FABB33}" type="pres">
      <dgm:prSet presAssocID="{2DE897CC-9571-446B-BE77-42BEDBE304CC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2CE5-9F8F-4AC4-A435-B24144F5B316}" type="pres">
      <dgm:prSet presAssocID="{AC356405-5F0D-4B03-AC50-FED40C17E160}" presName="sp" presStyleCnt="0"/>
      <dgm:spPr/>
    </dgm:pt>
    <dgm:pt modelId="{05D1B3E3-0491-49B9-B6E0-4B7BA836716F}" type="pres">
      <dgm:prSet presAssocID="{753D8DC7-9F68-4A5A-A980-3EFE5E9A4FBB}" presName="linNode" presStyleCnt="0"/>
      <dgm:spPr/>
    </dgm:pt>
    <dgm:pt modelId="{BEBB9458-5ED5-4430-BD4E-7D20951A48FE}" type="pres">
      <dgm:prSet presAssocID="{753D8DC7-9F68-4A5A-A980-3EFE5E9A4FB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FC98B-FD02-4283-B72C-47F60D202EA7}" type="pres">
      <dgm:prSet presAssocID="{753D8DC7-9F68-4A5A-A980-3EFE5E9A4FB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4E5C2-515A-492A-ACC7-8C219C995171}" srcId="{2DE897CC-9571-446B-BE77-42BEDBE304CC}" destId="{D97F18AE-D2F2-4DB8-8AFA-8B5F02D06D21}" srcOrd="0" destOrd="0" parTransId="{DDAEDD71-3730-4E31-8286-4C7B7FC18D11}" sibTransId="{B019898D-0CFE-4FBE-928A-BFB5605829C6}"/>
    <dgm:cxn modelId="{3D9306A8-A328-4D48-841D-207A74E560EE}" srcId="{6A372481-FEB2-49CF-8541-BB1C6C1630B2}" destId="{F58AF4E3-F30C-421A-99CA-C663BE25AB6E}" srcOrd="2" destOrd="0" parTransId="{1F78A101-7D3D-46BF-A96A-0C3B7393862D}" sibTransId="{DA840FEE-C674-4C1E-BF99-226407B45E8D}"/>
    <dgm:cxn modelId="{1A7030D7-188F-4A2B-A4FD-9384F4E503E8}" type="presOf" srcId="{D9E43820-D2EF-46E3-8326-4D3BEEDF8FEA}" destId="{4EF202FF-950C-4254-9CD8-B10FD8808F20}" srcOrd="0" destOrd="2" presId="urn:microsoft.com/office/officeart/2005/8/layout/vList5"/>
    <dgm:cxn modelId="{5F419187-57FF-4670-ADC9-EECE89EAB4DB}" type="presOf" srcId="{8B83DD5C-67DB-475D-8EBD-684DC095D591}" destId="{953008E7-82D0-4D12-817A-839674D6A93D}" srcOrd="0" destOrd="2" presId="urn:microsoft.com/office/officeart/2005/8/layout/vList5"/>
    <dgm:cxn modelId="{255714DC-9D88-4688-9C1C-44061C0DB267}" srcId="{6A372481-FEB2-49CF-8541-BB1C6C1630B2}" destId="{BE0225AB-190E-4CA6-B093-7D875187D503}" srcOrd="1" destOrd="0" parTransId="{9AB76E43-9D05-4B96-844F-ACA929373737}" sibTransId="{9B542328-4D56-4CA3-9D40-27E2E637EE80}"/>
    <dgm:cxn modelId="{05D58C14-DDE2-4475-BF12-7038860BFD6C}" srcId="{F58AF4E3-F30C-421A-99CA-C663BE25AB6E}" destId="{9CD8953E-3DC1-4E00-9E85-60FFD17FC80A}" srcOrd="0" destOrd="0" parTransId="{A732A596-12BF-4B95-A173-0935C78D3AB8}" sibTransId="{E7C46AC2-43B0-450D-93EE-6AF2FDBA63CB}"/>
    <dgm:cxn modelId="{F70D6C20-5765-4A17-8CB3-EEB8EC94B465}" srcId="{BE0225AB-190E-4CA6-B093-7D875187D503}" destId="{0757CA37-0974-49A1-9441-EFABD2AA6EB0}" srcOrd="1" destOrd="0" parTransId="{5CB4A1A7-4AB5-41B8-935D-36EC31F1BBE1}" sibTransId="{F26B990E-325C-4EBE-9038-C34EA89CAF56}"/>
    <dgm:cxn modelId="{AB73BDE3-4851-489F-A0C6-2E2883532946}" type="presOf" srcId="{8C6F5B27-B514-4035-90D2-D344B69F9261}" destId="{7BAFC98B-FD02-4283-B72C-47F60D202EA7}" srcOrd="0" destOrd="0" presId="urn:microsoft.com/office/officeart/2005/8/layout/vList5"/>
    <dgm:cxn modelId="{A60CFDD4-7256-46E8-A4C2-CC2C67328CCC}" srcId="{B617ECDF-FCC9-4BA7-8C46-BC4B7C932189}" destId="{B448B4B0-2425-4ADE-943F-3F8959BC52B3}" srcOrd="0" destOrd="0" parTransId="{9B691988-56EA-4405-A92A-A5372A74BFCE}" sibTransId="{E9621ADA-74CB-4E8D-88E3-187021398F96}"/>
    <dgm:cxn modelId="{E0F7391D-5584-49B2-A940-C009C1EC9148}" srcId="{BE0225AB-190E-4CA6-B093-7D875187D503}" destId="{8B83DD5C-67DB-475D-8EBD-684DC095D591}" srcOrd="2" destOrd="0" parTransId="{7F9FDA7E-6EE0-4A0E-886C-D103A679AE93}" sibTransId="{DAB423D6-94D8-443C-B920-B0C827196AD2}"/>
    <dgm:cxn modelId="{C667FF82-DFD1-4086-AD22-917B14980184}" srcId="{2DE897CC-9571-446B-BE77-42BEDBE304CC}" destId="{A7A0FA52-6BD7-4E0B-BAC7-4D31E5537712}" srcOrd="1" destOrd="0" parTransId="{991CAFDA-1E8C-41F6-9592-31994736C4A9}" sibTransId="{B75DACC2-F2B8-4964-890D-095E693584E9}"/>
    <dgm:cxn modelId="{1714EA4A-F77D-4F71-8DA3-1BC970342972}" type="presOf" srcId="{A7A0FA52-6BD7-4E0B-BAC7-4D31E5537712}" destId="{CC2969EB-9014-49F5-BF12-2535F5FABB33}" srcOrd="0" destOrd="1" presId="urn:microsoft.com/office/officeart/2005/8/layout/vList5"/>
    <dgm:cxn modelId="{FE794DE4-2F8D-4F8F-B777-52CC8620D780}" type="presOf" srcId="{BE0225AB-190E-4CA6-B093-7D875187D503}" destId="{76501730-2461-49D2-A2E4-528F773F3FBF}" srcOrd="0" destOrd="0" presId="urn:microsoft.com/office/officeart/2005/8/layout/vList5"/>
    <dgm:cxn modelId="{7DB474F7-08FB-4B12-AE15-D73273E7AC36}" type="presOf" srcId="{6A372481-FEB2-49CF-8541-BB1C6C1630B2}" destId="{5D23124D-9555-4482-B1C7-CC219F77B788}" srcOrd="0" destOrd="0" presId="urn:microsoft.com/office/officeart/2005/8/layout/vList5"/>
    <dgm:cxn modelId="{FEEA2CAF-E8CD-456F-BEB7-2030E4526B1F}" srcId="{6A372481-FEB2-49CF-8541-BB1C6C1630B2}" destId="{753D8DC7-9F68-4A5A-A980-3EFE5E9A4FBB}" srcOrd="4" destOrd="0" parTransId="{1C509C6E-D7B2-4EBF-A6DE-BA9D78096335}" sibTransId="{6F210EF1-FDF6-4493-8AAA-4A10D9710E5A}"/>
    <dgm:cxn modelId="{BFBD9484-8712-4663-B0D3-A2BFD238348E}" type="presOf" srcId="{D97F18AE-D2F2-4DB8-8AFA-8B5F02D06D21}" destId="{CC2969EB-9014-49F5-BF12-2535F5FABB33}" srcOrd="0" destOrd="0" presId="urn:microsoft.com/office/officeart/2005/8/layout/vList5"/>
    <dgm:cxn modelId="{ED07D030-3D60-4CCF-821F-CDC47711775B}" type="presOf" srcId="{90831D78-F62D-4BB5-9126-67AE9EA121C8}" destId="{4EF202FF-950C-4254-9CD8-B10FD8808F20}" srcOrd="0" destOrd="1" presId="urn:microsoft.com/office/officeart/2005/8/layout/vList5"/>
    <dgm:cxn modelId="{80AA6692-B673-4928-9FC7-F0E9A294A5FF}" type="presOf" srcId="{B617ECDF-FCC9-4BA7-8C46-BC4B7C932189}" destId="{CD0C2C51-39C8-42E8-8089-6713A061B6B8}" srcOrd="0" destOrd="0" presId="urn:microsoft.com/office/officeart/2005/8/layout/vList5"/>
    <dgm:cxn modelId="{FE39B16A-989B-4919-93BB-7E96AB7C1C0A}" srcId="{753D8DC7-9F68-4A5A-A980-3EFE5E9A4FBB}" destId="{8C6F5B27-B514-4035-90D2-D344B69F9261}" srcOrd="0" destOrd="0" parTransId="{F9913467-B2BB-4770-B741-6489A98D97CE}" sibTransId="{8A15E803-FAD8-4AB6-BE3A-C938B49FFD6D}"/>
    <dgm:cxn modelId="{5F18AD0E-4543-4EFD-916F-C4133B59E320}" srcId="{6A372481-FEB2-49CF-8541-BB1C6C1630B2}" destId="{B617ECDF-FCC9-4BA7-8C46-BC4B7C932189}" srcOrd="0" destOrd="0" parTransId="{DECA9A78-1E0E-40B7-92E4-6F8D4F482FBD}" sibTransId="{B2093D39-9B69-44A0-BBAA-D0A13FD41A79}"/>
    <dgm:cxn modelId="{03E02CD9-FD90-470A-9B23-35EA314055DB}" type="presOf" srcId="{2DE897CC-9571-446B-BE77-42BEDBE304CC}" destId="{9B06FED7-1DDF-47B7-9BB0-594D36A78E17}" srcOrd="0" destOrd="0" presId="urn:microsoft.com/office/officeart/2005/8/layout/vList5"/>
    <dgm:cxn modelId="{85C07DE2-9846-40C6-AF39-A41667A2BAAA}" srcId="{F58AF4E3-F30C-421A-99CA-C663BE25AB6E}" destId="{90831D78-F62D-4BB5-9126-67AE9EA121C8}" srcOrd="1" destOrd="0" parTransId="{324EBE44-F4DA-4F1F-B120-A2F40F1EC89F}" sibTransId="{B5B432F7-1F53-4BF0-A75D-5DBB2D93DE70}"/>
    <dgm:cxn modelId="{6E303C1E-EE2D-42AA-BDD5-728A4F37ECCE}" srcId="{6A372481-FEB2-49CF-8541-BB1C6C1630B2}" destId="{2DE897CC-9571-446B-BE77-42BEDBE304CC}" srcOrd="3" destOrd="0" parTransId="{DEFC9BF7-CA78-4A12-85A2-66FC0E8552DF}" sibTransId="{AC356405-5F0D-4B03-AC50-FED40C17E160}"/>
    <dgm:cxn modelId="{757211D3-5853-4ED2-BE68-51F9778E8B3D}" type="presOf" srcId="{9CD8953E-3DC1-4E00-9E85-60FFD17FC80A}" destId="{4EF202FF-950C-4254-9CD8-B10FD8808F20}" srcOrd="0" destOrd="0" presId="urn:microsoft.com/office/officeart/2005/8/layout/vList5"/>
    <dgm:cxn modelId="{B2F08BD1-F57A-40AC-825B-6CC43910E829}" srcId="{BE0225AB-190E-4CA6-B093-7D875187D503}" destId="{01BDF835-7AA7-4DB9-A55B-95F14840370E}" srcOrd="0" destOrd="0" parTransId="{8AB11FC4-199A-4C3E-A928-3A4F47595856}" sibTransId="{748E8D5C-BAA6-4D07-B2DC-688BC8568ED6}"/>
    <dgm:cxn modelId="{AB6BE0D4-96C1-4573-BB18-639F9BEE6FA5}" type="presOf" srcId="{753D8DC7-9F68-4A5A-A980-3EFE5E9A4FBB}" destId="{BEBB9458-5ED5-4430-BD4E-7D20951A48FE}" srcOrd="0" destOrd="0" presId="urn:microsoft.com/office/officeart/2005/8/layout/vList5"/>
    <dgm:cxn modelId="{7AD0AE4A-4FAE-4195-AC97-CC6EBF2AFF33}" type="presOf" srcId="{B448B4B0-2425-4ADE-943F-3F8959BC52B3}" destId="{9489C716-7772-4EBF-AB5F-0378A9CF8B85}" srcOrd="0" destOrd="0" presId="urn:microsoft.com/office/officeart/2005/8/layout/vList5"/>
    <dgm:cxn modelId="{F8AE0C77-422B-4FC7-A781-69EBFF16AF07}" type="presOf" srcId="{F58AF4E3-F30C-421A-99CA-C663BE25AB6E}" destId="{DABAB3B4-2425-4D3A-B07B-40650F8942A7}" srcOrd="0" destOrd="0" presId="urn:microsoft.com/office/officeart/2005/8/layout/vList5"/>
    <dgm:cxn modelId="{682854F3-BEFC-455F-9032-FB6877AA10E6}" srcId="{F58AF4E3-F30C-421A-99CA-C663BE25AB6E}" destId="{D9E43820-D2EF-46E3-8326-4D3BEEDF8FEA}" srcOrd="2" destOrd="0" parTransId="{6ED5D48A-7BE4-4ADD-8850-150D3563E087}" sibTransId="{1CEB6A7D-200B-4978-830E-D8CFA10E6156}"/>
    <dgm:cxn modelId="{94BBB219-79C0-4271-9037-D7C0DAA4FF56}" type="presOf" srcId="{01BDF835-7AA7-4DB9-A55B-95F14840370E}" destId="{953008E7-82D0-4D12-817A-839674D6A93D}" srcOrd="0" destOrd="0" presId="urn:microsoft.com/office/officeart/2005/8/layout/vList5"/>
    <dgm:cxn modelId="{47F2DCFA-AA0A-4D9E-9FBB-028F03CBC1F7}" type="presOf" srcId="{0757CA37-0974-49A1-9441-EFABD2AA6EB0}" destId="{953008E7-82D0-4D12-817A-839674D6A93D}" srcOrd="0" destOrd="1" presId="urn:microsoft.com/office/officeart/2005/8/layout/vList5"/>
    <dgm:cxn modelId="{101A0EAD-937D-451F-B261-71A0A5418FE8}" type="presParOf" srcId="{5D23124D-9555-4482-B1C7-CC219F77B788}" destId="{3C74397E-FCB5-4DBF-AFFE-BE6DB84CF452}" srcOrd="0" destOrd="0" presId="urn:microsoft.com/office/officeart/2005/8/layout/vList5"/>
    <dgm:cxn modelId="{6D815540-7AE1-4583-972B-1A57C792F2EB}" type="presParOf" srcId="{3C74397E-FCB5-4DBF-AFFE-BE6DB84CF452}" destId="{CD0C2C51-39C8-42E8-8089-6713A061B6B8}" srcOrd="0" destOrd="0" presId="urn:microsoft.com/office/officeart/2005/8/layout/vList5"/>
    <dgm:cxn modelId="{3511DE71-0438-4E71-9A23-9EAF5ACABB4C}" type="presParOf" srcId="{3C74397E-FCB5-4DBF-AFFE-BE6DB84CF452}" destId="{9489C716-7772-4EBF-AB5F-0378A9CF8B85}" srcOrd="1" destOrd="0" presId="urn:microsoft.com/office/officeart/2005/8/layout/vList5"/>
    <dgm:cxn modelId="{C4385C25-F982-4B56-A61B-8917FB67C838}" type="presParOf" srcId="{5D23124D-9555-4482-B1C7-CC219F77B788}" destId="{D81275D8-8D0B-4C18-93D2-F1BFB2715EA6}" srcOrd="1" destOrd="0" presId="urn:microsoft.com/office/officeart/2005/8/layout/vList5"/>
    <dgm:cxn modelId="{BF8C6D3B-247D-42F5-A479-3445FAFBEF54}" type="presParOf" srcId="{5D23124D-9555-4482-B1C7-CC219F77B788}" destId="{A6E85ABB-0459-402F-B8E2-60BA3543CCE6}" srcOrd="2" destOrd="0" presId="urn:microsoft.com/office/officeart/2005/8/layout/vList5"/>
    <dgm:cxn modelId="{AAA114A6-E534-4F1B-ABDE-F028FBBF738C}" type="presParOf" srcId="{A6E85ABB-0459-402F-B8E2-60BA3543CCE6}" destId="{76501730-2461-49D2-A2E4-528F773F3FBF}" srcOrd="0" destOrd="0" presId="urn:microsoft.com/office/officeart/2005/8/layout/vList5"/>
    <dgm:cxn modelId="{F56C1DEF-4AD5-4074-B072-146BE251137F}" type="presParOf" srcId="{A6E85ABB-0459-402F-B8E2-60BA3543CCE6}" destId="{953008E7-82D0-4D12-817A-839674D6A93D}" srcOrd="1" destOrd="0" presId="urn:microsoft.com/office/officeart/2005/8/layout/vList5"/>
    <dgm:cxn modelId="{A1858C02-7912-4AF4-8D98-C850FECFF56E}" type="presParOf" srcId="{5D23124D-9555-4482-B1C7-CC219F77B788}" destId="{0FBE12A6-AE3B-4248-8A80-AC8418BCBD9F}" srcOrd="3" destOrd="0" presId="urn:microsoft.com/office/officeart/2005/8/layout/vList5"/>
    <dgm:cxn modelId="{5640455A-DBEB-4E43-BF6C-B5377CB59EC4}" type="presParOf" srcId="{5D23124D-9555-4482-B1C7-CC219F77B788}" destId="{9B3F2005-5B61-458F-B786-CD91B3E87972}" srcOrd="4" destOrd="0" presId="urn:microsoft.com/office/officeart/2005/8/layout/vList5"/>
    <dgm:cxn modelId="{F83E14D6-7F60-432A-8FB1-426E0DD0BA20}" type="presParOf" srcId="{9B3F2005-5B61-458F-B786-CD91B3E87972}" destId="{DABAB3B4-2425-4D3A-B07B-40650F8942A7}" srcOrd="0" destOrd="0" presId="urn:microsoft.com/office/officeart/2005/8/layout/vList5"/>
    <dgm:cxn modelId="{2B83DB60-3168-4A51-96BA-2D7093AB5FCF}" type="presParOf" srcId="{9B3F2005-5B61-458F-B786-CD91B3E87972}" destId="{4EF202FF-950C-4254-9CD8-B10FD8808F20}" srcOrd="1" destOrd="0" presId="urn:microsoft.com/office/officeart/2005/8/layout/vList5"/>
    <dgm:cxn modelId="{89CAECB6-1622-4F26-89D8-101F7A4233A7}" type="presParOf" srcId="{5D23124D-9555-4482-B1C7-CC219F77B788}" destId="{B88F08FF-EEF6-416A-BDD4-9ECC4AA8C46E}" srcOrd="5" destOrd="0" presId="urn:microsoft.com/office/officeart/2005/8/layout/vList5"/>
    <dgm:cxn modelId="{4277A091-EEF1-40EA-BE7F-A28B25162955}" type="presParOf" srcId="{5D23124D-9555-4482-B1C7-CC219F77B788}" destId="{B8CF0165-C07F-444D-AF96-9D0BCFE5BA30}" srcOrd="6" destOrd="0" presId="urn:microsoft.com/office/officeart/2005/8/layout/vList5"/>
    <dgm:cxn modelId="{F5F749D4-60F8-49ED-8FC6-0DE437F9AA0C}" type="presParOf" srcId="{B8CF0165-C07F-444D-AF96-9D0BCFE5BA30}" destId="{9B06FED7-1DDF-47B7-9BB0-594D36A78E17}" srcOrd="0" destOrd="0" presId="urn:microsoft.com/office/officeart/2005/8/layout/vList5"/>
    <dgm:cxn modelId="{1448399C-E67E-4420-A076-60FFD1D194CA}" type="presParOf" srcId="{B8CF0165-C07F-444D-AF96-9D0BCFE5BA30}" destId="{CC2969EB-9014-49F5-BF12-2535F5FABB33}" srcOrd="1" destOrd="0" presId="urn:microsoft.com/office/officeart/2005/8/layout/vList5"/>
    <dgm:cxn modelId="{6C61093A-9CBC-401B-9C13-A88BABFFC88E}" type="presParOf" srcId="{5D23124D-9555-4482-B1C7-CC219F77B788}" destId="{D02F2CE5-9F8F-4AC4-A435-B24144F5B316}" srcOrd="7" destOrd="0" presId="urn:microsoft.com/office/officeart/2005/8/layout/vList5"/>
    <dgm:cxn modelId="{8BBE5156-DD06-4AAF-9124-CD5A8E4D4085}" type="presParOf" srcId="{5D23124D-9555-4482-B1C7-CC219F77B788}" destId="{05D1B3E3-0491-49B9-B6E0-4B7BA836716F}" srcOrd="8" destOrd="0" presId="urn:microsoft.com/office/officeart/2005/8/layout/vList5"/>
    <dgm:cxn modelId="{4340E2D2-09F2-48D3-A289-941D19D80F6C}" type="presParOf" srcId="{05D1B3E3-0491-49B9-B6E0-4B7BA836716F}" destId="{BEBB9458-5ED5-4430-BD4E-7D20951A48FE}" srcOrd="0" destOrd="0" presId="urn:microsoft.com/office/officeart/2005/8/layout/vList5"/>
    <dgm:cxn modelId="{9F5844C1-680F-4929-80F6-F67EA09CB103}" type="presParOf" srcId="{05D1B3E3-0491-49B9-B6E0-4B7BA836716F}" destId="{7BAFC98B-FD02-4283-B72C-47F60D202E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191EB-8860-47D2-9DCF-712551F845BB}">
      <dsp:nvSpPr>
        <dsp:cNvPr id="0" name=""/>
        <dsp:cNvSpPr/>
      </dsp:nvSpPr>
      <dsp:spPr>
        <a:xfrm rot="5400000">
          <a:off x="7035776" y="-2791583"/>
          <a:ext cx="1326276" cy="724603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Смысловые стратегии чтения</a:t>
          </a:r>
          <a:endParaRPr lang="ru-RU" sz="39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75896" y="233040"/>
        <a:ext cx="7181294" cy="1196790"/>
      </dsp:txXfrm>
    </dsp:sp>
    <dsp:sp modelId="{F5C69FCE-A87B-4E70-AA47-BEE0958917B8}">
      <dsp:nvSpPr>
        <dsp:cNvPr id="0" name=""/>
        <dsp:cNvSpPr/>
      </dsp:nvSpPr>
      <dsp:spPr>
        <a:xfrm>
          <a:off x="0" y="0"/>
          <a:ext cx="4075896" cy="16578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и создание нормативного документа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29" y="80929"/>
        <a:ext cx="3914038" cy="1495988"/>
      </dsp:txXfrm>
    </dsp:sp>
    <dsp:sp modelId="{DF8E1779-688A-4744-8C99-28E3FA7D276E}">
      <dsp:nvSpPr>
        <dsp:cNvPr id="0" name=""/>
        <dsp:cNvSpPr/>
      </dsp:nvSpPr>
      <dsp:spPr>
        <a:xfrm rot="5400000">
          <a:off x="7035776" y="-1050845"/>
          <a:ext cx="1326276" cy="7246037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SIPOK</a:t>
          </a:r>
          <a:r>
            <a:rPr lang="ru-RU" sz="39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900" b="1" kern="1200" dirty="0" err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СОПы</a:t>
          </a:r>
          <a:endParaRPr lang="ru-RU" sz="39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75896" y="1973778"/>
        <a:ext cx="7181294" cy="1196790"/>
      </dsp:txXfrm>
    </dsp:sp>
    <dsp:sp modelId="{27BDA077-A931-413E-B872-2E45DC1AD153}">
      <dsp:nvSpPr>
        <dsp:cNvPr id="0" name=""/>
        <dsp:cNvSpPr/>
      </dsp:nvSpPr>
      <dsp:spPr>
        <a:xfrm>
          <a:off x="0" y="1743250"/>
          <a:ext cx="4075896" cy="1657846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инструкций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29" y="1824179"/>
        <a:ext cx="3914038" cy="1495988"/>
      </dsp:txXfrm>
    </dsp:sp>
    <dsp:sp modelId="{7E488B0F-17F3-4939-A269-0D889161056A}">
      <dsp:nvSpPr>
        <dsp:cNvPr id="0" name=""/>
        <dsp:cNvSpPr/>
      </dsp:nvSpPr>
      <dsp:spPr>
        <a:xfrm rot="5400000">
          <a:off x="7035776" y="689893"/>
          <a:ext cx="1326276" cy="7246037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9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интеллект карт</a:t>
          </a:r>
          <a:endParaRPr lang="ru-RU" sz="39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75896" y="3714517"/>
        <a:ext cx="7181294" cy="1196790"/>
      </dsp:txXfrm>
    </dsp:sp>
    <dsp:sp modelId="{E92F647D-A648-4DB1-A222-D2620F9980ED}">
      <dsp:nvSpPr>
        <dsp:cNvPr id="0" name=""/>
        <dsp:cNvSpPr/>
      </dsp:nvSpPr>
      <dsp:spPr>
        <a:xfrm>
          <a:off x="0" y="3483988"/>
          <a:ext cx="4075896" cy="1657846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учебного года</a:t>
          </a:r>
          <a:endParaRPr lang="ru-RU" sz="6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29" y="3564917"/>
        <a:ext cx="3914038" cy="1495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9C716-7772-4EBF-AB5F-0378A9CF8B85}">
      <dsp:nvSpPr>
        <dsp:cNvPr id="0" name=""/>
        <dsp:cNvSpPr/>
      </dsp:nvSpPr>
      <dsp:spPr>
        <a:xfrm rot="5400000">
          <a:off x="6800592" y="-2825368"/>
          <a:ext cx="955028" cy="684998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Мозговой штурм, Сессия стратегического планирования, Метод Уолта Диснея, Галерея идей, Форсайт-сессия , Бенчмаркинг, День развития организации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853115" y="168730"/>
        <a:ext cx="6803362" cy="861786"/>
      </dsp:txXfrm>
    </dsp:sp>
    <dsp:sp modelId="{CD0C2C51-39C8-42E8-8089-6713A061B6B8}">
      <dsp:nvSpPr>
        <dsp:cNvPr id="0" name=""/>
        <dsp:cNvSpPr/>
      </dsp:nvSpPr>
      <dsp:spPr>
        <a:xfrm>
          <a:off x="0" y="2730"/>
          <a:ext cx="3853115" cy="11937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</a:t>
          </a:r>
          <a:endParaRPr lang="ru-RU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76" y="61006"/>
        <a:ext cx="3736563" cy="1077234"/>
      </dsp:txXfrm>
    </dsp:sp>
    <dsp:sp modelId="{953008E7-82D0-4D12-817A-839674D6A93D}">
      <dsp:nvSpPr>
        <dsp:cNvPr id="0" name=""/>
        <dsp:cNvSpPr/>
      </dsp:nvSpPr>
      <dsp:spPr>
        <a:xfrm rot="5400000">
          <a:off x="6800592" y="-1571892"/>
          <a:ext cx="955028" cy="6849983"/>
        </a:xfrm>
        <a:prstGeom prst="round2SameRect">
          <a:avLst/>
        </a:prstGeom>
        <a:solidFill>
          <a:schemeClr val="accent4">
            <a:tint val="40000"/>
            <a:alpha val="90000"/>
            <a:hueOff val="2878480"/>
            <a:satOff val="-15315"/>
            <a:lumOff val="-87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878480"/>
              <a:satOff val="-15315"/>
              <a:lumOff val="-8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Смысловые стратегии работы с текстом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Сингапурские практики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Word cafe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»,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Open space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»,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Динамическая фасилитация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853115" y="1422206"/>
        <a:ext cx="6803362" cy="861786"/>
      </dsp:txXfrm>
    </dsp:sp>
    <dsp:sp modelId="{76501730-2461-49D2-A2E4-528F773F3FBF}">
      <dsp:nvSpPr>
        <dsp:cNvPr id="0" name=""/>
        <dsp:cNvSpPr/>
      </dsp:nvSpPr>
      <dsp:spPr>
        <a:xfrm>
          <a:off x="0" y="1256205"/>
          <a:ext cx="3853115" cy="1193786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</a:t>
          </a:r>
          <a:endParaRPr lang="ru-RU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76" y="1314481"/>
        <a:ext cx="3736563" cy="1077234"/>
      </dsp:txXfrm>
    </dsp:sp>
    <dsp:sp modelId="{4EF202FF-950C-4254-9CD8-B10FD8808F20}">
      <dsp:nvSpPr>
        <dsp:cNvPr id="0" name=""/>
        <dsp:cNvSpPr/>
      </dsp:nvSpPr>
      <dsp:spPr>
        <a:xfrm rot="5400000">
          <a:off x="6800592" y="-318417"/>
          <a:ext cx="955028" cy="6849983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Развивающие беседы с персоналом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Личностно-ресурсное картирование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853115" y="2675681"/>
        <a:ext cx="6803362" cy="861786"/>
      </dsp:txXfrm>
    </dsp:sp>
    <dsp:sp modelId="{DABAB3B4-2425-4D3A-B07B-40650F8942A7}">
      <dsp:nvSpPr>
        <dsp:cNvPr id="0" name=""/>
        <dsp:cNvSpPr/>
      </dsp:nvSpPr>
      <dsp:spPr>
        <a:xfrm>
          <a:off x="0" y="2509681"/>
          <a:ext cx="3853115" cy="1193786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Мотивирование</a:t>
          </a:r>
          <a:endParaRPr lang="ru-RU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76" y="2567957"/>
        <a:ext cx="3736563" cy="1077234"/>
      </dsp:txXfrm>
    </dsp:sp>
    <dsp:sp modelId="{CC2969EB-9014-49F5-BF12-2535F5FABB33}">
      <dsp:nvSpPr>
        <dsp:cNvPr id="0" name=""/>
        <dsp:cNvSpPr/>
      </dsp:nvSpPr>
      <dsp:spPr>
        <a:xfrm rot="5400000">
          <a:off x="6800592" y="935058"/>
          <a:ext cx="955028" cy="6849983"/>
        </a:xfrm>
        <a:prstGeom prst="round2SameRect">
          <a:avLst/>
        </a:prstGeom>
        <a:solidFill>
          <a:schemeClr val="accent4">
            <a:tint val="40000"/>
            <a:alpha val="90000"/>
            <a:hueOff val="8635439"/>
            <a:satOff val="-45946"/>
            <a:lumOff val="-261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8635439"/>
              <a:satOff val="-45946"/>
              <a:lumOff val="-2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Развивающие беседы, собрания в формате 3Д со всеми участниками образовательных отношений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Тайм-менеджмент, Стресс-менеджмент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853115" y="3929157"/>
        <a:ext cx="6803362" cy="861786"/>
      </dsp:txXfrm>
    </dsp:sp>
    <dsp:sp modelId="{9B06FED7-1DDF-47B7-9BB0-594D36A78E17}">
      <dsp:nvSpPr>
        <dsp:cNvPr id="0" name=""/>
        <dsp:cNvSpPr/>
      </dsp:nvSpPr>
      <dsp:spPr>
        <a:xfrm>
          <a:off x="0" y="3763156"/>
          <a:ext cx="3853115" cy="1193786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Регулирование</a:t>
          </a:r>
          <a:endParaRPr lang="ru-RU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76" y="3821432"/>
        <a:ext cx="3736563" cy="1077234"/>
      </dsp:txXfrm>
    </dsp:sp>
    <dsp:sp modelId="{7BAFC98B-FD02-4283-B72C-47F60D202EA7}">
      <dsp:nvSpPr>
        <dsp:cNvPr id="0" name=""/>
        <dsp:cNvSpPr/>
      </dsp:nvSpPr>
      <dsp:spPr>
        <a:xfrm rot="5400000">
          <a:off x="6800592" y="2188533"/>
          <a:ext cx="955028" cy="6849983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SWOT –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анализ, 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PEST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анализ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SO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 –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анализ, колесо баланса, 5 Почему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853115" y="5182632"/>
        <a:ext cx="6803362" cy="861786"/>
      </dsp:txXfrm>
    </dsp:sp>
    <dsp:sp modelId="{BEBB9458-5ED5-4430-BD4E-7D20951A48FE}">
      <dsp:nvSpPr>
        <dsp:cNvPr id="0" name=""/>
        <dsp:cNvSpPr/>
      </dsp:nvSpPr>
      <dsp:spPr>
        <a:xfrm>
          <a:off x="0" y="5016632"/>
          <a:ext cx="3853115" cy="1193786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</a:t>
          </a:r>
          <a:endParaRPr lang="ru-RU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76" y="5074908"/>
        <a:ext cx="3736563" cy="1077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046-D4B6-462E-B2DA-64400B5D263A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A992-3F8E-4FDB-9E39-0F5BBFC1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9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046-D4B6-462E-B2DA-64400B5D263A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A992-3F8E-4FDB-9E39-0F5BBFC1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03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046-D4B6-462E-B2DA-64400B5D263A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A992-3F8E-4FDB-9E39-0F5BBFC1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4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046-D4B6-462E-B2DA-64400B5D263A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A992-3F8E-4FDB-9E39-0F5BBFC1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6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046-D4B6-462E-B2DA-64400B5D263A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A992-3F8E-4FDB-9E39-0F5BBFC1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1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046-D4B6-462E-B2DA-64400B5D263A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A992-3F8E-4FDB-9E39-0F5BBFC1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046-D4B6-462E-B2DA-64400B5D263A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A992-3F8E-4FDB-9E39-0F5BBFC1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72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046-D4B6-462E-B2DA-64400B5D263A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A992-3F8E-4FDB-9E39-0F5BBFC1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046-D4B6-462E-B2DA-64400B5D263A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A992-3F8E-4FDB-9E39-0F5BBFC1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7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046-D4B6-462E-B2DA-64400B5D263A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A992-3F8E-4FDB-9E39-0F5BBFC1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5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046-D4B6-462E-B2DA-64400B5D263A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A992-3F8E-4FDB-9E39-0F5BBFC1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55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9DA"/>
            </a:gs>
            <a:gs pos="100000">
              <a:srgbClr val="F9EC8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50046-D4B6-462E-B2DA-64400B5D263A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0A992-3F8E-4FDB-9E39-0F5BBFC18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4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81"/>
          <a:stretch/>
        </p:blipFill>
        <p:spPr>
          <a:xfrm>
            <a:off x="3662792" y="1238596"/>
            <a:ext cx="8551025" cy="561940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5033" y="1452790"/>
            <a:ext cx="11321934" cy="2380174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управленческие технологии в условиях реализации ФГОС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6000" y="4047158"/>
            <a:ext cx="5660967" cy="1542011"/>
          </a:xfrm>
          <a:prstGeom prst="roundRect">
            <a:avLst/>
          </a:prstGeom>
          <a:solidFill>
            <a:schemeClr val="bg1"/>
          </a:solidFill>
          <a:ln>
            <a:solidFill>
              <a:srgbClr val="F9EC8D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МАОУ – Гимназии № 47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Екатеринбурга,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призер Всероссийского конкурса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«Директор школы - 2013»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Крюкова А.М.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81"/>
          <a:stretch/>
        </p:blipFill>
        <p:spPr>
          <a:xfrm>
            <a:off x="3640975" y="1238596"/>
            <a:ext cx="8551025" cy="5619404"/>
          </a:xfrm>
          <a:prstGeom prst="rect">
            <a:avLst/>
          </a:prstGeom>
        </p:spPr>
      </p:pic>
      <p:pic>
        <p:nvPicPr>
          <p:cNvPr id="4" name="Picture 2" descr="http://rulesplay.ru/images/1f7bbb7436f01ee8a6bbcae4ef143897.jpe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08" y="697949"/>
            <a:ext cx="6762383" cy="5462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5209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Это важно!!!!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Для того, чтобы педагог мог создать условия для формирования универсальных учебных действий у обучающихся, у него  должны быть развиты универсальные учебные и управленческие действия!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6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81"/>
          <a:stretch/>
        </p:blipFill>
        <p:spPr>
          <a:xfrm>
            <a:off x="3662792" y="1238596"/>
            <a:ext cx="8551025" cy="561940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6205" y="49875"/>
            <a:ext cx="11321934" cy="1188721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пример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90890747"/>
              </p:ext>
            </p:extLst>
          </p:nvPr>
        </p:nvGraphicFramePr>
        <p:xfrm>
          <a:off x="435033" y="1439333"/>
          <a:ext cx="11321934" cy="514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2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81"/>
          <a:stretch/>
        </p:blipFill>
        <p:spPr>
          <a:xfrm>
            <a:off x="3662792" y="1238596"/>
            <a:ext cx="8551025" cy="561940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5033" y="49875"/>
            <a:ext cx="11321934" cy="1188721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культура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81089731"/>
              </p:ext>
            </p:extLst>
          </p:nvPr>
        </p:nvGraphicFramePr>
        <p:xfrm>
          <a:off x="320040" y="279091"/>
          <a:ext cx="11551920" cy="657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62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71" y="1237001"/>
            <a:ext cx="8553429" cy="5620999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68862723"/>
              </p:ext>
            </p:extLst>
          </p:nvPr>
        </p:nvGraphicFramePr>
        <p:xfrm>
          <a:off x="984595" y="353906"/>
          <a:ext cx="10703099" cy="62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634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/>
              <a:t> </a:t>
            </a:r>
            <a:r>
              <a:rPr lang="ru-RU" sz="7200" dirty="0" smtClean="0"/>
              <a:t>     </a:t>
            </a:r>
            <a:r>
              <a:rPr lang="ru-RU" sz="7200" dirty="0" smtClean="0">
                <a:solidFill>
                  <a:srgbClr val="FF0000"/>
                </a:solidFill>
              </a:rPr>
              <a:t>ТОЛЬКО СИСТЕМА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        ДАЕТ РЕЗУЛЬТАТ!!!!!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0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Практико-ориентированный семинар для управленческих команд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«Создание эффективного образовательного пространства  в контексте ФГОС» </a:t>
            </a:r>
            <a:r>
              <a:rPr lang="ru-RU" dirty="0" smtClean="0"/>
              <a:t>с использованием современных управленческих и образовательных технологий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25 января с 11.00 до 16.00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на базе МАОУ-Гимназии № 47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gimnazium47.ru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</a:t>
            </a:r>
            <a:r>
              <a:rPr lang="ru-RU" dirty="0" smtClean="0"/>
              <a:t>рубрика  </a:t>
            </a:r>
            <a:r>
              <a:rPr lang="en-US" dirty="0" smtClean="0"/>
              <a:t> </a:t>
            </a:r>
            <a:r>
              <a:rPr lang="ru-RU" dirty="0" smtClean="0"/>
              <a:t>УМЦ «Призвание»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(программы, регистрационные формы)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793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231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                  Это важно!!!!</vt:lpstr>
      <vt:lpstr>Презентация PowerPoint</vt:lpstr>
      <vt:lpstr>Презентация PowerPoint</vt:lpstr>
      <vt:lpstr>Презентация PowerPoint</vt:lpstr>
      <vt:lpstr>Презентация PowerPoint</vt:lpstr>
      <vt:lpstr> Практико-ориентированный семинар для управленческих команд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olga.sd</dc:creator>
  <cp:lastModifiedBy>Директор</cp:lastModifiedBy>
  <cp:revision>40</cp:revision>
  <dcterms:created xsi:type="dcterms:W3CDTF">2015-11-20T06:45:11Z</dcterms:created>
  <dcterms:modified xsi:type="dcterms:W3CDTF">2017-12-15T09:18:45Z</dcterms:modified>
</cp:coreProperties>
</file>