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7059"/>
          <a:stretch/>
        </p:blipFill>
        <p:spPr>
          <a:xfrm>
            <a:off x="0" y="0"/>
            <a:ext cx="9144000" cy="15733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264" y="1110343"/>
            <a:ext cx="8190410" cy="2677886"/>
          </a:xfrm>
        </p:spPr>
        <p:txBody>
          <a:bodyPr>
            <a:no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Арифметические действия над числами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665" y="330958"/>
            <a:ext cx="8420669" cy="6196084"/>
          </a:xfrm>
          <a:prstGeom prst="rect">
            <a:avLst/>
          </a:prstGeom>
          <a:noFill/>
          <a:ln w="180975">
            <a:solidFill>
              <a:schemeClr val="bg1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/>
              <a:t>Работа на листочках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u="sng" dirty="0" smtClean="0"/>
              <a:t>1-й вариант</a:t>
            </a:r>
            <a:endParaRPr lang="ru-RU" sz="2800" b="1" u="sng" dirty="0" smtClean="0"/>
          </a:p>
          <a:p>
            <a:pPr algn="ctr">
              <a:buNone/>
            </a:pPr>
            <a:r>
              <a:rPr lang="ru-RU" sz="2800" dirty="0" smtClean="0"/>
              <a:t>56 : 28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  </a:t>
            </a:r>
            <a:r>
              <a:rPr lang="ru-RU" sz="2800" dirty="0" smtClean="0"/>
              <a:t>60 : 15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 </a:t>
            </a:r>
            <a:r>
              <a:rPr lang="ru-RU" sz="2800" dirty="0" smtClean="0"/>
              <a:t>95 • 5</a:t>
            </a:r>
          </a:p>
          <a:p>
            <a:pPr algn="ctr">
              <a:buNone/>
            </a:pPr>
            <a:r>
              <a:rPr lang="ru-RU" sz="2800" dirty="0" smtClean="0"/>
              <a:t>60 : 30 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48 </a:t>
            </a:r>
            <a:r>
              <a:rPr lang="ru-RU" sz="2800" dirty="0" smtClean="0"/>
              <a:t>: 12  </a:t>
            </a:r>
            <a:r>
              <a:rPr lang="ru-RU" sz="2800" dirty="0" smtClean="0"/>
              <a:t>  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88 • 5</a:t>
            </a:r>
          </a:p>
          <a:p>
            <a:pPr algn="ctr">
              <a:buNone/>
            </a:pPr>
            <a:r>
              <a:rPr lang="ru-RU" sz="2800" dirty="0" smtClean="0"/>
              <a:t>96 : 12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23 </a:t>
            </a:r>
            <a:r>
              <a:rPr lang="ru-RU" sz="2800" dirty="0" smtClean="0"/>
              <a:t>•9      </a:t>
            </a:r>
          </a:p>
          <a:p>
            <a:pPr algn="ctr">
              <a:buNone/>
            </a:pPr>
            <a:r>
              <a:rPr lang="ru-RU" sz="2800" dirty="0" smtClean="0"/>
              <a:t>76 </a:t>
            </a:r>
            <a:r>
              <a:rPr lang="ru-RU" sz="2800" dirty="0" smtClean="0"/>
              <a:t>• 2</a:t>
            </a:r>
          </a:p>
          <a:p>
            <a:pPr algn="ctr">
              <a:buNone/>
            </a:pPr>
            <a:endParaRPr lang="ru-RU" sz="2800" b="1" i="1" u="sng" dirty="0" smtClean="0"/>
          </a:p>
          <a:p>
            <a:pPr algn="ctr">
              <a:buNone/>
            </a:pPr>
            <a:r>
              <a:rPr lang="ru-RU" sz="2800" b="1" i="1" u="sng" dirty="0" smtClean="0"/>
              <a:t>2-й </a:t>
            </a:r>
            <a:r>
              <a:rPr lang="ru-RU" sz="2800" b="1" i="1" u="sng" dirty="0" smtClean="0"/>
              <a:t>вариант</a:t>
            </a:r>
            <a:endParaRPr lang="ru-RU" sz="2800" b="1" u="sng" dirty="0" smtClean="0"/>
          </a:p>
          <a:p>
            <a:pPr algn="ctr">
              <a:buNone/>
            </a:pPr>
            <a:r>
              <a:rPr lang="ru-RU" sz="2800" dirty="0" smtClean="0"/>
              <a:t>48 : 24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 </a:t>
            </a:r>
            <a:r>
              <a:rPr lang="ru-RU" sz="2800" dirty="0" smtClean="0"/>
              <a:t>52 : </a:t>
            </a:r>
            <a:r>
              <a:rPr lang="ru-RU" sz="2800" dirty="0" smtClean="0"/>
              <a:t>13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39 : 3 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52 : 4   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84 : 4</a:t>
            </a:r>
          </a:p>
          <a:p>
            <a:pPr algn="ctr">
              <a:buNone/>
            </a:pPr>
            <a:r>
              <a:rPr lang="ru-RU" sz="2800" dirty="0" smtClean="0"/>
              <a:t>46 • 2 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5 • 18 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  </a:t>
            </a:r>
            <a:r>
              <a:rPr lang="ru-RU" sz="2800" dirty="0" smtClean="0"/>
              <a:t>19 • 3</a:t>
            </a:r>
          </a:p>
          <a:p>
            <a:pPr algn="ctr">
              <a:buNone/>
            </a:pPr>
            <a:r>
              <a:rPr lang="ru-RU" sz="2800" dirty="0" smtClean="0"/>
              <a:t>4 • 17    </a:t>
            </a: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   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J:\4 класс 2016\4 класс\10.03\p088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538"/>
            <a:ext cx="9060900" cy="3747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2514"/>
            <a:ext cx="9065308" cy="282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4286" y="756943"/>
            <a:ext cx="9917410" cy="120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4241" y="2456589"/>
            <a:ext cx="9388241" cy="285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8789"/>
            <a:ext cx="9087691" cy="380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74" y="424197"/>
            <a:ext cx="4897553" cy="795801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Slide title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755110"/>
            <a:ext cx="5105400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240510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 dirty="0"/>
                <a:t>Click to add Title</a:t>
              </a: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3078710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 dirty="0"/>
                <a:t>Click to add Title</a:t>
              </a: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916910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 dirty="0"/>
                <a:t>Click to add Title</a:t>
              </a: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33600" y="5615535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103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Арифметические действия над числами</vt:lpstr>
      <vt:lpstr>Работа на листочках.</vt:lpstr>
      <vt:lpstr>Слайд 3</vt:lpstr>
      <vt:lpstr>Слайд 4</vt:lpstr>
      <vt:lpstr>Слайд 5</vt:lpstr>
      <vt:lpstr>Слайд 6</vt:lpstr>
      <vt:lpstr>Слайд 7</vt:lpstr>
      <vt:lpstr>Слайд 8</vt:lpstr>
      <vt:lpstr>Slide title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Арифметические действия над числами</dc:title>
  <cp:lastModifiedBy>Надя</cp:lastModifiedBy>
  <cp:revision>1</cp:revision>
  <dcterms:created xsi:type="dcterms:W3CDTF">2014-11-21T11:00:06Z</dcterms:created>
  <dcterms:modified xsi:type="dcterms:W3CDTF">2017-03-09T17:36:55Z</dcterms:modified>
</cp:coreProperties>
</file>