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8" r:id="rId4"/>
    <p:sldId id="262" r:id="rId5"/>
    <p:sldId id="257" r:id="rId6"/>
    <p:sldId id="260" r:id="rId7"/>
    <p:sldId id="266" r:id="rId8"/>
    <p:sldId id="270" r:id="rId9"/>
    <p:sldId id="259" r:id="rId10"/>
    <p:sldId id="271" r:id="rId11"/>
    <p:sldId id="273" r:id="rId12"/>
    <p:sldId id="261" r:id="rId13"/>
    <p:sldId id="264" r:id="rId14"/>
    <p:sldId id="265" r:id="rId15"/>
    <p:sldId id="272" r:id="rId16"/>
    <p:sldId id="263" r:id="rId17"/>
    <p:sldId id="267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4C7323-344D-4E4F-AD7D-CC4D5DED6D69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FF92642-18E7-49F3-915D-14B0CE879780}">
      <dgm:prSet phldrT="[Текст]" custT="1"/>
      <dgm:spPr/>
      <dgm:t>
        <a:bodyPr/>
        <a:lstStyle/>
        <a:p>
          <a:r>
            <a:rPr lang="ru-RU" sz="1200" dirty="0" smtClean="0">
              <a:solidFill>
                <a:sysClr val="windowText" lastClr="000000"/>
              </a:solidFill>
            </a:rPr>
            <a:t>получилось</a:t>
          </a:r>
          <a:endParaRPr lang="ru-RU" sz="1200" dirty="0">
            <a:solidFill>
              <a:sysClr val="windowText" lastClr="000000"/>
            </a:solidFill>
          </a:endParaRPr>
        </a:p>
      </dgm:t>
    </dgm:pt>
    <dgm:pt modelId="{288B729F-7B27-416F-99F1-120A99899486}" type="parTrans" cxnId="{342C833C-62E0-4D18-98FB-C8532C8CEB82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6AF0C8FA-6202-4860-89E8-96FC2DB00B57}" type="sibTrans" cxnId="{342C833C-62E0-4D18-98FB-C8532C8CEB82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0C2E3A8F-A7DB-413D-B9C6-EC267F648B18}">
      <dgm:prSet phldrT="[Текст]" phldr="1" custT="1"/>
      <dgm:spPr/>
      <dgm:t>
        <a:bodyPr/>
        <a:lstStyle/>
        <a:p>
          <a:endParaRPr lang="ru-RU" sz="1200" dirty="0">
            <a:solidFill>
              <a:sysClr val="windowText" lastClr="000000"/>
            </a:solidFill>
          </a:endParaRPr>
        </a:p>
      </dgm:t>
    </dgm:pt>
    <dgm:pt modelId="{DBA43565-BD1B-42F3-ABA9-21069F22FE35}" type="parTrans" cxnId="{2D011109-738C-4BC3-825A-97AD8204669B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069E2909-BA5C-4D38-877E-F5035FF94A17}" type="sibTrans" cxnId="{2D011109-738C-4BC3-825A-97AD8204669B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1DCF01C0-6DFB-4D76-A94F-BB0D2947894E}">
      <dgm:prSet phldrT="[Текст]" custT="1"/>
      <dgm:spPr/>
      <dgm:t>
        <a:bodyPr/>
        <a:lstStyle/>
        <a:p>
          <a:r>
            <a:rPr lang="ru-RU" sz="1200" dirty="0" smtClean="0">
              <a:solidFill>
                <a:sysClr val="windowText" lastClr="000000"/>
              </a:solidFill>
            </a:rPr>
            <a:t>презентовал</a:t>
          </a:r>
          <a:endParaRPr lang="ru-RU" sz="1200" dirty="0">
            <a:solidFill>
              <a:sysClr val="windowText" lastClr="000000"/>
            </a:solidFill>
          </a:endParaRPr>
        </a:p>
      </dgm:t>
    </dgm:pt>
    <dgm:pt modelId="{D3632911-975D-4F73-A6F7-DABFD30651C5}" type="parTrans" cxnId="{823C1102-64B7-40E7-AFE1-29E824428FDE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69F0400E-1036-45D5-A5A5-43403877ACD9}" type="sibTrans" cxnId="{823C1102-64B7-40E7-AFE1-29E824428FDE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94A5B6E2-7D7B-4923-B30C-7C540B7DCB15}">
      <dgm:prSet phldrT="[Текст]" phldr="1" custT="1"/>
      <dgm:spPr/>
      <dgm:t>
        <a:bodyPr/>
        <a:lstStyle/>
        <a:p>
          <a:endParaRPr lang="ru-RU" sz="1200" dirty="0">
            <a:solidFill>
              <a:sysClr val="windowText" lastClr="000000"/>
            </a:solidFill>
          </a:endParaRPr>
        </a:p>
      </dgm:t>
    </dgm:pt>
    <dgm:pt modelId="{3B7CEC2D-1321-4968-8A0C-15A9ED28908E}" type="parTrans" cxnId="{F7838342-04F8-40D7-BD85-40E6F67CBE14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D03F31EF-D35C-45A3-A436-F88EE17B7759}" type="sibTrans" cxnId="{F7838342-04F8-40D7-BD85-40E6F67CBE14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C7B85B54-C466-48C7-AA39-E4278B63CB1F}">
      <dgm:prSet phldrT="[Текст]" custT="1"/>
      <dgm:spPr/>
      <dgm:t>
        <a:bodyPr/>
        <a:lstStyle/>
        <a:p>
          <a:r>
            <a:rPr lang="ru-RU" sz="1200" dirty="0" smtClean="0">
              <a:solidFill>
                <a:sysClr val="windowText" lastClr="000000"/>
              </a:solidFill>
            </a:rPr>
            <a:t>внедрил</a:t>
          </a:r>
          <a:endParaRPr lang="ru-RU" sz="1200" dirty="0">
            <a:solidFill>
              <a:sysClr val="windowText" lastClr="000000"/>
            </a:solidFill>
          </a:endParaRPr>
        </a:p>
      </dgm:t>
    </dgm:pt>
    <dgm:pt modelId="{D8036CB5-B353-457F-8D83-2C4D98979A7C}" type="parTrans" cxnId="{6C47FB75-8D81-469E-A076-6EE3DEAF316C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F51F9D0C-83F9-4FE5-BDD7-A076DEF3C859}" type="sibTrans" cxnId="{6C47FB75-8D81-469E-A076-6EE3DEAF316C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90F517ED-0BA4-40A0-BED4-36F760CDA312}">
      <dgm:prSet phldrT="[Текст]" custT="1"/>
      <dgm:spPr/>
      <dgm:t>
        <a:bodyPr/>
        <a:lstStyle/>
        <a:p>
          <a:endParaRPr lang="ru-RU" sz="1200" dirty="0">
            <a:solidFill>
              <a:sysClr val="windowText" lastClr="000000"/>
            </a:solidFill>
          </a:endParaRPr>
        </a:p>
      </dgm:t>
    </dgm:pt>
    <dgm:pt modelId="{CAD26F56-5275-47A5-8E26-F505B872052D}" type="parTrans" cxnId="{C32C6EAD-5D36-4D4D-90E9-AF951CE4E3B2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1835E21F-48F7-48FA-985F-0C3DEA6B7E2D}" type="sibTrans" cxnId="{C32C6EAD-5D36-4D4D-90E9-AF951CE4E3B2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80D13B77-4187-4EB4-9B49-096F353D3BF9}">
      <dgm:prSet phldrT="[Текст]" custT="1"/>
      <dgm:spPr/>
      <dgm:t>
        <a:bodyPr/>
        <a:lstStyle/>
        <a:p>
          <a:endParaRPr lang="ru-RU" sz="1200" dirty="0">
            <a:solidFill>
              <a:sysClr val="windowText" lastClr="000000"/>
            </a:solidFill>
          </a:endParaRPr>
        </a:p>
      </dgm:t>
    </dgm:pt>
    <dgm:pt modelId="{1FE9C71C-53FB-4466-8015-EB9D8E175706}" type="parTrans" cxnId="{98B1D7D9-4B1A-4039-887B-FAD7230029DB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D3790B41-D2C3-43D2-9ACE-A1A700510502}" type="sibTrans" cxnId="{98B1D7D9-4B1A-4039-887B-FAD7230029DB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537A10D5-5E26-4675-8FCB-0EC5BEF5C420}">
      <dgm:prSet phldrT="[Текст]" custT="1"/>
      <dgm:spPr/>
      <dgm:t>
        <a:bodyPr/>
        <a:lstStyle/>
        <a:p>
          <a:r>
            <a:rPr lang="ru-RU" sz="1200" dirty="0" smtClean="0">
              <a:solidFill>
                <a:sysClr val="windowText" lastClr="000000"/>
              </a:solidFill>
            </a:rPr>
            <a:t>ФИО</a:t>
          </a:r>
          <a:endParaRPr lang="ru-RU" sz="1200" dirty="0">
            <a:solidFill>
              <a:sysClr val="windowText" lastClr="000000"/>
            </a:solidFill>
          </a:endParaRPr>
        </a:p>
      </dgm:t>
    </dgm:pt>
    <dgm:pt modelId="{F03F7C30-2AE4-4E6B-B027-B3280EA1AD95}" type="sibTrans" cxnId="{6FEEAE37-75D1-48FE-A08C-A39A56617FBA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EF4C716F-D4AF-4404-9F08-452B68D2D381}" type="parTrans" cxnId="{6FEEAE37-75D1-48FE-A08C-A39A56617FBA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E8478ACF-D164-48DB-8014-6A2DA6C093B9}">
      <dgm:prSet custT="1"/>
      <dgm:spPr/>
      <dgm:t>
        <a:bodyPr/>
        <a:lstStyle/>
        <a:p>
          <a:endParaRPr lang="ru-RU" sz="1200" dirty="0">
            <a:solidFill>
              <a:sysClr val="windowText" lastClr="000000"/>
            </a:solidFill>
          </a:endParaRPr>
        </a:p>
      </dgm:t>
    </dgm:pt>
    <dgm:pt modelId="{DDFAA1AB-AE5C-41BF-84D6-B664F03EAC00}" type="parTrans" cxnId="{59F83AA1-7E12-47E3-83BB-5B17F0474079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76EF70B1-355F-4952-A07F-523DB26C4D96}" type="sibTrans" cxnId="{59F83AA1-7E12-47E3-83BB-5B17F0474079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B4A9C06C-5157-4DB7-9EAE-7CC315B4B126}">
      <dgm:prSet custT="1"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692F1E71-8ACB-4CC5-BC28-A92B79A5A59C}" type="parTrans" cxnId="{D95260A1-40CA-4226-912D-3CE0C51258EB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3196BE81-F406-4FEC-9A12-623B2C3BDA3A}" type="sibTrans" cxnId="{D95260A1-40CA-4226-912D-3CE0C51258EB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08BF0F27-8A43-4420-B543-7942627BEBC5}">
      <dgm:prSet phldrT="[Текст]" custT="1"/>
      <dgm:spPr/>
      <dgm:t>
        <a:bodyPr/>
        <a:lstStyle/>
        <a:p>
          <a:r>
            <a:rPr lang="ru-RU" sz="1200" dirty="0" smtClean="0">
              <a:solidFill>
                <a:sysClr val="windowText" lastClr="000000"/>
              </a:solidFill>
            </a:rPr>
            <a:t>научился</a:t>
          </a:r>
          <a:endParaRPr lang="ru-RU" sz="1200" dirty="0">
            <a:solidFill>
              <a:sysClr val="windowText" lastClr="000000"/>
            </a:solidFill>
          </a:endParaRPr>
        </a:p>
      </dgm:t>
    </dgm:pt>
    <dgm:pt modelId="{34D197CD-BEB6-4F76-90B1-C8ED13770A8C}" type="parTrans" cxnId="{149A7876-9E6B-4EEB-94D2-329298D24D25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5FC4FC7E-024D-446A-BB17-68565F27181A}" type="sibTrans" cxnId="{149A7876-9E6B-4EEB-94D2-329298D24D25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0480686D-8966-4FCB-B888-E5EF5C1BDB36}">
      <dgm:prSet custT="1"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089722C0-F193-438B-AB8C-7CA4057F3671}" type="parTrans" cxnId="{0A202F5E-F503-4BF3-B7C7-7BFE3ECC078F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87FB6142-53AE-4E48-B195-21DF15ACF991}" type="sibTrans" cxnId="{0A202F5E-F503-4BF3-B7C7-7BFE3ECC078F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0020FC1B-F5B5-4854-8B4B-F36773012732}">
      <dgm:prSet custT="1"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902C62C5-A32C-4A66-A676-5F5DB4EEFA9E}" type="sibTrans" cxnId="{5B3C024B-B664-405C-9B27-CD52FDD014EF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7EF2AC3E-7AA4-4DB6-A568-E0A632B49C8C}" type="parTrans" cxnId="{5B3C024B-B664-405C-9B27-CD52FDD014EF}">
      <dgm:prSet/>
      <dgm:spPr/>
      <dgm:t>
        <a:bodyPr/>
        <a:lstStyle/>
        <a:p>
          <a:endParaRPr lang="ru-RU" sz="1200">
            <a:solidFill>
              <a:sysClr val="windowText" lastClr="000000"/>
            </a:solidFill>
          </a:endParaRPr>
        </a:p>
      </dgm:t>
    </dgm:pt>
    <dgm:pt modelId="{FAEFB9B3-E8F6-43B1-ADD6-433532A94915}" type="pres">
      <dgm:prSet presAssocID="{EE4C7323-344D-4E4F-AD7D-CC4D5DED6D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28131D3-09CB-4CE5-89FA-ED9F287D5D8F}" type="pres">
      <dgm:prSet presAssocID="{537A10D5-5E26-4675-8FCB-0EC5BEF5C420}" presName="hierRoot1" presStyleCnt="0">
        <dgm:presLayoutVars>
          <dgm:hierBranch val="init"/>
        </dgm:presLayoutVars>
      </dgm:prSet>
      <dgm:spPr/>
    </dgm:pt>
    <dgm:pt modelId="{2E626682-CD45-45FC-B283-3243523121CA}" type="pres">
      <dgm:prSet presAssocID="{537A10D5-5E26-4675-8FCB-0EC5BEF5C420}" presName="rootComposite1" presStyleCnt="0"/>
      <dgm:spPr/>
    </dgm:pt>
    <dgm:pt modelId="{0AE4DF50-D854-481B-9ABA-5BA778EB815B}" type="pres">
      <dgm:prSet presAssocID="{537A10D5-5E26-4675-8FCB-0EC5BEF5C42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2FC3E8-1E14-42EF-B58F-440CBD0DED7A}" type="pres">
      <dgm:prSet presAssocID="{537A10D5-5E26-4675-8FCB-0EC5BEF5C42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B371E0D-C16A-4910-839A-B7A4F226A224}" type="pres">
      <dgm:prSet presAssocID="{537A10D5-5E26-4675-8FCB-0EC5BEF5C420}" presName="hierChild2" presStyleCnt="0"/>
      <dgm:spPr/>
    </dgm:pt>
    <dgm:pt modelId="{98AC0C5B-99D0-4519-830A-78916424879F}" type="pres">
      <dgm:prSet presAssocID="{288B729F-7B27-416F-99F1-120A99899486}" presName="Name37" presStyleLbl="parChTrans1D2" presStyleIdx="0" presStyleCnt="4"/>
      <dgm:spPr/>
      <dgm:t>
        <a:bodyPr/>
        <a:lstStyle/>
        <a:p>
          <a:endParaRPr lang="ru-RU"/>
        </a:p>
      </dgm:t>
    </dgm:pt>
    <dgm:pt modelId="{5BDE97C4-7C3B-4618-93BD-A95FD6640F68}" type="pres">
      <dgm:prSet presAssocID="{BFF92642-18E7-49F3-915D-14B0CE879780}" presName="hierRoot2" presStyleCnt="0">
        <dgm:presLayoutVars>
          <dgm:hierBranch val="init"/>
        </dgm:presLayoutVars>
      </dgm:prSet>
      <dgm:spPr/>
    </dgm:pt>
    <dgm:pt modelId="{81C68D66-C619-4292-8F69-605FF6AD66D0}" type="pres">
      <dgm:prSet presAssocID="{BFF92642-18E7-49F3-915D-14B0CE879780}" presName="rootComposite" presStyleCnt="0"/>
      <dgm:spPr/>
    </dgm:pt>
    <dgm:pt modelId="{FD45542A-85E1-42CB-8182-2B1A5AA351F4}" type="pres">
      <dgm:prSet presAssocID="{BFF92642-18E7-49F3-915D-14B0CE879780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FA4309-6667-4497-9D33-7C2CD97FEC7F}" type="pres">
      <dgm:prSet presAssocID="{BFF92642-18E7-49F3-915D-14B0CE879780}" presName="rootConnector" presStyleLbl="node2" presStyleIdx="0" presStyleCnt="4"/>
      <dgm:spPr/>
      <dgm:t>
        <a:bodyPr/>
        <a:lstStyle/>
        <a:p>
          <a:endParaRPr lang="ru-RU"/>
        </a:p>
      </dgm:t>
    </dgm:pt>
    <dgm:pt modelId="{5030FC1A-C358-4BEC-B9FB-A5C1C0583BE4}" type="pres">
      <dgm:prSet presAssocID="{BFF92642-18E7-49F3-915D-14B0CE879780}" presName="hierChild4" presStyleCnt="0"/>
      <dgm:spPr/>
    </dgm:pt>
    <dgm:pt modelId="{09B83989-8F8F-469F-8FBC-D1DA1A7A53AF}" type="pres">
      <dgm:prSet presAssocID="{7EF2AC3E-7AA4-4DB6-A568-E0A632B49C8C}" presName="Name37" presStyleLbl="parChTrans1D3" presStyleIdx="0" presStyleCnt="7"/>
      <dgm:spPr/>
      <dgm:t>
        <a:bodyPr/>
        <a:lstStyle/>
        <a:p>
          <a:endParaRPr lang="ru-RU"/>
        </a:p>
      </dgm:t>
    </dgm:pt>
    <dgm:pt modelId="{2B8AF6A7-869E-407E-B62D-AD1DFFB7F9B0}" type="pres">
      <dgm:prSet presAssocID="{0020FC1B-F5B5-4854-8B4B-F36773012732}" presName="hierRoot2" presStyleCnt="0">
        <dgm:presLayoutVars>
          <dgm:hierBranch val="init"/>
        </dgm:presLayoutVars>
      </dgm:prSet>
      <dgm:spPr/>
    </dgm:pt>
    <dgm:pt modelId="{4EA99F4E-C453-4F3B-8BE2-66AAFCB912BA}" type="pres">
      <dgm:prSet presAssocID="{0020FC1B-F5B5-4854-8B4B-F36773012732}" presName="rootComposite" presStyleCnt="0"/>
      <dgm:spPr/>
    </dgm:pt>
    <dgm:pt modelId="{1C97132A-E3C7-4B24-8EF0-C4775DC6652A}" type="pres">
      <dgm:prSet presAssocID="{0020FC1B-F5B5-4854-8B4B-F36773012732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80EE4F-B8F2-4B41-A575-62650243D643}" type="pres">
      <dgm:prSet presAssocID="{0020FC1B-F5B5-4854-8B4B-F36773012732}" presName="rootConnector" presStyleLbl="node3" presStyleIdx="0" presStyleCnt="7"/>
      <dgm:spPr/>
      <dgm:t>
        <a:bodyPr/>
        <a:lstStyle/>
        <a:p>
          <a:endParaRPr lang="ru-RU"/>
        </a:p>
      </dgm:t>
    </dgm:pt>
    <dgm:pt modelId="{1A9D8FBB-BEED-4886-9A8B-884F0BD5AA26}" type="pres">
      <dgm:prSet presAssocID="{0020FC1B-F5B5-4854-8B4B-F36773012732}" presName="hierChild4" presStyleCnt="0"/>
      <dgm:spPr/>
    </dgm:pt>
    <dgm:pt modelId="{21EE3238-95CE-43AF-A37A-BA5E2FF45ADA}" type="pres">
      <dgm:prSet presAssocID="{0020FC1B-F5B5-4854-8B4B-F36773012732}" presName="hierChild5" presStyleCnt="0"/>
      <dgm:spPr/>
    </dgm:pt>
    <dgm:pt modelId="{74DE08C0-D064-42BD-B8DB-A9A8BE466CE7}" type="pres">
      <dgm:prSet presAssocID="{089722C0-F193-438B-AB8C-7CA4057F3671}" presName="Name37" presStyleLbl="parChTrans1D3" presStyleIdx="1" presStyleCnt="7"/>
      <dgm:spPr/>
      <dgm:t>
        <a:bodyPr/>
        <a:lstStyle/>
        <a:p>
          <a:endParaRPr lang="ru-RU"/>
        </a:p>
      </dgm:t>
    </dgm:pt>
    <dgm:pt modelId="{0181553F-F9C6-46F3-9F06-471B278F5CC7}" type="pres">
      <dgm:prSet presAssocID="{0480686D-8966-4FCB-B888-E5EF5C1BDB36}" presName="hierRoot2" presStyleCnt="0">
        <dgm:presLayoutVars>
          <dgm:hierBranch val="init"/>
        </dgm:presLayoutVars>
      </dgm:prSet>
      <dgm:spPr/>
    </dgm:pt>
    <dgm:pt modelId="{412DB590-D005-43C3-AB50-F686BCFC0825}" type="pres">
      <dgm:prSet presAssocID="{0480686D-8966-4FCB-B888-E5EF5C1BDB36}" presName="rootComposite" presStyleCnt="0"/>
      <dgm:spPr/>
    </dgm:pt>
    <dgm:pt modelId="{E421A683-FCD3-4905-93E9-29363CF4EEC3}" type="pres">
      <dgm:prSet presAssocID="{0480686D-8966-4FCB-B888-E5EF5C1BDB36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353AD03-C58D-46B9-8AB8-D9682F68F70D}" type="pres">
      <dgm:prSet presAssocID="{0480686D-8966-4FCB-B888-E5EF5C1BDB36}" presName="rootConnector" presStyleLbl="node3" presStyleIdx="1" presStyleCnt="7"/>
      <dgm:spPr/>
      <dgm:t>
        <a:bodyPr/>
        <a:lstStyle/>
        <a:p>
          <a:endParaRPr lang="ru-RU"/>
        </a:p>
      </dgm:t>
    </dgm:pt>
    <dgm:pt modelId="{2EAD0CB0-DD8F-4C76-9FDC-ED072FFFF712}" type="pres">
      <dgm:prSet presAssocID="{0480686D-8966-4FCB-B888-E5EF5C1BDB36}" presName="hierChild4" presStyleCnt="0"/>
      <dgm:spPr/>
    </dgm:pt>
    <dgm:pt modelId="{40969513-E1D9-4BC4-A1C1-449076B8EF3B}" type="pres">
      <dgm:prSet presAssocID="{0480686D-8966-4FCB-B888-E5EF5C1BDB36}" presName="hierChild5" presStyleCnt="0"/>
      <dgm:spPr/>
    </dgm:pt>
    <dgm:pt modelId="{54CA2309-5048-4CD1-9590-C0CB558B4276}" type="pres">
      <dgm:prSet presAssocID="{BFF92642-18E7-49F3-915D-14B0CE879780}" presName="hierChild5" presStyleCnt="0"/>
      <dgm:spPr/>
    </dgm:pt>
    <dgm:pt modelId="{5CF3E02D-73A1-420F-812F-B1CC0D4A127B}" type="pres">
      <dgm:prSet presAssocID="{34D197CD-BEB6-4F76-90B1-C8ED13770A8C}" presName="Name37" presStyleLbl="parChTrans1D2" presStyleIdx="1" presStyleCnt="4"/>
      <dgm:spPr/>
      <dgm:t>
        <a:bodyPr/>
        <a:lstStyle/>
        <a:p>
          <a:endParaRPr lang="ru-RU"/>
        </a:p>
      </dgm:t>
    </dgm:pt>
    <dgm:pt modelId="{8B0F2677-23DE-4108-AC30-DDCB42A124B6}" type="pres">
      <dgm:prSet presAssocID="{08BF0F27-8A43-4420-B543-7942627BEBC5}" presName="hierRoot2" presStyleCnt="0">
        <dgm:presLayoutVars>
          <dgm:hierBranch val="init"/>
        </dgm:presLayoutVars>
      </dgm:prSet>
      <dgm:spPr/>
    </dgm:pt>
    <dgm:pt modelId="{BBF74740-1272-431C-99CF-E5A66FE61CE2}" type="pres">
      <dgm:prSet presAssocID="{08BF0F27-8A43-4420-B543-7942627BEBC5}" presName="rootComposite" presStyleCnt="0"/>
      <dgm:spPr/>
    </dgm:pt>
    <dgm:pt modelId="{59B82329-760F-4AE6-81A5-AF8F464EA754}" type="pres">
      <dgm:prSet presAssocID="{08BF0F27-8A43-4420-B543-7942627BEBC5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2B27C6-D31F-4348-9FA1-A96D74484F6A}" type="pres">
      <dgm:prSet presAssocID="{08BF0F27-8A43-4420-B543-7942627BEBC5}" presName="rootConnector" presStyleLbl="node2" presStyleIdx="1" presStyleCnt="4"/>
      <dgm:spPr/>
      <dgm:t>
        <a:bodyPr/>
        <a:lstStyle/>
        <a:p>
          <a:endParaRPr lang="ru-RU"/>
        </a:p>
      </dgm:t>
    </dgm:pt>
    <dgm:pt modelId="{1A4095D7-1E53-4355-B753-BE4156E729F6}" type="pres">
      <dgm:prSet presAssocID="{08BF0F27-8A43-4420-B543-7942627BEBC5}" presName="hierChild4" presStyleCnt="0"/>
      <dgm:spPr/>
    </dgm:pt>
    <dgm:pt modelId="{A3AACA45-7FEC-4391-8FD7-6BD21B75B114}" type="pres">
      <dgm:prSet presAssocID="{DBA43565-BD1B-42F3-ABA9-21069F22FE35}" presName="Name37" presStyleLbl="parChTrans1D3" presStyleIdx="2" presStyleCnt="7"/>
      <dgm:spPr/>
      <dgm:t>
        <a:bodyPr/>
        <a:lstStyle/>
        <a:p>
          <a:endParaRPr lang="ru-RU"/>
        </a:p>
      </dgm:t>
    </dgm:pt>
    <dgm:pt modelId="{D2B92340-F4EF-46EC-B4D5-DCBF49205DF3}" type="pres">
      <dgm:prSet presAssocID="{0C2E3A8F-A7DB-413D-B9C6-EC267F648B18}" presName="hierRoot2" presStyleCnt="0">
        <dgm:presLayoutVars>
          <dgm:hierBranch val="init"/>
        </dgm:presLayoutVars>
      </dgm:prSet>
      <dgm:spPr/>
    </dgm:pt>
    <dgm:pt modelId="{B42B948C-8445-4586-8678-F8DD273D7772}" type="pres">
      <dgm:prSet presAssocID="{0C2E3A8F-A7DB-413D-B9C6-EC267F648B18}" presName="rootComposite" presStyleCnt="0"/>
      <dgm:spPr/>
    </dgm:pt>
    <dgm:pt modelId="{FC50CC30-29D5-4908-B6F1-14EF78250D9A}" type="pres">
      <dgm:prSet presAssocID="{0C2E3A8F-A7DB-413D-B9C6-EC267F648B18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BAD47E-5983-42C4-A588-E6A9A6446E15}" type="pres">
      <dgm:prSet presAssocID="{0C2E3A8F-A7DB-413D-B9C6-EC267F648B18}" presName="rootConnector" presStyleLbl="node3" presStyleIdx="2" presStyleCnt="7"/>
      <dgm:spPr/>
      <dgm:t>
        <a:bodyPr/>
        <a:lstStyle/>
        <a:p>
          <a:endParaRPr lang="ru-RU"/>
        </a:p>
      </dgm:t>
    </dgm:pt>
    <dgm:pt modelId="{87A763C3-35FD-4787-83B5-10DC81C59903}" type="pres">
      <dgm:prSet presAssocID="{0C2E3A8F-A7DB-413D-B9C6-EC267F648B18}" presName="hierChild4" presStyleCnt="0"/>
      <dgm:spPr/>
    </dgm:pt>
    <dgm:pt modelId="{787C4AF6-810D-4F68-8FA4-01CE0F32D3EC}" type="pres">
      <dgm:prSet presAssocID="{0C2E3A8F-A7DB-413D-B9C6-EC267F648B18}" presName="hierChild5" presStyleCnt="0"/>
      <dgm:spPr/>
    </dgm:pt>
    <dgm:pt modelId="{4CF57772-2691-471E-95DC-F8AEB9330A0B}" type="pres">
      <dgm:prSet presAssocID="{692F1E71-8ACB-4CC5-BC28-A92B79A5A59C}" presName="Name37" presStyleLbl="parChTrans1D3" presStyleIdx="3" presStyleCnt="7"/>
      <dgm:spPr/>
      <dgm:t>
        <a:bodyPr/>
        <a:lstStyle/>
        <a:p>
          <a:endParaRPr lang="ru-RU"/>
        </a:p>
      </dgm:t>
    </dgm:pt>
    <dgm:pt modelId="{1B42B90A-FB26-4BBE-8A9A-0D1D2FAB68D6}" type="pres">
      <dgm:prSet presAssocID="{B4A9C06C-5157-4DB7-9EAE-7CC315B4B126}" presName="hierRoot2" presStyleCnt="0">
        <dgm:presLayoutVars>
          <dgm:hierBranch val="init"/>
        </dgm:presLayoutVars>
      </dgm:prSet>
      <dgm:spPr/>
    </dgm:pt>
    <dgm:pt modelId="{E1C3BF8A-99FF-4370-8EA7-83384564E992}" type="pres">
      <dgm:prSet presAssocID="{B4A9C06C-5157-4DB7-9EAE-7CC315B4B126}" presName="rootComposite" presStyleCnt="0"/>
      <dgm:spPr/>
    </dgm:pt>
    <dgm:pt modelId="{F928F5FE-33D0-4EBA-A82A-9EC132709839}" type="pres">
      <dgm:prSet presAssocID="{B4A9C06C-5157-4DB7-9EAE-7CC315B4B126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456864-BCE4-4EB7-8A1B-1ADEF6C60DAA}" type="pres">
      <dgm:prSet presAssocID="{B4A9C06C-5157-4DB7-9EAE-7CC315B4B126}" presName="rootConnector" presStyleLbl="node3" presStyleIdx="3" presStyleCnt="7"/>
      <dgm:spPr/>
      <dgm:t>
        <a:bodyPr/>
        <a:lstStyle/>
        <a:p>
          <a:endParaRPr lang="ru-RU"/>
        </a:p>
      </dgm:t>
    </dgm:pt>
    <dgm:pt modelId="{D3D46DD9-7291-45BF-9147-9250B9256108}" type="pres">
      <dgm:prSet presAssocID="{B4A9C06C-5157-4DB7-9EAE-7CC315B4B126}" presName="hierChild4" presStyleCnt="0"/>
      <dgm:spPr/>
    </dgm:pt>
    <dgm:pt modelId="{2F2F9299-2D6B-4C1C-B2BD-CBD35191F6ED}" type="pres">
      <dgm:prSet presAssocID="{B4A9C06C-5157-4DB7-9EAE-7CC315B4B126}" presName="hierChild5" presStyleCnt="0"/>
      <dgm:spPr/>
    </dgm:pt>
    <dgm:pt modelId="{2E282328-8493-4FEB-8C12-D10690D82B12}" type="pres">
      <dgm:prSet presAssocID="{08BF0F27-8A43-4420-B543-7942627BEBC5}" presName="hierChild5" presStyleCnt="0"/>
      <dgm:spPr/>
    </dgm:pt>
    <dgm:pt modelId="{F47E303D-2D66-4AB9-896C-C8A64C1A265B}" type="pres">
      <dgm:prSet presAssocID="{D8036CB5-B353-457F-8D83-2C4D98979A7C}" presName="Name37" presStyleLbl="parChTrans1D2" presStyleIdx="2" presStyleCnt="4"/>
      <dgm:spPr/>
      <dgm:t>
        <a:bodyPr/>
        <a:lstStyle/>
        <a:p>
          <a:endParaRPr lang="ru-RU"/>
        </a:p>
      </dgm:t>
    </dgm:pt>
    <dgm:pt modelId="{8F9FF269-B318-447E-8ECE-D91518CEBA7F}" type="pres">
      <dgm:prSet presAssocID="{C7B85B54-C466-48C7-AA39-E4278B63CB1F}" presName="hierRoot2" presStyleCnt="0">
        <dgm:presLayoutVars>
          <dgm:hierBranch val="init"/>
        </dgm:presLayoutVars>
      </dgm:prSet>
      <dgm:spPr/>
    </dgm:pt>
    <dgm:pt modelId="{BC2FB691-579B-4B46-BF53-C2BBB31AA2C2}" type="pres">
      <dgm:prSet presAssocID="{C7B85B54-C466-48C7-AA39-E4278B63CB1F}" presName="rootComposite" presStyleCnt="0"/>
      <dgm:spPr/>
    </dgm:pt>
    <dgm:pt modelId="{D5D31977-98D4-4635-AB95-302E64A7EFDE}" type="pres">
      <dgm:prSet presAssocID="{C7B85B54-C466-48C7-AA39-E4278B63CB1F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B960F5-B430-4C62-BF09-B13FBEAEB176}" type="pres">
      <dgm:prSet presAssocID="{C7B85B54-C466-48C7-AA39-E4278B63CB1F}" presName="rootConnector" presStyleLbl="node2" presStyleIdx="2" presStyleCnt="4"/>
      <dgm:spPr/>
      <dgm:t>
        <a:bodyPr/>
        <a:lstStyle/>
        <a:p>
          <a:endParaRPr lang="ru-RU"/>
        </a:p>
      </dgm:t>
    </dgm:pt>
    <dgm:pt modelId="{5C41AE22-62A4-4B22-B35D-50208CBFCDB9}" type="pres">
      <dgm:prSet presAssocID="{C7B85B54-C466-48C7-AA39-E4278B63CB1F}" presName="hierChild4" presStyleCnt="0"/>
      <dgm:spPr/>
    </dgm:pt>
    <dgm:pt modelId="{463F2800-1FF7-4D27-9B48-AE41D7016A48}" type="pres">
      <dgm:prSet presAssocID="{CAD26F56-5275-47A5-8E26-F505B872052D}" presName="Name37" presStyleLbl="parChTrans1D3" presStyleIdx="4" presStyleCnt="7"/>
      <dgm:spPr/>
      <dgm:t>
        <a:bodyPr/>
        <a:lstStyle/>
        <a:p>
          <a:endParaRPr lang="ru-RU"/>
        </a:p>
      </dgm:t>
    </dgm:pt>
    <dgm:pt modelId="{9241AD23-C51C-461B-8D0B-3C68FB4F5ACE}" type="pres">
      <dgm:prSet presAssocID="{90F517ED-0BA4-40A0-BED4-36F760CDA312}" presName="hierRoot2" presStyleCnt="0">
        <dgm:presLayoutVars>
          <dgm:hierBranch val="init"/>
        </dgm:presLayoutVars>
      </dgm:prSet>
      <dgm:spPr/>
    </dgm:pt>
    <dgm:pt modelId="{979A7384-0D9E-46B9-926B-858FD16C4704}" type="pres">
      <dgm:prSet presAssocID="{90F517ED-0BA4-40A0-BED4-36F760CDA312}" presName="rootComposite" presStyleCnt="0"/>
      <dgm:spPr/>
    </dgm:pt>
    <dgm:pt modelId="{EB06411F-7DAF-4063-894C-AF8FFAB53025}" type="pres">
      <dgm:prSet presAssocID="{90F517ED-0BA4-40A0-BED4-36F760CDA312}" presName="rootText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F6E8FE-69BE-4EC5-B74F-EFB66BDAC4DC}" type="pres">
      <dgm:prSet presAssocID="{90F517ED-0BA4-40A0-BED4-36F760CDA312}" presName="rootConnector" presStyleLbl="node3" presStyleIdx="4" presStyleCnt="7"/>
      <dgm:spPr/>
      <dgm:t>
        <a:bodyPr/>
        <a:lstStyle/>
        <a:p>
          <a:endParaRPr lang="ru-RU"/>
        </a:p>
      </dgm:t>
    </dgm:pt>
    <dgm:pt modelId="{10C53E29-FF95-413A-915C-A1FAB2A0F9A0}" type="pres">
      <dgm:prSet presAssocID="{90F517ED-0BA4-40A0-BED4-36F760CDA312}" presName="hierChild4" presStyleCnt="0"/>
      <dgm:spPr/>
    </dgm:pt>
    <dgm:pt modelId="{E28DAAD6-A3AA-4EA4-AB9A-D77216BF83E4}" type="pres">
      <dgm:prSet presAssocID="{90F517ED-0BA4-40A0-BED4-36F760CDA312}" presName="hierChild5" presStyleCnt="0"/>
      <dgm:spPr/>
    </dgm:pt>
    <dgm:pt modelId="{DF7D3FDC-C2FF-47C1-8942-AC5015C930EB}" type="pres">
      <dgm:prSet presAssocID="{DDFAA1AB-AE5C-41BF-84D6-B664F03EAC00}" presName="Name37" presStyleLbl="parChTrans1D3" presStyleIdx="5" presStyleCnt="7"/>
      <dgm:spPr/>
      <dgm:t>
        <a:bodyPr/>
        <a:lstStyle/>
        <a:p>
          <a:endParaRPr lang="ru-RU"/>
        </a:p>
      </dgm:t>
    </dgm:pt>
    <dgm:pt modelId="{B7F7B33D-BF92-4D61-A706-1E3CA2225FA2}" type="pres">
      <dgm:prSet presAssocID="{E8478ACF-D164-48DB-8014-6A2DA6C093B9}" presName="hierRoot2" presStyleCnt="0">
        <dgm:presLayoutVars>
          <dgm:hierBranch val="init"/>
        </dgm:presLayoutVars>
      </dgm:prSet>
      <dgm:spPr/>
    </dgm:pt>
    <dgm:pt modelId="{D207A063-5386-4F6A-86FC-5E8558A1DB0D}" type="pres">
      <dgm:prSet presAssocID="{E8478ACF-D164-48DB-8014-6A2DA6C093B9}" presName="rootComposite" presStyleCnt="0"/>
      <dgm:spPr/>
    </dgm:pt>
    <dgm:pt modelId="{BAD202FB-E33D-4C37-8FEE-CA8256FF7D21}" type="pres">
      <dgm:prSet presAssocID="{E8478ACF-D164-48DB-8014-6A2DA6C093B9}" presName="rootText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CA40DA-64D8-4DFB-9191-0E66C1072959}" type="pres">
      <dgm:prSet presAssocID="{E8478ACF-D164-48DB-8014-6A2DA6C093B9}" presName="rootConnector" presStyleLbl="node3" presStyleIdx="5" presStyleCnt="7"/>
      <dgm:spPr/>
      <dgm:t>
        <a:bodyPr/>
        <a:lstStyle/>
        <a:p>
          <a:endParaRPr lang="ru-RU"/>
        </a:p>
      </dgm:t>
    </dgm:pt>
    <dgm:pt modelId="{5F8E6F09-F369-4F53-AD1D-C897868DAE71}" type="pres">
      <dgm:prSet presAssocID="{E8478ACF-D164-48DB-8014-6A2DA6C093B9}" presName="hierChild4" presStyleCnt="0"/>
      <dgm:spPr/>
    </dgm:pt>
    <dgm:pt modelId="{141DBBF4-D87E-491B-AEF1-46AA668BB98A}" type="pres">
      <dgm:prSet presAssocID="{E8478ACF-D164-48DB-8014-6A2DA6C093B9}" presName="hierChild5" presStyleCnt="0"/>
      <dgm:spPr/>
    </dgm:pt>
    <dgm:pt modelId="{DF19D9DE-AE92-4FCA-8686-F01CECD58467}" type="pres">
      <dgm:prSet presAssocID="{C7B85B54-C466-48C7-AA39-E4278B63CB1F}" presName="hierChild5" presStyleCnt="0"/>
      <dgm:spPr/>
    </dgm:pt>
    <dgm:pt modelId="{5E123B79-7BEF-4B9F-BF18-0BCB1B80E406}" type="pres">
      <dgm:prSet presAssocID="{D3632911-975D-4F73-A6F7-DABFD30651C5}" presName="Name37" presStyleLbl="parChTrans1D2" presStyleIdx="3" presStyleCnt="4"/>
      <dgm:spPr/>
      <dgm:t>
        <a:bodyPr/>
        <a:lstStyle/>
        <a:p>
          <a:endParaRPr lang="ru-RU"/>
        </a:p>
      </dgm:t>
    </dgm:pt>
    <dgm:pt modelId="{5DF180EF-4450-4791-A56D-E7AE850A3043}" type="pres">
      <dgm:prSet presAssocID="{1DCF01C0-6DFB-4D76-A94F-BB0D2947894E}" presName="hierRoot2" presStyleCnt="0">
        <dgm:presLayoutVars>
          <dgm:hierBranch val="init"/>
        </dgm:presLayoutVars>
      </dgm:prSet>
      <dgm:spPr/>
    </dgm:pt>
    <dgm:pt modelId="{5CB93B9D-7048-4ABA-9C51-BF7A7689FA08}" type="pres">
      <dgm:prSet presAssocID="{1DCF01C0-6DFB-4D76-A94F-BB0D2947894E}" presName="rootComposite" presStyleCnt="0"/>
      <dgm:spPr/>
    </dgm:pt>
    <dgm:pt modelId="{138427CD-70D7-4739-88A4-54C2FE95A491}" type="pres">
      <dgm:prSet presAssocID="{1DCF01C0-6DFB-4D76-A94F-BB0D2947894E}" presName="rootText" presStyleLbl="node2" presStyleIdx="3" presStyleCnt="4" custLinFactNeighborX="-2927" custLinFactNeighborY="136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B9F4EC-8AA9-4256-B190-4CDDD6D100CD}" type="pres">
      <dgm:prSet presAssocID="{1DCF01C0-6DFB-4D76-A94F-BB0D2947894E}" presName="rootConnector" presStyleLbl="node2" presStyleIdx="3" presStyleCnt="4"/>
      <dgm:spPr/>
      <dgm:t>
        <a:bodyPr/>
        <a:lstStyle/>
        <a:p>
          <a:endParaRPr lang="ru-RU"/>
        </a:p>
      </dgm:t>
    </dgm:pt>
    <dgm:pt modelId="{C93918CE-1F08-4F56-8166-A6BE80C5EF8F}" type="pres">
      <dgm:prSet presAssocID="{1DCF01C0-6DFB-4D76-A94F-BB0D2947894E}" presName="hierChild4" presStyleCnt="0"/>
      <dgm:spPr/>
    </dgm:pt>
    <dgm:pt modelId="{04CCF6B0-1E50-41B6-9879-E286D9E9E8B8}" type="pres">
      <dgm:prSet presAssocID="{3B7CEC2D-1321-4968-8A0C-15A9ED28908E}" presName="Name37" presStyleLbl="parChTrans1D3" presStyleIdx="6" presStyleCnt="7"/>
      <dgm:spPr/>
      <dgm:t>
        <a:bodyPr/>
        <a:lstStyle/>
        <a:p>
          <a:endParaRPr lang="ru-RU"/>
        </a:p>
      </dgm:t>
    </dgm:pt>
    <dgm:pt modelId="{BFBE9C06-B205-44C1-9BD6-7826EFDEE32F}" type="pres">
      <dgm:prSet presAssocID="{94A5B6E2-7D7B-4923-B30C-7C540B7DCB15}" presName="hierRoot2" presStyleCnt="0">
        <dgm:presLayoutVars>
          <dgm:hierBranch val="init"/>
        </dgm:presLayoutVars>
      </dgm:prSet>
      <dgm:spPr/>
    </dgm:pt>
    <dgm:pt modelId="{32B64DC2-3E58-46FD-89DD-63D3E39010B5}" type="pres">
      <dgm:prSet presAssocID="{94A5B6E2-7D7B-4923-B30C-7C540B7DCB15}" presName="rootComposite" presStyleCnt="0"/>
      <dgm:spPr/>
    </dgm:pt>
    <dgm:pt modelId="{C06A64F9-E36B-48A5-86DA-2766EF3F76A5}" type="pres">
      <dgm:prSet presAssocID="{94A5B6E2-7D7B-4923-B30C-7C540B7DCB15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2F90B8-F92F-4A01-B767-A664973EF61A}" type="pres">
      <dgm:prSet presAssocID="{94A5B6E2-7D7B-4923-B30C-7C540B7DCB15}" presName="rootConnector" presStyleLbl="node3" presStyleIdx="6" presStyleCnt="7"/>
      <dgm:spPr/>
      <dgm:t>
        <a:bodyPr/>
        <a:lstStyle/>
        <a:p>
          <a:endParaRPr lang="ru-RU"/>
        </a:p>
      </dgm:t>
    </dgm:pt>
    <dgm:pt modelId="{87E52F6D-2742-4CB1-982F-DAE5685E3904}" type="pres">
      <dgm:prSet presAssocID="{94A5B6E2-7D7B-4923-B30C-7C540B7DCB15}" presName="hierChild4" presStyleCnt="0"/>
      <dgm:spPr/>
    </dgm:pt>
    <dgm:pt modelId="{E2298763-3E36-4DFB-8DD3-FF63AD580DEB}" type="pres">
      <dgm:prSet presAssocID="{1FE9C71C-53FB-4466-8015-EB9D8E175706}" presName="Name37" presStyleLbl="parChTrans1D4" presStyleIdx="0" presStyleCnt="1"/>
      <dgm:spPr/>
      <dgm:t>
        <a:bodyPr/>
        <a:lstStyle/>
        <a:p>
          <a:endParaRPr lang="ru-RU"/>
        </a:p>
      </dgm:t>
    </dgm:pt>
    <dgm:pt modelId="{20D9089D-3BBE-4FFB-86E3-94ABCE1A3732}" type="pres">
      <dgm:prSet presAssocID="{80D13B77-4187-4EB4-9B49-096F353D3BF9}" presName="hierRoot2" presStyleCnt="0">
        <dgm:presLayoutVars>
          <dgm:hierBranch val="init"/>
        </dgm:presLayoutVars>
      </dgm:prSet>
      <dgm:spPr/>
    </dgm:pt>
    <dgm:pt modelId="{C45D13EA-A697-4BF7-8F15-A376919CD05A}" type="pres">
      <dgm:prSet presAssocID="{80D13B77-4187-4EB4-9B49-096F353D3BF9}" presName="rootComposite" presStyleCnt="0"/>
      <dgm:spPr/>
    </dgm:pt>
    <dgm:pt modelId="{069DBFAF-68D0-4F9B-960F-2C9362FE6DA9}" type="pres">
      <dgm:prSet presAssocID="{80D13B77-4187-4EB4-9B49-096F353D3BF9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8684F8-4537-461C-BFEA-87C218EBFE01}" type="pres">
      <dgm:prSet presAssocID="{80D13B77-4187-4EB4-9B49-096F353D3BF9}" presName="rootConnector" presStyleLbl="node4" presStyleIdx="0" presStyleCnt="1"/>
      <dgm:spPr/>
      <dgm:t>
        <a:bodyPr/>
        <a:lstStyle/>
        <a:p>
          <a:endParaRPr lang="ru-RU"/>
        </a:p>
      </dgm:t>
    </dgm:pt>
    <dgm:pt modelId="{5674550B-9A28-4F58-8835-6D70E8A5E4F9}" type="pres">
      <dgm:prSet presAssocID="{80D13B77-4187-4EB4-9B49-096F353D3BF9}" presName="hierChild4" presStyleCnt="0"/>
      <dgm:spPr/>
    </dgm:pt>
    <dgm:pt modelId="{27EE88A7-DC3E-4841-97A9-413FBED03B27}" type="pres">
      <dgm:prSet presAssocID="{80D13B77-4187-4EB4-9B49-096F353D3BF9}" presName="hierChild5" presStyleCnt="0"/>
      <dgm:spPr/>
    </dgm:pt>
    <dgm:pt modelId="{AB30FC47-9A58-4B50-8EEC-4ED9AD203F26}" type="pres">
      <dgm:prSet presAssocID="{94A5B6E2-7D7B-4923-B30C-7C540B7DCB15}" presName="hierChild5" presStyleCnt="0"/>
      <dgm:spPr/>
    </dgm:pt>
    <dgm:pt modelId="{6262825E-F5DD-453C-BECB-FE2E744BC1E1}" type="pres">
      <dgm:prSet presAssocID="{1DCF01C0-6DFB-4D76-A94F-BB0D2947894E}" presName="hierChild5" presStyleCnt="0"/>
      <dgm:spPr/>
    </dgm:pt>
    <dgm:pt modelId="{496E9DC1-997A-440C-83A7-F0CC75D5935C}" type="pres">
      <dgm:prSet presAssocID="{537A10D5-5E26-4675-8FCB-0EC5BEF5C420}" presName="hierChild3" presStyleCnt="0"/>
      <dgm:spPr/>
    </dgm:pt>
  </dgm:ptLst>
  <dgm:cxnLst>
    <dgm:cxn modelId="{65F2689A-F416-4F52-B72F-3EAB48441EFB}" type="presOf" srcId="{1DCF01C0-6DFB-4D76-A94F-BB0D2947894E}" destId="{30B9F4EC-8AA9-4256-B190-4CDDD6D100CD}" srcOrd="1" destOrd="0" presId="urn:microsoft.com/office/officeart/2005/8/layout/orgChart1"/>
    <dgm:cxn modelId="{648E0BD4-1062-4BD0-9233-FFE76525BA15}" type="presOf" srcId="{BFF92642-18E7-49F3-915D-14B0CE879780}" destId="{52FA4309-6667-4497-9D33-7C2CD97FEC7F}" srcOrd="1" destOrd="0" presId="urn:microsoft.com/office/officeart/2005/8/layout/orgChart1"/>
    <dgm:cxn modelId="{3AD82154-5F79-415B-AD1C-EAB3B3250299}" type="presOf" srcId="{B4A9C06C-5157-4DB7-9EAE-7CC315B4B126}" destId="{2B456864-BCE4-4EB7-8A1B-1ADEF6C60DAA}" srcOrd="1" destOrd="0" presId="urn:microsoft.com/office/officeart/2005/8/layout/orgChart1"/>
    <dgm:cxn modelId="{79808B42-32D8-4915-9C18-4E2EBABF304C}" type="presOf" srcId="{0C2E3A8F-A7DB-413D-B9C6-EC267F648B18}" destId="{FC50CC30-29D5-4908-B6F1-14EF78250D9A}" srcOrd="0" destOrd="0" presId="urn:microsoft.com/office/officeart/2005/8/layout/orgChart1"/>
    <dgm:cxn modelId="{D5F257AD-F9D0-4B03-8EA0-705FD7590788}" type="presOf" srcId="{1FE9C71C-53FB-4466-8015-EB9D8E175706}" destId="{E2298763-3E36-4DFB-8DD3-FF63AD580DEB}" srcOrd="0" destOrd="0" presId="urn:microsoft.com/office/officeart/2005/8/layout/orgChart1"/>
    <dgm:cxn modelId="{149A7876-9E6B-4EEB-94D2-329298D24D25}" srcId="{537A10D5-5E26-4675-8FCB-0EC5BEF5C420}" destId="{08BF0F27-8A43-4420-B543-7942627BEBC5}" srcOrd="1" destOrd="0" parTransId="{34D197CD-BEB6-4F76-90B1-C8ED13770A8C}" sibTransId="{5FC4FC7E-024D-446A-BB17-68565F27181A}"/>
    <dgm:cxn modelId="{2B02DFC0-7C92-4D46-A2A1-D059999F3064}" type="presOf" srcId="{94A5B6E2-7D7B-4923-B30C-7C540B7DCB15}" destId="{C06A64F9-E36B-48A5-86DA-2766EF3F76A5}" srcOrd="0" destOrd="0" presId="urn:microsoft.com/office/officeart/2005/8/layout/orgChart1"/>
    <dgm:cxn modelId="{ED2B459C-B68B-44DB-BD37-552B39840A3E}" type="presOf" srcId="{CAD26F56-5275-47A5-8E26-F505B872052D}" destId="{463F2800-1FF7-4D27-9B48-AE41D7016A48}" srcOrd="0" destOrd="0" presId="urn:microsoft.com/office/officeart/2005/8/layout/orgChart1"/>
    <dgm:cxn modelId="{4D78BB49-7990-40E0-856A-D931A1241B20}" type="presOf" srcId="{08BF0F27-8A43-4420-B543-7942627BEBC5}" destId="{162B27C6-D31F-4348-9FA1-A96D74484F6A}" srcOrd="1" destOrd="0" presId="urn:microsoft.com/office/officeart/2005/8/layout/orgChart1"/>
    <dgm:cxn modelId="{112EDA35-A37C-4B06-99D0-2CC75EC5AD3E}" type="presOf" srcId="{80D13B77-4187-4EB4-9B49-096F353D3BF9}" destId="{069DBFAF-68D0-4F9B-960F-2C9362FE6DA9}" srcOrd="0" destOrd="0" presId="urn:microsoft.com/office/officeart/2005/8/layout/orgChart1"/>
    <dgm:cxn modelId="{1A15E2F4-137A-4398-B27B-D46813287F11}" type="presOf" srcId="{1DCF01C0-6DFB-4D76-A94F-BB0D2947894E}" destId="{138427CD-70D7-4739-88A4-54C2FE95A491}" srcOrd="0" destOrd="0" presId="urn:microsoft.com/office/officeart/2005/8/layout/orgChart1"/>
    <dgm:cxn modelId="{5B3C024B-B664-405C-9B27-CD52FDD014EF}" srcId="{BFF92642-18E7-49F3-915D-14B0CE879780}" destId="{0020FC1B-F5B5-4854-8B4B-F36773012732}" srcOrd="0" destOrd="0" parTransId="{7EF2AC3E-7AA4-4DB6-A568-E0A632B49C8C}" sibTransId="{902C62C5-A32C-4A66-A676-5F5DB4EEFA9E}"/>
    <dgm:cxn modelId="{58B84F49-C0A3-469E-89DB-1C21805A9E63}" type="presOf" srcId="{C7B85B54-C466-48C7-AA39-E4278B63CB1F}" destId="{D5D31977-98D4-4635-AB95-302E64A7EFDE}" srcOrd="0" destOrd="0" presId="urn:microsoft.com/office/officeart/2005/8/layout/orgChart1"/>
    <dgm:cxn modelId="{F762E22B-2B2A-487A-AE73-310E2A84A1D9}" type="presOf" srcId="{90F517ED-0BA4-40A0-BED4-36F760CDA312}" destId="{73F6E8FE-69BE-4EC5-B74F-EFB66BDAC4DC}" srcOrd="1" destOrd="0" presId="urn:microsoft.com/office/officeart/2005/8/layout/orgChart1"/>
    <dgm:cxn modelId="{D3FF9B6F-56BD-4C9B-A463-46760E576D06}" type="presOf" srcId="{34D197CD-BEB6-4F76-90B1-C8ED13770A8C}" destId="{5CF3E02D-73A1-420F-812F-B1CC0D4A127B}" srcOrd="0" destOrd="0" presId="urn:microsoft.com/office/officeart/2005/8/layout/orgChart1"/>
    <dgm:cxn modelId="{A7D8505E-00AA-4C04-ABF7-556711469A07}" type="presOf" srcId="{7EF2AC3E-7AA4-4DB6-A568-E0A632B49C8C}" destId="{09B83989-8F8F-469F-8FBC-D1DA1A7A53AF}" srcOrd="0" destOrd="0" presId="urn:microsoft.com/office/officeart/2005/8/layout/orgChart1"/>
    <dgm:cxn modelId="{E11F3FBD-4309-4384-B95C-4A03AC445AD6}" type="presOf" srcId="{3B7CEC2D-1321-4968-8A0C-15A9ED28908E}" destId="{04CCF6B0-1E50-41B6-9879-E286D9E9E8B8}" srcOrd="0" destOrd="0" presId="urn:microsoft.com/office/officeart/2005/8/layout/orgChart1"/>
    <dgm:cxn modelId="{342C833C-62E0-4D18-98FB-C8532C8CEB82}" srcId="{537A10D5-5E26-4675-8FCB-0EC5BEF5C420}" destId="{BFF92642-18E7-49F3-915D-14B0CE879780}" srcOrd="0" destOrd="0" parTransId="{288B729F-7B27-416F-99F1-120A99899486}" sibTransId="{6AF0C8FA-6202-4860-89E8-96FC2DB00B57}"/>
    <dgm:cxn modelId="{C32C6EAD-5D36-4D4D-90E9-AF951CE4E3B2}" srcId="{C7B85B54-C466-48C7-AA39-E4278B63CB1F}" destId="{90F517ED-0BA4-40A0-BED4-36F760CDA312}" srcOrd="0" destOrd="0" parTransId="{CAD26F56-5275-47A5-8E26-F505B872052D}" sibTransId="{1835E21F-48F7-48FA-985F-0C3DEA6B7E2D}"/>
    <dgm:cxn modelId="{823C1102-64B7-40E7-AFE1-29E824428FDE}" srcId="{537A10D5-5E26-4675-8FCB-0EC5BEF5C420}" destId="{1DCF01C0-6DFB-4D76-A94F-BB0D2947894E}" srcOrd="3" destOrd="0" parTransId="{D3632911-975D-4F73-A6F7-DABFD30651C5}" sibTransId="{69F0400E-1036-45D5-A5A5-43403877ACD9}"/>
    <dgm:cxn modelId="{6C47FB75-8D81-469E-A076-6EE3DEAF316C}" srcId="{537A10D5-5E26-4675-8FCB-0EC5BEF5C420}" destId="{C7B85B54-C466-48C7-AA39-E4278B63CB1F}" srcOrd="2" destOrd="0" parTransId="{D8036CB5-B353-457F-8D83-2C4D98979A7C}" sibTransId="{F51F9D0C-83F9-4FE5-BDD7-A076DEF3C859}"/>
    <dgm:cxn modelId="{59F83AA1-7E12-47E3-83BB-5B17F0474079}" srcId="{C7B85B54-C466-48C7-AA39-E4278B63CB1F}" destId="{E8478ACF-D164-48DB-8014-6A2DA6C093B9}" srcOrd="1" destOrd="0" parTransId="{DDFAA1AB-AE5C-41BF-84D6-B664F03EAC00}" sibTransId="{76EF70B1-355F-4952-A07F-523DB26C4D96}"/>
    <dgm:cxn modelId="{2D011109-738C-4BC3-825A-97AD8204669B}" srcId="{08BF0F27-8A43-4420-B543-7942627BEBC5}" destId="{0C2E3A8F-A7DB-413D-B9C6-EC267F648B18}" srcOrd="0" destOrd="0" parTransId="{DBA43565-BD1B-42F3-ABA9-21069F22FE35}" sibTransId="{069E2909-BA5C-4D38-877E-F5035FF94A17}"/>
    <dgm:cxn modelId="{9F1E1E10-8ED6-48FC-A35A-87958778FD43}" type="presOf" srcId="{DBA43565-BD1B-42F3-ABA9-21069F22FE35}" destId="{A3AACA45-7FEC-4391-8FD7-6BD21B75B114}" srcOrd="0" destOrd="0" presId="urn:microsoft.com/office/officeart/2005/8/layout/orgChart1"/>
    <dgm:cxn modelId="{EB781BC8-2CC6-4B41-88F9-C72D8B5EC461}" type="presOf" srcId="{E8478ACF-D164-48DB-8014-6A2DA6C093B9}" destId="{11CA40DA-64D8-4DFB-9191-0E66C1072959}" srcOrd="1" destOrd="0" presId="urn:microsoft.com/office/officeart/2005/8/layout/orgChart1"/>
    <dgm:cxn modelId="{3700C508-82A2-4379-9FDA-3E965BFAFAF3}" type="presOf" srcId="{EE4C7323-344D-4E4F-AD7D-CC4D5DED6D69}" destId="{FAEFB9B3-E8F6-43B1-ADD6-433532A94915}" srcOrd="0" destOrd="0" presId="urn:microsoft.com/office/officeart/2005/8/layout/orgChart1"/>
    <dgm:cxn modelId="{0BD1E816-D8BB-4517-8EE5-80C139024260}" type="presOf" srcId="{08BF0F27-8A43-4420-B543-7942627BEBC5}" destId="{59B82329-760F-4AE6-81A5-AF8F464EA754}" srcOrd="0" destOrd="0" presId="urn:microsoft.com/office/officeart/2005/8/layout/orgChart1"/>
    <dgm:cxn modelId="{0A1658AF-803C-491A-8C6D-43ACB886E770}" type="presOf" srcId="{DDFAA1AB-AE5C-41BF-84D6-B664F03EAC00}" destId="{DF7D3FDC-C2FF-47C1-8942-AC5015C930EB}" srcOrd="0" destOrd="0" presId="urn:microsoft.com/office/officeart/2005/8/layout/orgChart1"/>
    <dgm:cxn modelId="{DC221A0A-8899-405F-940E-58F28CF95AF7}" type="presOf" srcId="{0020FC1B-F5B5-4854-8B4B-F36773012732}" destId="{1C97132A-E3C7-4B24-8EF0-C4775DC6652A}" srcOrd="0" destOrd="0" presId="urn:microsoft.com/office/officeart/2005/8/layout/orgChart1"/>
    <dgm:cxn modelId="{30AF45E5-5261-4745-AA7A-C302832D58D3}" type="presOf" srcId="{E8478ACF-D164-48DB-8014-6A2DA6C093B9}" destId="{BAD202FB-E33D-4C37-8FEE-CA8256FF7D21}" srcOrd="0" destOrd="0" presId="urn:microsoft.com/office/officeart/2005/8/layout/orgChart1"/>
    <dgm:cxn modelId="{F2964342-48B1-4D7D-B2C8-4E3841073DF5}" type="presOf" srcId="{80D13B77-4187-4EB4-9B49-096F353D3BF9}" destId="{1D8684F8-4537-461C-BFEA-87C218EBFE01}" srcOrd="1" destOrd="0" presId="urn:microsoft.com/office/officeart/2005/8/layout/orgChart1"/>
    <dgm:cxn modelId="{C9A91106-141E-483C-984C-162493BCE7C5}" type="presOf" srcId="{D8036CB5-B353-457F-8D83-2C4D98979A7C}" destId="{F47E303D-2D66-4AB9-896C-C8A64C1A265B}" srcOrd="0" destOrd="0" presId="urn:microsoft.com/office/officeart/2005/8/layout/orgChart1"/>
    <dgm:cxn modelId="{0A202F5E-F503-4BF3-B7C7-7BFE3ECC078F}" srcId="{BFF92642-18E7-49F3-915D-14B0CE879780}" destId="{0480686D-8966-4FCB-B888-E5EF5C1BDB36}" srcOrd="1" destOrd="0" parTransId="{089722C0-F193-438B-AB8C-7CA4057F3671}" sibTransId="{87FB6142-53AE-4E48-B195-21DF15ACF991}"/>
    <dgm:cxn modelId="{98B1D7D9-4B1A-4039-887B-FAD7230029DB}" srcId="{94A5B6E2-7D7B-4923-B30C-7C540B7DCB15}" destId="{80D13B77-4187-4EB4-9B49-096F353D3BF9}" srcOrd="0" destOrd="0" parTransId="{1FE9C71C-53FB-4466-8015-EB9D8E175706}" sibTransId="{D3790B41-D2C3-43D2-9ACE-A1A700510502}"/>
    <dgm:cxn modelId="{D95260A1-40CA-4226-912D-3CE0C51258EB}" srcId="{08BF0F27-8A43-4420-B543-7942627BEBC5}" destId="{B4A9C06C-5157-4DB7-9EAE-7CC315B4B126}" srcOrd="1" destOrd="0" parTransId="{692F1E71-8ACB-4CC5-BC28-A92B79A5A59C}" sibTransId="{3196BE81-F406-4FEC-9A12-623B2C3BDA3A}"/>
    <dgm:cxn modelId="{1599496B-7685-4DC0-AE67-54457D0237D1}" type="presOf" srcId="{0020FC1B-F5B5-4854-8B4B-F36773012732}" destId="{CC80EE4F-B8F2-4B41-A575-62650243D643}" srcOrd="1" destOrd="0" presId="urn:microsoft.com/office/officeart/2005/8/layout/orgChart1"/>
    <dgm:cxn modelId="{045687B0-BFC8-403C-B23C-9194425D422F}" type="presOf" srcId="{D3632911-975D-4F73-A6F7-DABFD30651C5}" destId="{5E123B79-7BEF-4B9F-BF18-0BCB1B80E406}" srcOrd="0" destOrd="0" presId="urn:microsoft.com/office/officeart/2005/8/layout/orgChart1"/>
    <dgm:cxn modelId="{080037D0-4E3A-4E47-BC8D-55989266ED73}" type="presOf" srcId="{089722C0-F193-438B-AB8C-7CA4057F3671}" destId="{74DE08C0-D064-42BD-B8DB-A9A8BE466CE7}" srcOrd="0" destOrd="0" presId="urn:microsoft.com/office/officeart/2005/8/layout/orgChart1"/>
    <dgm:cxn modelId="{30B32AD8-DC26-40E9-AC90-B7EDA4F6809E}" type="presOf" srcId="{537A10D5-5E26-4675-8FCB-0EC5BEF5C420}" destId="{0AE4DF50-D854-481B-9ABA-5BA778EB815B}" srcOrd="0" destOrd="0" presId="urn:microsoft.com/office/officeart/2005/8/layout/orgChart1"/>
    <dgm:cxn modelId="{274344CE-836B-4785-A51B-FAB01507EF77}" type="presOf" srcId="{94A5B6E2-7D7B-4923-B30C-7C540B7DCB15}" destId="{812F90B8-F92F-4A01-B767-A664973EF61A}" srcOrd="1" destOrd="0" presId="urn:microsoft.com/office/officeart/2005/8/layout/orgChart1"/>
    <dgm:cxn modelId="{F7838342-04F8-40D7-BD85-40E6F67CBE14}" srcId="{1DCF01C0-6DFB-4D76-A94F-BB0D2947894E}" destId="{94A5B6E2-7D7B-4923-B30C-7C540B7DCB15}" srcOrd="0" destOrd="0" parTransId="{3B7CEC2D-1321-4968-8A0C-15A9ED28908E}" sibTransId="{D03F31EF-D35C-45A3-A436-F88EE17B7759}"/>
    <dgm:cxn modelId="{B81102C2-7F0C-44D9-BA8E-2DDA787C37B8}" type="presOf" srcId="{C7B85B54-C466-48C7-AA39-E4278B63CB1F}" destId="{54B960F5-B430-4C62-BF09-B13FBEAEB176}" srcOrd="1" destOrd="0" presId="urn:microsoft.com/office/officeart/2005/8/layout/orgChart1"/>
    <dgm:cxn modelId="{034F2DC4-6D76-4F0E-AA3B-C2DB9EE88063}" type="presOf" srcId="{0480686D-8966-4FCB-B888-E5EF5C1BDB36}" destId="{C353AD03-C58D-46B9-8AB8-D9682F68F70D}" srcOrd="1" destOrd="0" presId="urn:microsoft.com/office/officeart/2005/8/layout/orgChart1"/>
    <dgm:cxn modelId="{CF18C5F6-8A58-46E6-BF69-FA333CCF17E2}" type="presOf" srcId="{537A10D5-5E26-4675-8FCB-0EC5BEF5C420}" destId="{812FC3E8-1E14-42EF-B58F-440CBD0DED7A}" srcOrd="1" destOrd="0" presId="urn:microsoft.com/office/officeart/2005/8/layout/orgChart1"/>
    <dgm:cxn modelId="{02EF4296-D4E7-4223-B734-0E31D38E9E79}" type="presOf" srcId="{692F1E71-8ACB-4CC5-BC28-A92B79A5A59C}" destId="{4CF57772-2691-471E-95DC-F8AEB9330A0B}" srcOrd="0" destOrd="0" presId="urn:microsoft.com/office/officeart/2005/8/layout/orgChart1"/>
    <dgm:cxn modelId="{DD1FF69B-6085-49B9-BB34-A0B97C4F561D}" type="presOf" srcId="{90F517ED-0BA4-40A0-BED4-36F760CDA312}" destId="{EB06411F-7DAF-4063-894C-AF8FFAB53025}" srcOrd="0" destOrd="0" presId="urn:microsoft.com/office/officeart/2005/8/layout/orgChart1"/>
    <dgm:cxn modelId="{01908DE7-3B9C-40B5-81A8-9B5E4B066AA8}" type="presOf" srcId="{288B729F-7B27-416F-99F1-120A99899486}" destId="{98AC0C5B-99D0-4519-830A-78916424879F}" srcOrd="0" destOrd="0" presId="urn:microsoft.com/office/officeart/2005/8/layout/orgChart1"/>
    <dgm:cxn modelId="{6FEEAE37-75D1-48FE-A08C-A39A56617FBA}" srcId="{EE4C7323-344D-4E4F-AD7D-CC4D5DED6D69}" destId="{537A10D5-5E26-4675-8FCB-0EC5BEF5C420}" srcOrd="0" destOrd="0" parTransId="{EF4C716F-D4AF-4404-9F08-452B68D2D381}" sibTransId="{F03F7C30-2AE4-4E6B-B027-B3280EA1AD95}"/>
    <dgm:cxn modelId="{28F03F2B-4055-47F7-A930-48AE13C0B88E}" type="presOf" srcId="{0C2E3A8F-A7DB-413D-B9C6-EC267F648B18}" destId="{A8BAD47E-5983-42C4-A588-E6A9A6446E15}" srcOrd="1" destOrd="0" presId="urn:microsoft.com/office/officeart/2005/8/layout/orgChart1"/>
    <dgm:cxn modelId="{9ED35BA8-4757-43B9-B1F0-8EFD2EAE1700}" type="presOf" srcId="{B4A9C06C-5157-4DB7-9EAE-7CC315B4B126}" destId="{F928F5FE-33D0-4EBA-A82A-9EC132709839}" srcOrd="0" destOrd="0" presId="urn:microsoft.com/office/officeart/2005/8/layout/orgChart1"/>
    <dgm:cxn modelId="{5B621254-B9B1-421F-B2C3-0E444EA3BBFC}" type="presOf" srcId="{0480686D-8966-4FCB-B888-E5EF5C1BDB36}" destId="{E421A683-FCD3-4905-93E9-29363CF4EEC3}" srcOrd="0" destOrd="0" presId="urn:microsoft.com/office/officeart/2005/8/layout/orgChart1"/>
    <dgm:cxn modelId="{16F7FB54-977E-4A17-88B9-DEC6A7B6178C}" type="presOf" srcId="{BFF92642-18E7-49F3-915D-14B0CE879780}" destId="{FD45542A-85E1-42CB-8182-2B1A5AA351F4}" srcOrd="0" destOrd="0" presId="urn:microsoft.com/office/officeart/2005/8/layout/orgChart1"/>
    <dgm:cxn modelId="{4398CF8B-3434-4B29-8C44-0B30A076050E}" type="presParOf" srcId="{FAEFB9B3-E8F6-43B1-ADD6-433532A94915}" destId="{B28131D3-09CB-4CE5-89FA-ED9F287D5D8F}" srcOrd="0" destOrd="0" presId="urn:microsoft.com/office/officeart/2005/8/layout/orgChart1"/>
    <dgm:cxn modelId="{921CCF27-6F87-45AE-B6DF-CBC40B0B048D}" type="presParOf" srcId="{B28131D3-09CB-4CE5-89FA-ED9F287D5D8F}" destId="{2E626682-CD45-45FC-B283-3243523121CA}" srcOrd="0" destOrd="0" presId="urn:microsoft.com/office/officeart/2005/8/layout/orgChart1"/>
    <dgm:cxn modelId="{532D52BD-E142-4BF3-806B-16D54095C55E}" type="presParOf" srcId="{2E626682-CD45-45FC-B283-3243523121CA}" destId="{0AE4DF50-D854-481B-9ABA-5BA778EB815B}" srcOrd="0" destOrd="0" presId="urn:microsoft.com/office/officeart/2005/8/layout/orgChart1"/>
    <dgm:cxn modelId="{DD19EB53-FF9C-472E-A688-B4C909E9ADE4}" type="presParOf" srcId="{2E626682-CD45-45FC-B283-3243523121CA}" destId="{812FC3E8-1E14-42EF-B58F-440CBD0DED7A}" srcOrd="1" destOrd="0" presId="urn:microsoft.com/office/officeart/2005/8/layout/orgChart1"/>
    <dgm:cxn modelId="{46E6EA92-1F7E-4628-9B04-EBD601B43327}" type="presParOf" srcId="{B28131D3-09CB-4CE5-89FA-ED9F287D5D8F}" destId="{1B371E0D-C16A-4910-839A-B7A4F226A224}" srcOrd="1" destOrd="0" presId="urn:microsoft.com/office/officeart/2005/8/layout/orgChart1"/>
    <dgm:cxn modelId="{D8EA82F4-03E8-412C-982B-F6E5E807CDC2}" type="presParOf" srcId="{1B371E0D-C16A-4910-839A-B7A4F226A224}" destId="{98AC0C5B-99D0-4519-830A-78916424879F}" srcOrd="0" destOrd="0" presId="urn:microsoft.com/office/officeart/2005/8/layout/orgChart1"/>
    <dgm:cxn modelId="{908EA30F-DA3A-45EF-91F4-61B03998F4E8}" type="presParOf" srcId="{1B371E0D-C16A-4910-839A-B7A4F226A224}" destId="{5BDE97C4-7C3B-4618-93BD-A95FD6640F68}" srcOrd="1" destOrd="0" presId="urn:microsoft.com/office/officeart/2005/8/layout/orgChart1"/>
    <dgm:cxn modelId="{C1A14FEA-3EE9-4B45-A28D-1F2892980925}" type="presParOf" srcId="{5BDE97C4-7C3B-4618-93BD-A95FD6640F68}" destId="{81C68D66-C619-4292-8F69-605FF6AD66D0}" srcOrd="0" destOrd="0" presId="urn:microsoft.com/office/officeart/2005/8/layout/orgChart1"/>
    <dgm:cxn modelId="{E7376C40-A0FA-41A3-B970-34EAD2FFAB85}" type="presParOf" srcId="{81C68D66-C619-4292-8F69-605FF6AD66D0}" destId="{FD45542A-85E1-42CB-8182-2B1A5AA351F4}" srcOrd="0" destOrd="0" presId="urn:microsoft.com/office/officeart/2005/8/layout/orgChart1"/>
    <dgm:cxn modelId="{B58C87EF-BCE1-4C54-9D73-3D759FC08BD6}" type="presParOf" srcId="{81C68D66-C619-4292-8F69-605FF6AD66D0}" destId="{52FA4309-6667-4497-9D33-7C2CD97FEC7F}" srcOrd="1" destOrd="0" presId="urn:microsoft.com/office/officeart/2005/8/layout/orgChart1"/>
    <dgm:cxn modelId="{7099583B-0C7A-4F3B-AA95-06722D60BA86}" type="presParOf" srcId="{5BDE97C4-7C3B-4618-93BD-A95FD6640F68}" destId="{5030FC1A-C358-4BEC-B9FB-A5C1C0583BE4}" srcOrd="1" destOrd="0" presId="urn:microsoft.com/office/officeart/2005/8/layout/orgChart1"/>
    <dgm:cxn modelId="{1F4A1B84-A286-40E7-B204-127FA9860247}" type="presParOf" srcId="{5030FC1A-C358-4BEC-B9FB-A5C1C0583BE4}" destId="{09B83989-8F8F-469F-8FBC-D1DA1A7A53AF}" srcOrd="0" destOrd="0" presId="urn:microsoft.com/office/officeart/2005/8/layout/orgChart1"/>
    <dgm:cxn modelId="{29C45576-D309-42E2-A6AC-AE84A89458AF}" type="presParOf" srcId="{5030FC1A-C358-4BEC-B9FB-A5C1C0583BE4}" destId="{2B8AF6A7-869E-407E-B62D-AD1DFFB7F9B0}" srcOrd="1" destOrd="0" presId="urn:microsoft.com/office/officeart/2005/8/layout/orgChart1"/>
    <dgm:cxn modelId="{8C5AFB2A-B2D6-438F-8E7C-C56928CEEB74}" type="presParOf" srcId="{2B8AF6A7-869E-407E-B62D-AD1DFFB7F9B0}" destId="{4EA99F4E-C453-4F3B-8BE2-66AAFCB912BA}" srcOrd="0" destOrd="0" presId="urn:microsoft.com/office/officeart/2005/8/layout/orgChart1"/>
    <dgm:cxn modelId="{71681774-4587-4FA0-83CC-6BAD96B8F55F}" type="presParOf" srcId="{4EA99F4E-C453-4F3B-8BE2-66AAFCB912BA}" destId="{1C97132A-E3C7-4B24-8EF0-C4775DC6652A}" srcOrd="0" destOrd="0" presId="urn:microsoft.com/office/officeart/2005/8/layout/orgChart1"/>
    <dgm:cxn modelId="{F3C5AC2A-DB11-42E2-BD83-2219E43662F7}" type="presParOf" srcId="{4EA99F4E-C453-4F3B-8BE2-66AAFCB912BA}" destId="{CC80EE4F-B8F2-4B41-A575-62650243D643}" srcOrd="1" destOrd="0" presId="urn:microsoft.com/office/officeart/2005/8/layout/orgChart1"/>
    <dgm:cxn modelId="{9FA38CCF-9330-48AD-B9E4-D8DED2A3E686}" type="presParOf" srcId="{2B8AF6A7-869E-407E-B62D-AD1DFFB7F9B0}" destId="{1A9D8FBB-BEED-4886-9A8B-884F0BD5AA26}" srcOrd="1" destOrd="0" presId="urn:microsoft.com/office/officeart/2005/8/layout/orgChart1"/>
    <dgm:cxn modelId="{E57936AA-75CF-4161-BA07-756104B059BF}" type="presParOf" srcId="{2B8AF6A7-869E-407E-B62D-AD1DFFB7F9B0}" destId="{21EE3238-95CE-43AF-A37A-BA5E2FF45ADA}" srcOrd="2" destOrd="0" presId="urn:microsoft.com/office/officeart/2005/8/layout/orgChart1"/>
    <dgm:cxn modelId="{68E938F8-CDF9-4C98-BDBD-E9A95C3596AB}" type="presParOf" srcId="{5030FC1A-C358-4BEC-B9FB-A5C1C0583BE4}" destId="{74DE08C0-D064-42BD-B8DB-A9A8BE466CE7}" srcOrd="2" destOrd="0" presId="urn:microsoft.com/office/officeart/2005/8/layout/orgChart1"/>
    <dgm:cxn modelId="{C9BC64CA-CC70-4DE3-896C-27F93D56F619}" type="presParOf" srcId="{5030FC1A-C358-4BEC-B9FB-A5C1C0583BE4}" destId="{0181553F-F9C6-46F3-9F06-471B278F5CC7}" srcOrd="3" destOrd="0" presId="urn:microsoft.com/office/officeart/2005/8/layout/orgChart1"/>
    <dgm:cxn modelId="{35456E7D-4AC7-4AF4-AFAA-D3A1BCE64F46}" type="presParOf" srcId="{0181553F-F9C6-46F3-9F06-471B278F5CC7}" destId="{412DB590-D005-43C3-AB50-F686BCFC0825}" srcOrd="0" destOrd="0" presId="urn:microsoft.com/office/officeart/2005/8/layout/orgChart1"/>
    <dgm:cxn modelId="{367AFFBA-0084-4E89-9352-86C0E02ABCBE}" type="presParOf" srcId="{412DB590-D005-43C3-AB50-F686BCFC0825}" destId="{E421A683-FCD3-4905-93E9-29363CF4EEC3}" srcOrd="0" destOrd="0" presId="urn:microsoft.com/office/officeart/2005/8/layout/orgChart1"/>
    <dgm:cxn modelId="{06D419F8-A7E3-4EB2-9653-CB272EA5DCAA}" type="presParOf" srcId="{412DB590-D005-43C3-AB50-F686BCFC0825}" destId="{C353AD03-C58D-46B9-8AB8-D9682F68F70D}" srcOrd="1" destOrd="0" presId="urn:microsoft.com/office/officeart/2005/8/layout/orgChart1"/>
    <dgm:cxn modelId="{79DA6C30-5925-4416-B4DF-955F877BC49F}" type="presParOf" srcId="{0181553F-F9C6-46F3-9F06-471B278F5CC7}" destId="{2EAD0CB0-DD8F-4C76-9FDC-ED072FFFF712}" srcOrd="1" destOrd="0" presId="urn:microsoft.com/office/officeart/2005/8/layout/orgChart1"/>
    <dgm:cxn modelId="{647375B7-9D3A-49DB-8FE3-8B487A9962DB}" type="presParOf" srcId="{0181553F-F9C6-46F3-9F06-471B278F5CC7}" destId="{40969513-E1D9-4BC4-A1C1-449076B8EF3B}" srcOrd="2" destOrd="0" presId="urn:microsoft.com/office/officeart/2005/8/layout/orgChart1"/>
    <dgm:cxn modelId="{B1F6214F-C08C-4D04-B6FC-1D059395AE6A}" type="presParOf" srcId="{5BDE97C4-7C3B-4618-93BD-A95FD6640F68}" destId="{54CA2309-5048-4CD1-9590-C0CB558B4276}" srcOrd="2" destOrd="0" presId="urn:microsoft.com/office/officeart/2005/8/layout/orgChart1"/>
    <dgm:cxn modelId="{A01EA93E-7596-4613-A953-B1485038AF27}" type="presParOf" srcId="{1B371E0D-C16A-4910-839A-B7A4F226A224}" destId="{5CF3E02D-73A1-420F-812F-B1CC0D4A127B}" srcOrd="2" destOrd="0" presId="urn:microsoft.com/office/officeart/2005/8/layout/orgChart1"/>
    <dgm:cxn modelId="{087E69C7-2164-418F-8D7C-2C4D4F176735}" type="presParOf" srcId="{1B371E0D-C16A-4910-839A-B7A4F226A224}" destId="{8B0F2677-23DE-4108-AC30-DDCB42A124B6}" srcOrd="3" destOrd="0" presId="urn:microsoft.com/office/officeart/2005/8/layout/orgChart1"/>
    <dgm:cxn modelId="{D60D3DB5-8E74-43A5-BB51-639CA645CC0B}" type="presParOf" srcId="{8B0F2677-23DE-4108-AC30-DDCB42A124B6}" destId="{BBF74740-1272-431C-99CF-E5A66FE61CE2}" srcOrd="0" destOrd="0" presId="urn:microsoft.com/office/officeart/2005/8/layout/orgChart1"/>
    <dgm:cxn modelId="{0AA69B29-3931-4F83-BEB8-3888906DCF07}" type="presParOf" srcId="{BBF74740-1272-431C-99CF-E5A66FE61CE2}" destId="{59B82329-760F-4AE6-81A5-AF8F464EA754}" srcOrd="0" destOrd="0" presId="urn:microsoft.com/office/officeart/2005/8/layout/orgChart1"/>
    <dgm:cxn modelId="{7A1197BE-F1F7-4796-80FB-2F46C0391720}" type="presParOf" srcId="{BBF74740-1272-431C-99CF-E5A66FE61CE2}" destId="{162B27C6-D31F-4348-9FA1-A96D74484F6A}" srcOrd="1" destOrd="0" presId="urn:microsoft.com/office/officeart/2005/8/layout/orgChart1"/>
    <dgm:cxn modelId="{FA033CB0-C853-4505-9143-32FF4A7E32B7}" type="presParOf" srcId="{8B0F2677-23DE-4108-AC30-DDCB42A124B6}" destId="{1A4095D7-1E53-4355-B753-BE4156E729F6}" srcOrd="1" destOrd="0" presId="urn:microsoft.com/office/officeart/2005/8/layout/orgChart1"/>
    <dgm:cxn modelId="{D5FEF3AF-0BB4-48D7-A4AD-964CD4B6B70F}" type="presParOf" srcId="{1A4095D7-1E53-4355-B753-BE4156E729F6}" destId="{A3AACA45-7FEC-4391-8FD7-6BD21B75B114}" srcOrd="0" destOrd="0" presId="urn:microsoft.com/office/officeart/2005/8/layout/orgChart1"/>
    <dgm:cxn modelId="{1E8B2867-2783-4D5B-B6CF-56972DEA7A4E}" type="presParOf" srcId="{1A4095D7-1E53-4355-B753-BE4156E729F6}" destId="{D2B92340-F4EF-46EC-B4D5-DCBF49205DF3}" srcOrd="1" destOrd="0" presId="urn:microsoft.com/office/officeart/2005/8/layout/orgChart1"/>
    <dgm:cxn modelId="{E9253D7F-F272-441D-8C4B-AEB97B4E8CAC}" type="presParOf" srcId="{D2B92340-F4EF-46EC-B4D5-DCBF49205DF3}" destId="{B42B948C-8445-4586-8678-F8DD273D7772}" srcOrd="0" destOrd="0" presId="urn:microsoft.com/office/officeart/2005/8/layout/orgChart1"/>
    <dgm:cxn modelId="{27225DBB-4BA4-4747-87C7-6EE9534FF3D3}" type="presParOf" srcId="{B42B948C-8445-4586-8678-F8DD273D7772}" destId="{FC50CC30-29D5-4908-B6F1-14EF78250D9A}" srcOrd="0" destOrd="0" presId="urn:microsoft.com/office/officeart/2005/8/layout/orgChart1"/>
    <dgm:cxn modelId="{A6E7913E-62D8-4DEA-A2D2-2DBDC465C259}" type="presParOf" srcId="{B42B948C-8445-4586-8678-F8DD273D7772}" destId="{A8BAD47E-5983-42C4-A588-E6A9A6446E15}" srcOrd="1" destOrd="0" presId="urn:microsoft.com/office/officeart/2005/8/layout/orgChart1"/>
    <dgm:cxn modelId="{D35A3987-6C74-4F05-B8E7-B09F89BBC8AA}" type="presParOf" srcId="{D2B92340-F4EF-46EC-B4D5-DCBF49205DF3}" destId="{87A763C3-35FD-4787-83B5-10DC81C59903}" srcOrd="1" destOrd="0" presId="urn:microsoft.com/office/officeart/2005/8/layout/orgChart1"/>
    <dgm:cxn modelId="{E2AB7572-7EE5-4A41-A399-D7EBDB7F0D00}" type="presParOf" srcId="{D2B92340-F4EF-46EC-B4D5-DCBF49205DF3}" destId="{787C4AF6-810D-4F68-8FA4-01CE0F32D3EC}" srcOrd="2" destOrd="0" presId="urn:microsoft.com/office/officeart/2005/8/layout/orgChart1"/>
    <dgm:cxn modelId="{41D8ED01-6048-4132-9D48-A9BFE22C3B30}" type="presParOf" srcId="{1A4095D7-1E53-4355-B753-BE4156E729F6}" destId="{4CF57772-2691-471E-95DC-F8AEB9330A0B}" srcOrd="2" destOrd="0" presId="urn:microsoft.com/office/officeart/2005/8/layout/orgChart1"/>
    <dgm:cxn modelId="{C1A01140-3628-449D-ABF1-D3A13A1FED97}" type="presParOf" srcId="{1A4095D7-1E53-4355-B753-BE4156E729F6}" destId="{1B42B90A-FB26-4BBE-8A9A-0D1D2FAB68D6}" srcOrd="3" destOrd="0" presId="urn:microsoft.com/office/officeart/2005/8/layout/orgChart1"/>
    <dgm:cxn modelId="{9FD28D31-245B-4668-ACC0-78DFDE413D89}" type="presParOf" srcId="{1B42B90A-FB26-4BBE-8A9A-0D1D2FAB68D6}" destId="{E1C3BF8A-99FF-4370-8EA7-83384564E992}" srcOrd="0" destOrd="0" presId="urn:microsoft.com/office/officeart/2005/8/layout/orgChart1"/>
    <dgm:cxn modelId="{859314A1-FBAC-467A-BCB3-A37A3F596D12}" type="presParOf" srcId="{E1C3BF8A-99FF-4370-8EA7-83384564E992}" destId="{F928F5FE-33D0-4EBA-A82A-9EC132709839}" srcOrd="0" destOrd="0" presId="urn:microsoft.com/office/officeart/2005/8/layout/orgChart1"/>
    <dgm:cxn modelId="{7F246FE7-3C0F-41C5-AEB1-2A3314C734C6}" type="presParOf" srcId="{E1C3BF8A-99FF-4370-8EA7-83384564E992}" destId="{2B456864-BCE4-4EB7-8A1B-1ADEF6C60DAA}" srcOrd="1" destOrd="0" presId="urn:microsoft.com/office/officeart/2005/8/layout/orgChart1"/>
    <dgm:cxn modelId="{F596CF79-76DB-401E-8A09-966983C4A44F}" type="presParOf" srcId="{1B42B90A-FB26-4BBE-8A9A-0D1D2FAB68D6}" destId="{D3D46DD9-7291-45BF-9147-9250B9256108}" srcOrd="1" destOrd="0" presId="urn:microsoft.com/office/officeart/2005/8/layout/orgChart1"/>
    <dgm:cxn modelId="{C64697E4-65B0-4990-84EC-56FE94EF81B3}" type="presParOf" srcId="{1B42B90A-FB26-4BBE-8A9A-0D1D2FAB68D6}" destId="{2F2F9299-2D6B-4C1C-B2BD-CBD35191F6ED}" srcOrd="2" destOrd="0" presId="urn:microsoft.com/office/officeart/2005/8/layout/orgChart1"/>
    <dgm:cxn modelId="{1B7D1651-8C67-4165-8E65-543631BD5697}" type="presParOf" srcId="{8B0F2677-23DE-4108-AC30-DDCB42A124B6}" destId="{2E282328-8493-4FEB-8C12-D10690D82B12}" srcOrd="2" destOrd="0" presId="urn:microsoft.com/office/officeart/2005/8/layout/orgChart1"/>
    <dgm:cxn modelId="{49CEBFBD-5C01-4F0A-B4BF-B2A48E5EF300}" type="presParOf" srcId="{1B371E0D-C16A-4910-839A-B7A4F226A224}" destId="{F47E303D-2D66-4AB9-896C-C8A64C1A265B}" srcOrd="4" destOrd="0" presId="urn:microsoft.com/office/officeart/2005/8/layout/orgChart1"/>
    <dgm:cxn modelId="{46BFE294-CCF3-42D1-BE03-EB5113F4BDEA}" type="presParOf" srcId="{1B371E0D-C16A-4910-839A-B7A4F226A224}" destId="{8F9FF269-B318-447E-8ECE-D91518CEBA7F}" srcOrd="5" destOrd="0" presId="urn:microsoft.com/office/officeart/2005/8/layout/orgChart1"/>
    <dgm:cxn modelId="{D386FA62-41FB-44C8-A60C-2132E5A3E617}" type="presParOf" srcId="{8F9FF269-B318-447E-8ECE-D91518CEBA7F}" destId="{BC2FB691-579B-4B46-BF53-C2BBB31AA2C2}" srcOrd="0" destOrd="0" presId="urn:microsoft.com/office/officeart/2005/8/layout/orgChart1"/>
    <dgm:cxn modelId="{E403E3FF-C413-4893-913B-64DF4FCB90BF}" type="presParOf" srcId="{BC2FB691-579B-4B46-BF53-C2BBB31AA2C2}" destId="{D5D31977-98D4-4635-AB95-302E64A7EFDE}" srcOrd="0" destOrd="0" presId="urn:microsoft.com/office/officeart/2005/8/layout/orgChart1"/>
    <dgm:cxn modelId="{F1BDEF81-2FD2-40D2-BB77-6A08F5406D06}" type="presParOf" srcId="{BC2FB691-579B-4B46-BF53-C2BBB31AA2C2}" destId="{54B960F5-B430-4C62-BF09-B13FBEAEB176}" srcOrd="1" destOrd="0" presId="urn:microsoft.com/office/officeart/2005/8/layout/orgChart1"/>
    <dgm:cxn modelId="{335B96D5-1B81-497F-B0D2-C1F6F5BFAB6F}" type="presParOf" srcId="{8F9FF269-B318-447E-8ECE-D91518CEBA7F}" destId="{5C41AE22-62A4-4B22-B35D-50208CBFCDB9}" srcOrd="1" destOrd="0" presId="urn:microsoft.com/office/officeart/2005/8/layout/orgChart1"/>
    <dgm:cxn modelId="{740A415A-A5F0-4E79-A497-2725811D6D41}" type="presParOf" srcId="{5C41AE22-62A4-4B22-B35D-50208CBFCDB9}" destId="{463F2800-1FF7-4D27-9B48-AE41D7016A48}" srcOrd="0" destOrd="0" presId="urn:microsoft.com/office/officeart/2005/8/layout/orgChart1"/>
    <dgm:cxn modelId="{2488B51B-2B5A-4893-8696-39884DCF8BDF}" type="presParOf" srcId="{5C41AE22-62A4-4B22-B35D-50208CBFCDB9}" destId="{9241AD23-C51C-461B-8D0B-3C68FB4F5ACE}" srcOrd="1" destOrd="0" presId="urn:microsoft.com/office/officeart/2005/8/layout/orgChart1"/>
    <dgm:cxn modelId="{CA5A7AE0-0167-4768-991C-3F3F12F92213}" type="presParOf" srcId="{9241AD23-C51C-461B-8D0B-3C68FB4F5ACE}" destId="{979A7384-0D9E-46B9-926B-858FD16C4704}" srcOrd="0" destOrd="0" presId="urn:microsoft.com/office/officeart/2005/8/layout/orgChart1"/>
    <dgm:cxn modelId="{E1346F6F-81C1-4F75-99B8-E1C5FD535CFA}" type="presParOf" srcId="{979A7384-0D9E-46B9-926B-858FD16C4704}" destId="{EB06411F-7DAF-4063-894C-AF8FFAB53025}" srcOrd="0" destOrd="0" presId="urn:microsoft.com/office/officeart/2005/8/layout/orgChart1"/>
    <dgm:cxn modelId="{854070BE-46C8-43BB-B852-95EB43E61847}" type="presParOf" srcId="{979A7384-0D9E-46B9-926B-858FD16C4704}" destId="{73F6E8FE-69BE-4EC5-B74F-EFB66BDAC4DC}" srcOrd="1" destOrd="0" presId="urn:microsoft.com/office/officeart/2005/8/layout/orgChart1"/>
    <dgm:cxn modelId="{78CDE3ED-BD40-4604-A6F4-3A6AE6BF4C00}" type="presParOf" srcId="{9241AD23-C51C-461B-8D0B-3C68FB4F5ACE}" destId="{10C53E29-FF95-413A-915C-A1FAB2A0F9A0}" srcOrd="1" destOrd="0" presId="urn:microsoft.com/office/officeart/2005/8/layout/orgChart1"/>
    <dgm:cxn modelId="{C6E189CD-1BDD-49C9-8B6D-E951E06A519E}" type="presParOf" srcId="{9241AD23-C51C-461B-8D0B-3C68FB4F5ACE}" destId="{E28DAAD6-A3AA-4EA4-AB9A-D77216BF83E4}" srcOrd="2" destOrd="0" presId="urn:microsoft.com/office/officeart/2005/8/layout/orgChart1"/>
    <dgm:cxn modelId="{E0B0D4C1-0037-4C13-BECC-8C561343B602}" type="presParOf" srcId="{5C41AE22-62A4-4B22-B35D-50208CBFCDB9}" destId="{DF7D3FDC-C2FF-47C1-8942-AC5015C930EB}" srcOrd="2" destOrd="0" presId="urn:microsoft.com/office/officeart/2005/8/layout/orgChart1"/>
    <dgm:cxn modelId="{5C11C4CE-A3A0-4CCD-9883-02F273A7805C}" type="presParOf" srcId="{5C41AE22-62A4-4B22-B35D-50208CBFCDB9}" destId="{B7F7B33D-BF92-4D61-A706-1E3CA2225FA2}" srcOrd="3" destOrd="0" presId="urn:microsoft.com/office/officeart/2005/8/layout/orgChart1"/>
    <dgm:cxn modelId="{EB5214C4-7EE9-498E-AF0D-94E2EBD16D74}" type="presParOf" srcId="{B7F7B33D-BF92-4D61-A706-1E3CA2225FA2}" destId="{D207A063-5386-4F6A-86FC-5E8558A1DB0D}" srcOrd="0" destOrd="0" presId="urn:microsoft.com/office/officeart/2005/8/layout/orgChart1"/>
    <dgm:cxn modelId="{FFB1A21C-351B-404D-93D2-07744AC10341}" type="presParOf" srcId="{D207A063-5386-4F6A-86FC-5E8558A1DB0D}" destId="{BAD202FB-E33D-4C37-8FEE-CA8256FF7D21}" srcOrd="0" destOrd="0" presId="urn:microsoft.com/office/officeart/2005/8/layout/orgChart1"/>
    <dgm:cxn modelId="{6069163E-9D69-470B-BC0D-BB07DB386CDE}" type="presParOf" srcId="{D207A063-5386-4F6A-86FC-5E8558A1DB0D}" destId="{11CA40DA-64D8-4DFB-9191-0E66C1072959}" srcOrd="1" destOrd="0" presId="urn:microsoft.com/office/officeart/2005/8/layout/orgChart1"/>
    <dgm:cxn modelId="{C404DE6D-5629-4970-A292-E50FE1F447BB}" type="presParOf" srcId="{B7F7B33D-BF92-4D61-A706-1E3CA2225FA2}" destId="{5F8E6F09-F369-4F53-AD1D-C897868DAE71}" srcOrd="1" destOrd="0" presId="urn:microsoft.com/office/officeart/2005/8/layout/orgChart1"/>
    <dgm:cxn modelId="{ED0F01DA-8676-4031-B4C8-A8C39EB262BB}" type="presParOf" srcId="{B7F7B33D-BF92-4D61-A706-1E3CA2225FA2}" destId="{141DBBF4-D87E-491B-AEF1-46AA668BB98A}" srcOrd="2" destOrd="0" presId="urn:microsoft.com/office/officeart/2005/8/layout/orgChart1"/>
    <dgm:cxn modelId="{4EBCC3A0-6DE2-4934-A460-08B0E0024488}" type="presParOf" srcId="{8F9FF269-B318-447E-8ECE-D91518CEBA7F}" destId="{DF19D9DE-AE92-4FCA-8686-F01CECD58467}" srcOrd="2" destOrd="0" presId="urn:microsoft.com/office/officeart/2005/8/layout/orgChart1"/>
    <dgm:cxn modelId="{8D70CA5B-5AA9-4806-A18A-267EA10CB4D5}" type="presParOf" srcId="{1B371E0D-C16A-4910-839A-B7A4F226A224}" destId="{5E123B79-7BEF-4B9F-BF18-0BCB1B80E406}" srcOrd="6" destOrd="0" presId="urn:microsoft.com/office/officeart/2005/8/layout/orgChart1"/>
    <dgm:cxn modelId="{5535EF18-BD7B-4500-85CF-8CB53AA58E57}" type="presParOf" srcId="{1B371E0D-C16A-4910-839A-B7A4F226A224}" destId="{5DF180EF-4450-4791-A56D-E7AE850A3043}" srcOrd="7" destOrd="0" presId="urn:microsoft.com/office/officeart/2005/8/layout/orgChart1"/>
    <dgm:cxn modelId="{5356C3A3-8D18-4028-A676-329082CF81A5}" type="presParOf" srcId="{5DF180EF-4450-4791-A56D-E7AE850A3043}" destId="{5CB93B9D-7048-4ABA-9C51-BF7A7689FA08}" srcOrd="0" destOrd="0" presId="urn:microsoft.com/office/officeart/2005/8/layout/orgChart1"/>
    <dgm:cxn modelId="{AFC96148-86B0-4663-9A6B-F0FC5F141E08}" type="presParOf" srcId="{5CB93B9D-7048-4ABA-9C51-BF7A7689FA08}" destId="{138427CD-70D7-4739-88A4-54C2FE95A491}" srcOrd="0" destOrd="0" presId="urn:microsoft.com/office/officeart/2005/8/layout/orgChart1"/>
    <dgm:cxn modelId="{68E779E8-5D1C-4C32-8B3C-E319443D467E}" type="presParOf" srcId="{5CB93B9D-7048-4ABA-9C51-BF7A7689FA08}" destId="{30B9F4EC-8AA9-4256-B190-4CDDD6D100CD}" srcOrd="1" destOrd="0" presId="urn:microsoft.com/office/officeart/2005/8/layout/orgChart1"/>
    <dgm:cxn modelId="{1942A3B9-1631-44AB-BE7D-EE1C09695670}" type="presParOf" srcId="{5DF180EF-4450-4791-A56D-E7AE850A3043}" destId="{C93918CE-1F08-4F56-8166-A6BE80C5EF8F}" srcOrd="1" destOrd="0" presId="urn:microsoft.com/office/officeart/2005/8/layout/orgChart1"/>
    <dgm:cxn modelId="{08DE1EBD-C544-4F8D-854F-8CD91DF6F785}" type="presParOf" srcId="{C93918CE-1F08-4F56-8166-A6BE80C5EF8F}" destId="{04CCF6B0-1E50-41B6-9879-E286D9E9E8B8}" srcOrd="0" destOrd="0" presId="urn:microsoft.com/office/officeart/2005/8/layout/orgChart1"/>
    <dgm:cxn modelId="{D2D80398-383D-4C1D-9D0E-27A7AA2B92F4}" type="presParOf" srcId="{C93918CE-1F08-4F56-8166-A6BE80C5EF8F}" destId="{BFBE9C06-B205-44C1-9BD6-7826EFDEE32F}" srcOrd="1" destOrd="0" presId="urn:microsoft.com/office/officeart/2005/8/layout/orgChart1"/>
    <dgm:cxn modelId="{44062872-ED26-4AB7-A148-E1AB4950A355}" type="presParOf" srcId="{BFBE9C06-B205-44C1-9BD6-7826EFDEE32F}" destId="{32B64DC2-3E58-46FD-89DD-63D3E39010B5}" srcOrd="0" destOrd="0" presId="urn:microsoft.com/office/officeart/2005/8/layout/orgChart1"/>
    <dgm:cxn modelId="{7280755E-6248-45F6-A433-D10C0DE418E3}" type="presParOf" srcId="{32B64DC2-3E58-46FD-89DD-63D3E39010B5}" destId="{C06A64F9-E36B-48A5-86DA-2766EF3F76A5}" srcOrd="0" destOrd="0" presId="urn:microsoft.com/office/officeart/2005/8/layout/orgChart1"/>
    <dgm:cxn modelId="{92F18319-DC34-497B-A685-395C46A293AA}" type="presParOf" srcId="{32B64DC2-3E58-46FD-89DD-63D3E39010B5}" destId="{812F90B8-F92F-4A01-B767-A664973EF61A}" srcOrd="1" destOrd="0" presId="urn:microsoft.com/office/officeart/2005/8/layout/orgChart1"/>
    <dgm:cxn modelId="{A18184AE-DC19-4F3F-9CA1-70AEEA634AE7}" type="presParOf" srcId="{BFBE9C06-B205-44C1-9BD6-7826EFDEE32F}" destId="{87E52F6D-2742-4CB1-982F-DAE5685E3904}" srcOrd="1" destOrd="0" presId="urn:microsoft.com/office/officeart/2005/8/layout/orgChart1"/>
    <dgm:cxn modelId="{A24A8B6D-EF66-40B3-A38A-6B3BF10F7408}" type="presParOf" srcId="{87E52F6D-2742-4CB1-982F-DAE5685E3904}" destId="{E2298763-3E36-4DFB-8DD3-FF63AD580DEB}" srcOrd="0" destOrd="0" presId="urn:microsoft.com/office/officeart/2005/8/layout/orgChart1"/>
    <dgm:cxn modelId="{3E8376E8-86A7-409E-8331-F780253B6699}" type="presParOf" srcId="{87E52F6D-2742-4CB1-982F-DAE5685E3904}" destId="{20D9089D-3BBE-4FFB-86E3-94ABCE1A3732}" srcOrd="1" destOrd="0" presId="urn:microsoft.com/office/officeart/2005/8/layout/orgChart1"/>
    <dgm:cxn modelId="{9CFECFFA-6EDA-4851-A1F5-2F403209E591}" type="presParOf" srcId="{20D9089D-3BBE-4FFB-86E3-94ABCE1A3732}" destId="{C45D13EA-A697-4BF7-8F15-A376919CD05A}" srcOrd="0" destOrd="0" presId="urn:microsoft.com/office/officeart/2005/8/layout/orgChart1"/>
    <dgm:cxn modelId="{A0B17CF5-F0D9-4960-84B7-0E164D98F0DD}" type="presParOf" srcId="{C45D13EA-A697-4BF7-8F15-A376919CD05A}" destId="{069DBFAF-68D0-4F9B-960F-2C9362FE6DA9}" srcOrd="0" destOrd="0" presId="urn:microsoft.com/office/officeart/2005/8/layout/orgChart1"/>
    <dgm:cxn modelId="{8FDB3EE4-E2FF-48E2-A743-5A4D845312CF}" type="presParOf" srcId="{C45D13EA-A697-4BF7-8F15-A376919CD05A}" destId="{1D8684F8-4537-461C-BFEA-87C218EBFE01}" srcOrd="1" destOrd="0" presId="urn:microsoft.com/office/officeart/2005/8/layout/orgChart1"/>
    <dgm:cxn modelId="{F2C942C2-77FD-4D37-9743-CA904AEF6349}" type="presParOf" srcId="{20D9089D-3BBE-4FFB-86E3-94ABCE1A3732}" destId="{5674550B-9A28-4F58-8835-6D70E8A5E4F9}" srcOrd="1" destOrd="0" presId="urn:microsoft.com/office/officeart/2005/8/layout/orgChart1"/>
    <dgm:cxn modelId="{12DA3AD5-B6B1-481D-BA54-1BC3B93ED188}" type="presParOf" srcId="{20D9089D-3BBE-4FFB-86E3-94ABCE1A3732}" destId="{27EE88A7-DC3E-4841-97A9-413FBED03B27}" srcOrd="2" destOrd="0" presId="urn:microsoft.com/office/officeart/2005/8/layout/orgChart1"/>
    <dgm:cxn modelId="{D19FD8A6-159E-4A49-AEAD-229B3FB433ED}" type="presParOf" srcId="{BFBE9C06-B205-44C1-9BD6-7826EFDEE32F}" destId="{AB30FC47-9A58-4B50-8EEC-4ED9AD203F26}" srcOrd="2" destOrd="0" presId="urn:microsoft.com/office/officeart/2005/8/layout/orgChart1"/>
    <dgm:cxn modelId="{F2331525-9484-47B2-A7B1-6987EF61CD76}" type="presParOf" srcId="{5DF180EF-4450-4791-A56D-E7AE850A3043}" destId="{6262825E-F5DD-453C-BECB-FE2E744BC1E1}" srcOrd="2" destOrd="0" presId="urn:microsoft.com/office/officeart/2005/8/layout/orgChart1"/>
    <dgm:cxn modelId="{660123BE-8E90-444A-9FBF-7B7DAB0F916C}" type="presParOf" srcId="{B28131D3-09CB-4CE5-89FA-ED9F287D5D8F}" destId="{496E9DC1-997A-440C-83A7-F0CC75D5935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98763-3E36-4DFB-8DD3-FF63AD580DEB}">
      <dsp:nvSpPr>
        <dsp:cNvPr id="0" name=""/>
        <dsp:cNvSpPr/>
      </dsp:nvSpPr>
      <dsp:spPr>
        <a:xfrm>
          <a:off x="6666470" y="3258006"/>
          <a:ext cx="251058" cy="769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9911"/>
              </a:lnTo>
              <a:lnTo>
                <a:pt x="251058" y="76991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CCF6B0-1E50-41B6-9879-E286D9E9E8B8}">
      <dsp:nvSpPr>
        <dsp:cNvPr id="0" name=""/>
        <dsp:cNvSpPr/>
      </dsp:nvSpPr>
      <dsp:spPr>
        <a:xfrm>
          <a:off x="7241248" y="2183963"/>
          <a:ext cx="91440" cy="2371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442"/>
              </a:lnTo>
              <a:lnTo>
                <a:pt x="94709" y="61442"/>
              </a:lnTo>
              <a:lnTo>
                <a:pt x="94709" y="237182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123B79-7BEF-4B9F-BF18-0BCB1B80E406}">
      <dsp:nvSpPr>
        <dsp:cNvPr id="0" name=""/>
        <dsp:cNvSpPr/>
      </dsp:nvSpPr>
      <dsp:spPr>
        <a:xfrm>
          <a:off x="4088940" y="881323"/>
          <a:ext cx="3198027" cy="4657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039"/>
              </a:lnTo>
              <a:lnTo>
                <a:pt x="3198027" y="290039"/>
              </a:lnTo>
              <a:lnTo>
                <a:pt x="3198027" y="465779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7D3FDC-C2FF-47C1-8942-AC5015C930EB}">
      <dsp:nvSpPr>
        <dsp:cNvPr id="0" name=""/>
        <dsp:cNvSpPr/>
      </dsp:nvSpPr>
      <dsp:spPr>
        <a:xfrm>
          <a:off x="4222838" y="2069664"/>
          <a:ext cx="251058" cy="1958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252"/>
              </a:lnTo>
              <a:lnTo>
                <a:pt x="251058" y="1958252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F2800-1FF7-4D27-9B48-AE41D7016A48}">
      <dsp:nvSpPr>
        <dsp:cNvPr id="0" name=""/>
        <dsp:cNvSpPr/>
      </dsp:nvSpPr>
      <dsp:spPr>
        <a:xfrm>
          <a:off x="4222838" y="2069664"/>
          <a:ext cx="251058" cy="769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9911"/>
              </a:lnTo>
              <a:lnTo>
                <a:pt x="251058" y="76991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E303D-2D66-4AB9-896C-C8A64C1A265B}">
      <dsp:nvSpPr>
        <dsp:cNvPr id="0" name=""/>
        <dsp:cNvSpPr/>
      </dsp:nvSpPr>
      <dsp:spPr>
        <a:xfrm>
          <a:off x="4088940" y="881323"/>
          <a:ext cx="803385" cy="351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740"/>
              </a:lnTo>
              <a:lnTo>
                <a:pt x="803385" y="175740"/>
              </a:lnTo>
              <a:lnTo>
                <a:pt x="803385" y="351481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F57772-2691-471E-95DC-F8AEB9330A0B}">
      <dsp:nvSpPr>
        <dsp:cNvPr id="0" name=""/>
        <dsp:cNvSpPr/>
      </dsp:nvSpPr>
      <dsp:spPr>
        <a:xfrm>
          <a:off x="2197636" y="2069664"/>
          <a:ext cx="251058" cy="1958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252"/>
              </a:lnTo>
              <a:lnTo>
                <a:pt x="251058" y="1958252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AACA45-7FEC-4391-8FD7-6BD21B75B114}">
      <dsp:nvSpPr>
        <dsp:cNvPr id="0" name=""/>
        <dsp:cNvSpPr/>
      </dsp:nvSpPr>
      <dsp:spPr>
        <a:xfrm>
          <a:off x="2197636" y="2069664"/>
          <a:ext cx="251058" cy="769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9911"/>
              </a:lnTo>
              <a:lnTo>
                <a:pt x="251058" y="76991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F3E02D-73A1-420F-812F-B1CC0D4A127B}">
      <dsp:nvSpPr>
        <dsp:cNvPr id="0" name=""/>
        <dsp:cNvSpPr/>
      </dsp:nvSpPr>
      <dsp:spPr>
        <a:xfrm>
          <a:off x="2867125" y="881323"/>
          <a:ext cx="1221815" cy="351481"/>
        </a:xfrm>
        <a:custGeom>
          <a:avLst/>
          <a:gdLst/>
          <a:ahLst/>
          <a:cxnLst/>
          <a:rect l="0" t="0" r="0" b="0"/>
          <a:pathLst>
            <a:path>
              <a:moveTo>
                <a:pt x="1221815" y="0"/>
              </a:moveTo>
              <a:lnTo>
                <a:pt x="1221815" y="175740"/>
              </a:lnTo>
              <a:lnTo>
                <a:pt x="0" y="175740"/>
              </a:lnTo>
              <a:lnTo>
                <a:pt x="0" y="351481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E08C0-D064-42BD-B8DB-A9A8BE466CE7}">
      <dsp:nvSpPr>
        <dsp:cNvPr id="0" name=""/>
        <dsp:cNvSpPr/>
      </dsp:nvSpPr>
      <dsp:spPr>
        <a:xfrm>
          <a:off x="172435" y="2069664"/>
          <a:ext cx="251058" cy="1958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8252"/>
              </a:lnTo>
              <a:lnTo>
                <a:pt x="251058" y="1958252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B83989-8F8F-469F-8FBC-D1DA1A7A53AF}">
      <dsp:nvSpPr>
        <dsp:cNvPr id="0" name=""/>
        <dsp:cNvSpPr/>
      </dsp:nvSpPr>
      <dsp:spPr>
        <a:xfrm>
          <a:off x="172435" y="2069664"/>
          <a:ext cx="251058" cy="769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9911"/>
              </a:lnTo>
              <a:lnTo>
                <a:pt x="251058" y="76991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C0C5B-99D0-4519-830A-78916424879F}">
      <dsp:nvSpPr>
        <dsp:cNvPr id="0" name=""/>
        <dsp:cNvSpPr/>
      </dsp:nvSpPr>
      <dsp:spPr>
        <a:xfrm>
          <a:off x="841923" y="881323"/>
          <a:ext cx="3247017" cy="351481"/>
        </a:xfrm>
        <a:custGeom>
          <a:avLst/>
          <a:gdLst/>
          <a:ahLst/>
          <a:cxnLst/>
          <a:rect l="0" t="0" r="0" b="0"/>
          <a:pathLst>
            <a:path>
              <a:moveTo>
                <a:pt x="3247017" y="0"/>
              </a:moveTo>
              <a:lnTo>
                <a:pt x="3247017" y="175740"/>
              </a:lnTo>
              <a:lnTo>
                <a:pt x="0" y="175740"/>
              </a:lnTo>
              <a:lnTo>
                <a:pt x="0" y="351481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E4DF50-D854-481B-9ABA-5BA778EB815B}">
      <dsp:nvSpPr>
        <dsp:cNvPr id="0" name=""/>
        <dsp:cNvSpPr/>
      </dsp:nvSpPr>
      <dsp:spPr>
        <a:xfrm>
          <a:off x="3252080" y="44463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ysClr val="windowText" lastClr="000000"/>
              </a:solidFill>
            </a:rPr>
            <a:t>ФИО</a:t>
          </a: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3252080" y="44463"/>
        <a:ext cx="1673720" cy="836860"/>
      </dsp:txXfrm>
    </dsp:sp>
    <dsp:sp modelId="{FD45542A-85E1-42CB-8182-2B1A5AA351F4}">
      <dsp:nvSpPr>
        <dsp:cNvPr id="0" name=""/>
        <dsp:cNvSpPr/>
      </dsp:nvSpPr>
      <dsp:spPr>
        <a:xfrm>
          <a:off x="5063" y="1232804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ysClr val="windowText" lastClr="000000"/>
              </a:solidFill>
            </a:rPr>
            <a:t>получилось</a:t>
          </a: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5063" y="1232804"/>
        <a:ext cx="1673720" cy="836860"/>
      </dsp:txXfrm>
    </dsp:sp>
    <dsp:sp modelId="{1C97132A-E3C7-4B24-8EF0-C4775DC6652A}">
      <dsp:nvSpPr>
        <dsp:cNvPr id="0" name=""/>
        <dsp:cNvSpPr/>
      </dsp:nvSpPr>
      <dsp:spPr>
        <a:xfrm>
          <a:off x="423493" y="2421146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solidFill>
              <a:sysClr val="windowText" lastClr="000000"/>
            </a:solidFill>
          </a:endParaRPr>
        </a:p>
      </dsp:txBody>
      <dsp:txXfrm>
        <a:off x="423493" y="2421146"/>
        <a:ext cx="1673720" cy="836860"/>
      </dsp:txXfrm>
    </dsp:sp>
    <dsp:sp modelId="{E421A683-FCD3-4905-93E9-29363CF4EEC3}">
      <dsp:nvSpPr>
        <dsp:cNvPr id="0" name=""/>
        <dsp:cNvSpPr/>
      </dsp:nvSpPr>
      <dsp:spPr>
        <a:xfrm>
          <a:off x="423493" y="3609487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solidFill>
              <a:sysClr val="windowText" lastClr="000000"/>
            </a:solidFill>
          </a:endParaRPr>
        </a:p>
      </dsp:txBody>
      <dsp:txXfrm>
        <a:off x="423493" y="3609487"/>
        <a:ext cx="1673720" cy="836860"/>
      </dsp:txXfrm>
    </dsp:sp>
    <dsp:sp modelId="{59B82329-760F-4AE6-81A5-AF8F464EA754}">
      <dsp:nvSpPr>
        <dsp:cNvPr id="0" name=""/>
        <dsp:cNvSpPr/>
      </dsp:nvSpPr>
      <dsp:spPr>
        <a:xfrm>
          <a:off x="2030264" y="1232804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ysClr val="windowText" lastClr="000000"/>
              </a:solidFill>
            </a:rPr>
            <a:t>научился</a:t>
          </a: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2030264" y="1232804"/>
        <a:ext cx="1673720" cy="836860"/>
      </dsp:txXfrm>
    </dsp:sp>
    <dsp:sp modelId="{FC50CC30-29D5-4908-B6F1-14EF78250D9A}">
      <dsp:nvSpPr>
        <dsp:cNvPr id="0" name=""/>
        <dsp:cNvSpPr/>
      </dsp:nvSpPr>
      <dsp:spPr>
        <a:xfrm>
          <a:off x="2448694" y="2421146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2448694" y="2421146"/>
        <a:ext cx="1673720" cy="836860"/>
      </dsp:txXfrm>
    </dsp:sp>
    <dsp:sp modelId="{F928F5FE-33D0-4EBA-A82A-9EC132709839}">
      <dsp:nvSpPr>
        <dsp:cNvPr id="0" name=""/>
        <dsp:cNvSpPr/>
      </dsp:nvSpPr>
      <dsp:spPr>
        <a:xfrm>
          <a:off x="2448694" y="3609487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solidFill>
              <a:sysClr val="windowText" lastClr="000000"/>
            </a:solidFill>
          </a:endParaRPr>
        </a:p>
      </dsp:txBody>
      <dsp:txXfrm>
        <a:off x="2448694" y="3609487"/>
        <a:ext cx="1673720" cy="836860"/>
      </dsp:txXfrm>
    </dsp:sp>
    <dsp:sp modelId="{D5D31977-98D4-4635-AB95-302E64A7EFDE}">
      <dsp:nvSpPr>
        <dsp:cNvPr id="0" name=""/>
        <dsp:cNvSpPr/>
      </dsp:nvSpPr>
      <dsp:spPr>
        <a:xfrm>
          <a:off x="4055466" y="1232804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ysClr val="windowText" lastClr="000000"/>
              </a:solidFill>
            </a:rPr>
            <a:t>внедрил</a:t>
          </a: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4055466" y="1232804"/>
        <a:ext cx="1673720" cy="836860"/>
      </dsp:txXfrm>
    </dsp:sp>
    <dsp:sp modelId="{EB06411F-7DAF-4063-894C-AF8FFAB53025}">
      <dsp:nvSpPr>
        <dsp:cNvPr id="0" name=""/>
        <dsp:cNvSpPr/>
      </dsp:nvSpPr>
      <dsp:spPr>
        <a:xfrm>
          <a:off x="4473896" y="2421146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4473896" y="2421146"/>
        <a:ext cx="1673720" cy="836860"/>
      </dsp:txXfrm>
    </dsp:sp>
    <dsp:sp modelId="{BAD202FB-E33D-4C37-8FEE-CA8256FF7D21}">
      <dsp:nvSpPr>
        <dsp:cNvPr id="0" name=""/>
        <dsp:cNvSpPr/>
      </dsp:nvSpPr>
      <dsp:spPr>
        <a:xfrm>
          <a:off x="4473896" y="3609487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4473896" y="3609487"/>
        <a:ext cx="1673720" cy="836860"/>
      </dsp:txXfrm>
    </dsp:sp>
    <dsp:sp modelId="{138427CD-70D7-4739-88A4-54C2FE95A491}">
      <dsp:nvSpPr>
        <dsp:cNvPr id="0" name=""/>
        <dsp:cNvSpPr/>
      </dsp:nvSpPr>
      <dsp:spPr>
        <a:xfrm>
          <a:off x="6450108" y="1347103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ysClr val="windowText" lastClr="000000"/>
              </a:solidFill>
            </a:rPr>
            <a:t>презентовал</a:t>
          </a: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6450108" y="1347103"/>
        <a:ext cx="1673720" cy="836860"/>
      </dsp:txXfrm>
    </dsp:sp>
    <dsp:sp modelId="{C06A64F9-E36B-48A5-86DA-2766EF3F76A5}">
      <dsp:nvSpPr>
        <dsp:cNvPr id="0" name=""/>
        <dsp:cNvSpPr/>
      </dsp:nvSpPr>
      <dsp:spPr>
        <a:xfrm>
          <a:off x="6499098" y="2421146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6499098" y="2421146"/>
        <a:ext cx="1673720" cy="836860"/>
      </dsp:txXfrm>
    </dsp:sp>
    <dsp:sp modelId="{069DBFAF-68D0-4F9B-960F-2C9362FE6DA9}">
      <dsp:nvSpPr>
        <dsp:cNvPr id="0" name=""/>
        <dsp:cNvSpPr/>
      </dsp:nvSpPr>
      <dsp:spPr>
        <a:xfrm>
          <a:off x="6917528" y="3609487"/>
          <a:ext cx="1673720" cy="8368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ysClr val="windowText" lastClr="000000"/>
            </a:solidFill>
          </a:endParaRPr>
        </a:p>
      </dsp:txBody>
      <dsp:txXfrm>
        <a:off x="6917528" y="3609487"/>
        <a:ext cx="1673720" cy="836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18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79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6480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221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5672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605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176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507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621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81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03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56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50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33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713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66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D1138-AF8C-4606-9123-47156D4295B0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826BBC-B822-47E7-9FFE-40E57FA7A2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748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vents.webinar.ru/522409/123934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Развивающие беседы с педагогами 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422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7657"/>
          </a:xfrm>
        </p:spPr>
        <p:txBody>
          <a:bodyPr>
            <a:normAutofit fontScale="90000"/>
          </a:bodyPr>
          <a:lstStyle/>
          <a:p>
            <a:pPr marL="0" indent="0"/>
            <a:r>
              <a:rPr lang="ru-RU" dirty="0" smtClean="0"/>
              <a:t>         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Практики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/>
              <a:t>-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3449" y="1277257"/>
            <a:ext cx="8596668" cy="5167086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en-US" sz="3600" dirty="0" smtClean="0"/>
              <a:t>SWOT-</a:t>
            </a:r>
            <a:r>
              <a:rPr lang="ru-RU" sz="3600" dirty="0"/>
              <a:t>анализ</a:t>
            </a:r>
          </a:p>
          <a:p>
            <a:r>
              <a:rPr lang="ru-RU" sz="3600" dirty="0"/>
              <a:t>Карта мониторинга (итог</a:t>
            </a:r>
            <a:r>
              <a:rPr lang="ru-RU" sz="3600" dirty="0" smtClean="0"/>
              <a:t>)</a:t>
            </a:r>
          </a:p>
          <a:p>
            <a:r>
              <a:rPr lang="ru-RU" sz="3600" dirty="0" smtClean="0"/>
              <a:t>Прием «</a:t>
            </a:r>
            <a:r>
              <a:rPr lang="en-US" sz="3600" dirty="0" smtClean="0"/>
              <a:t>PARLA</a:t>
            </a:r>
            <a:r>
              <a:rPr lang="ru-RU" sz="3600" dirty="0" smtClean="0"/>
              <a:t>»</a:t>
            </a:r>
            <a:endParaRPr lang="ru-RU" sz="3600" dirty="0"/>
          </a:p>
          <a:p>
            <a:r>
              <a:rPr lang="ru-RU" sz="3600" dirty="0"/>
              <a:t>Карта ответственности</a:t>
            </a:r>
            <a:endParaRPr lang="en-US" sz="3600" dirty="0"/>
          </a:p>
          <a:p>
            <a:r>
              <a:rPr lang="ru-RU" sz="3600" dirty="0" smtClean="0"/>
              <a:t>«</a:t>
            </a:r>
            <a:r>
              <a:rPr lang="ru-RU" sz="3600" dirty="0" err="1" smtClean="0"/>
              <a:t>Денотатный</a:t>
            </a:r>
            <a:r>
              <a:rPr lang="ru-RU" sz="3600" dirty="0" smtClean="0"/>
              <a:t> граф»</a:t>
            </a:r>
          </a:p>
          <a:p>
            <a:r>
              <a:rPr lang="ru-RU" sz="3600" dirty="0" smtClean="0"/>
              <a:t>«Резюме –Парафраз»</a:t>
            </a:r>
          </a:p>
          <a:p>
            <a:r>
              <a:rPr lang="ru-RU" sz="3600" smtClean="0"/>
              <a:t>Проективные вопросы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60182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</a:rPr>
            </a:b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6550797" y="1113374"/>
            <a:ext cx="0" cy="547993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6" name="Прямая со стрелкой 5"/>
          <p:cNvCxnSpPr/>
          <p:nvPr/>
        </p:nvCxnSpPr>
        <p:spPr>
          <a:xfrm>
            <a:off x="2560784" y="3946442"/>
            <a:ext cx="7802414" cy="0"/>
          </a:xfrm>
          <a:prstGeom prst="straightConnector1">
            <a:avLst/>
          </a:prstGeom>
          <a:noFill/>
          <a:ln w="38100" cap="flat" cmpd="sng" algn="ctr">
            <a:solidFill>
              <a:sysClr val="windowText" lastClr="00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7" name="Надпись 2"/>
          <p:cNvSpPr txBox="1">
            <a:spLocks noChangeArrowheads="1"/>
          </p:cNvSpPr>
          <p:nvPr/>
        </p:nvSpPr>
        <p:spPr bwMode="auto">
          <a:xfrm>
            <a:off x="2738397" y="2917030"/>
            <a:ext cx="3367471" cy="46166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Зоны роста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773262" y="2947808"/>
            <a:ext cx="3367471" cy="40011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Сильные стороны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738397" y="4239850"/>
            <a:ext cx="3367471" cy="46166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Угрозы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1"/>
          <p:cNvSpPr txBox="1">
            <a:spLocks noChangeArrowheads="1"/>
          </p:cNvSpPr>
          <p:nvPr/>
        </p:nvSpPr>
        <p:spPr bwMode="auto">
          <a:xfrm>
            <a:off x="6550797" y="4112826"/>
            <a:ext cx="3367470" cy="505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Возможности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39413" y="651373"/>
            <a:ext cx="318818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SWOT-</a:t>
            </a: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3398838" y="42814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551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tx1"/>
                </a:solidFill>
              </a:rPr>
              <a:t>Прием «</a:t>
            </a:r>
            <a:r>
              <a:rPr lang="ru-RU" b="1" dirty="0" err="1" smtClean="0">
                <a:solidFill>
                  <a:schemeClr val="tx1"/>
                </a:solidFill>
              </a:rPr>
              <a:t>Денотатный</a:t>
            </a:r>
            <a:r>
              <a:rPr lang="ru-RU" b="1" dirty="0" smtClean="0">
                <a:solidFill>
                  <a:schemeClr val="tx1"/>
                </a:solidFill>
              </a:rPr>
              <a:t> граф»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127632"/>
              </p:ext>
            </p:extLst>
          </p:nvPr>
        </p:nvGraphicFramePr>
        <p:xfrm>
          <a:off x="677863" y="1551214"/>
          <a:ext cx="8596312" cy="4490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9556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</a:t>
            </a:r>
            <a:r>
              <a:rPr lang="ru-RU" b="1" dirty="0" smtClean="0">
                <a:solidFill>
                  <a:schemeClr val="tx1"/>
                </a:solidFill>
              </a:rPr>
              <a:t>Практика «</a:t>
            </a:r>
            <a:r>
              <a:rPr lang="en-US" b="1" dirty="0" smtClean="0">
                <a:solidFill>
                  <a:schemeClr val="tx1"/>
                </a:solidFill>
              </a:rPr>
              <a:t>PARLA</a:t>
            </a:r>
            <a:r>
              <a:rPr lang="ru-RU" b="1" dirty="0" smtClean="0">
                <a:solidFill>
                  <a:schemeClr val="tx1"/>
                </a:solidFill>
              </a:rPr>
              <a:t>»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989278"/>
              </p:ext>
            </p:extLst>
          </p:nvPr>
        </p:nvGraphicFramePr>
        <p:xfrm>
          <a:off x="677334" y="1681844"/>
          <a:ext cx="8091109" cy="4084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45122"/>
                <a:gridCol w="4045987"/>
              </a:tblGrid>
              <a:tr h="70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Purpose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  Какова была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цель?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6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Actions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) Предпринятые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</a:rPr>
                        <a:t>ваши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действия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3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Results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 Достигнутые результаты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5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Lessons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 Извлеченные уроки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51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Application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 Где конкретно данные уроки будут применены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Техника «</a:t>
            </a:r>
            <a:r>
              <a:rPr kumimoji="0" lang="en-US" altLang="ru-RU" sz="14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PARLA</a:t>
            </a:r>
            <a:r>
              <a:rPr kumimoji="0" lang="ru-RU" altLang="ru-RU" sz="1400" b="1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698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Прием «Резюме-Парафраз»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922418"/>
              </p:ext>
            </p:extLst>
          </p:nvPr>
        </p:nvGraphicFramePr>
        <p:xfrm>
          <a:off x="677863" y="2160588"/>
          <a:ext cx="8596312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/>
                <a:gridCol w="429815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b="0" dirty="0" smtClean="0">
                          <a:solidFill>
                            <a:schemeClr val="tx1"/>
                          </a:solidFill>
                        </a:rPr>
                        <a:t>Ключевые слова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0" dirty="0" smtClean="0">
                          <a:solidFill>
                            <a:schemeClr val="tx1"/>
                          </a:solidFill>
                        </a:rPr>
                        <a:t>Ключевые фразы</a:t>
                      </a:r>
                      <a:endParaRPr lang="ru-RU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 </a:t>
                      </a:r>
                      <a:r>
                        <a:rPr lang="ru-RU" sz="2400" dirty="0" smtClean="0"/>
                        <a:t>Резюме в формате пары фраз</a:t>
                      </a:r>
                    </a:p>
                    <a:p>
                      <a:endParaRPr lang="ru-RU" sz="2400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17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925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       Проективные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вопросы</a:t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206172"/>
            <a:ext cx="8596668" cy="45028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r>
              <a:rPr lang="ru-RU" sz="3200" dirty="0"/>
              <a:t>-Что можно назвать хорошей работой педагога, и как она должна оцениваться?</a:t>
            </a:r>
          </a:p>
          <a:p>
            <a:pPr marL="0" indent="0">
              <a:buNone/>
            </a:pPr>
            <a:r>
              <a:rPr lang="ru-RU" sz="3200" dirty="0"/>
              <a:t>-Если бы была виртуальная возможность вернуться на начало этого учебного года, чтобы Вы сделали по-другому</a:t>
            </a:r>
            <a:r>
              <a:rPr lang="ru-RU" sz="3200" dirty="0" smtClean="0"/>
              <a:t>?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783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53093"/>
            <a:ext cx="8596668" cy="1677307"/>
          </a:xfrm>
        </p:spPr>
        <p:txBody>
          <a:bodyPr>
            <a:normAutofit/>
          </a:bodyPr>
          <a:lstStyle/>
          <a:p>
            <a:r>
              <a:rPr lang="ru-RU" sz="2000" dirty="0" smtClean="0"/>
              <a:t>              </a:t>
            </a:r>
            <a:r>
              <a:rPr lang="ru-RU" sz="2000" dirty="0" smtClean="0">
                <a:solidFill>
                  <a:schemeClr val="tx1"/>
                </a:solidFill>
              </a:rPr>
              <a:t>Собеседование с классными руководителями </a:t>
            </a:r>
            <a:r>
              <a:rPr lang="ru-RU" sz="2000" smtClean="0">
                <a:solidFill>
                  <a:schemeClr val="tx1"/>
                </a:solidFill>
              </a:rPr>
              <a:t>(июнь)</a:t>
            </a:r>
            <a:endParaRPr lang="ru-RU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3361877"/>
              </p:ext>
            </p:extLst>
          </p:nvPr>
        </p:nvGraphicFramePr>
        <p:xfrm>
          <a:off x="677863" y="661306"/>
          <a:ext cx="13986191" cy="5538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987"/>
                <a:gridCol w="9561830"/>
                <a:gridCol w="4016374"/>
              </a:tblGrid>
              <a:tr h="4466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16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Классные</a:t>
                      </a:r>
                      <a:r>
                        <a:rPr lang="ru-RU" baseline="0" dirty="0" smtClean="0"/>
                        <a:t> события-эффективность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433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Занятость и активность обучающихся класса. Итоги</a:t>
                      </a:r>
                      <a:r>
                        <a:rPr lang="ru-RU" baseline="0" dirty="0" smtClean="0"/>
                        <a:t> проекта «Одаренность без границ»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71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Реализация социальных проектов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124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Обучающиеся, которым требуется психолого-педагогическая поддержка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16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Стадия развития коллектива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780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Динамика развития личностных УУД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780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Итоги развивающих бесед с обучающимися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72697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Прием «</a:t>
            </a:r>
            <a:r>
              <a:rPr lang="en-US" dirty="0" smtClean="0"/>
              <a:t>Check-out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3600" dirty="0" smtClean="0"/>
              <a:t>Что я получил за семинар ?</a:t>
            </a:r>
          </a:p>
          <a:p>
            <a:pPr marL="0" indent="0">
              <a:buNone/>
            </a:pPr>
            <a:r>
              <a:rPr lang="ru-RU" sz="3600" dirty="0"/>
              <a:t>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smtClean="0"/>
              <a:t>Почему я (участник </a:t>
            </a:r>
            <a:r>
              <a:rPr lang="ru-RU" sz="3600" dirty="0" err="1" smtClean="0"/>
              <a:t>вебинара</a:t>
            </a:r>
            <a:r>
              <a:rPr lang="ru-RU" sz="3600" dirty="0" smtClean="0"/>
              <a:t>)</a:t>
            </a:r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молодец 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98552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Программы и регистрация на сайте</a:t>
            </a:r>
            <a:br>
              <a:rPr lang="ru-RU" dirty="0" smtClean="0"/>
            </a:br>
            <a:r>
              <a:rPr lang="ru-RU" dirty="0" smtClean="0"/>
              <a:t>            </a:t>
            </a:r>
            <a:r>
              <a:rPr lang="ru-RU" dirty="0" smtClean="0">
                <a:solidFill>
                  <a:srgbClr val="0070C0"/>
                </a:solidFill>
              </a:rPr>
              <a:t>Академия47.рф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58510"/>
            <a:ext cx="8596668" cy="45504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Онлайн-курсы </a:t>
            </a:r>
            <a:r>
              <a:rPr lang="ru-RU" sz="2400" dirty="0" smtClean="0">
                <a:solidFill>
                  <a:schemeClr val="tx1"/>
                </a:solidFill>
              </a:rPr>
              <a:t>с 15 июня 2018 года </a:t>
            </a:r>
            <a:r>
              <a:rPr lang="ru-RU" sz="2400" dirty="0" smtClean="0"/>
              <a:t>«Академия для всех»(директора ОО, заместители, педагоги, </a:t>
            </a:r>
            <a:r>
              <a:rPr lang="ru-RU" sz="2400" smtClean="0"/>
              <a:t>обучающиеся, родители</a:t>
            </a:r>
            <a:r>
              <a:rPr lang="ru-RU" sz="2400" dirty="0" smtClean="0"/>
              <a:t>)</a:t>
            </a:r>
          </a:p>
          <a:p>
            <a:pPr marL="0" indent="0">
              <a:buNone/>
            </a:pPr>
            <a:r>
              <a:rPr lang="ru-RU" sz="2400" dirty="0" smtClean="0"/>
              <a:t>Программа звездных персон Российского образования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«Педагогический звездопад» </a:t>
            </a:r>
            <a:r>
              <a:rPr lang="ru-RU" sz="2400" dirty="0" smtClean="0"/>
              <a:t>(20-25 августа 2018 года)</a:t>
            </a:r>
          </a:p>
          <a:p>
            <a:pPr marL="0" indent="0">
              <a:buNone/>
            </a:pPr>
            <a:r>
              <a:rPr lang="ru-RU" sz="2400" dirty="0" err="1" smtClean="0">
                <a:solidFill>
                  <a:srgbClr val="FF0000"/>
                </a:solidFill>
              </a:rPr>
              <a:t>Вебинар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13 июня «Инновационные формы итоговых педсоветов»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Образовательная стажировка в Эстонию </a:t>
            </a:r>
            <a:r>
              <a:rPr lang="ru-RU" sz="2400" dirty="0" smtClean="0"/>
              <a:t>(2-4 декабря)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Образовательная стажировка </a:t>
            </a:r>
            <a:r>
              <a:rPr lang="ru-RU" sz="2400" dirty="0" err="1" smtClean="0">
                <a:solidFill>
                  <a:srgbClr val="FF0000"/>
                </a:solidFill>
              </a:rPr>
              <a:t>Эстония+Швеция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(2-6 декабря 2018 года)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88986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60022"/>
            <a:ext cx="8596668" cy="59614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0B0F0"/>
                </a:solidFill>
              </a:rPr>
              <a:t> Программа «Педагогический звездопад» (август 2018 г)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20-21 августа «</a:t>
            </a:r>
            <a:r>
              <a:rPr lang="ru-RU" sz="2000" b="1" dirty="0">
                <a:solidFill>
                  <a:srgbClr val="0070C0"/>
                </a:solidFill>
              </a:rPr>
              <a:t>«Сопровождение индивидуальных проектов  и </a:t>
            </a:r>
            <a:r>
              <a:rPr lang="ru-RU" sz="2000" b="1" dirty="0">
                <a:solidFill>
                  <a:srgbClr val="FF0000"/>
                </a:solidFill>
              </a:rPr>
              <a:t>исследований обучающихся на уровне </a:t>
            </a:r>
            <a:r>
              <a:rPr lang="ru-RU" sz="2000" b="1" dirty="0" smtClean="0">
                <a:solidFill>
                  <a:srgbClr val="FF0000"/>
                </a:solidFill>
              </a:rPr>
              <a:t>ООО »</a:t>
            </a:r>
            <a:r>
              <a:rPr lang="ru-RU" sz="2000" dirty="0" err="1" smtClean="0">
                <a:solidFill>
                  <a:srgbClr val="FF0000"/>
                </a:solidFill>
              </a:rPr>
              <a:t>И.В.Денисова</a:t>
            </a:r>
            <a:r>
              <a:rPr lang="ru-RU" sz="2000" dirty="0" smtClean="0">
                <a:solidFill>
                  <a:srgbClr val="FF0000"/>
                </a:solidFill>
              </a:rPr>
              <a:t> (г.Москва)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20-21 августа </a:t>
            </a:r>
            <a:r>
              <a:rPr lang="ru-RU" sz="2000" dirty="0"/>
              <a:t> </a:t>
            </a:r>
            <a:r>
              <a:rPr lang="ru-RU" sz="2000" b="1" i="1" u="sng" dirty="0">
                <a:solidFill>
                  <a:srgbClr val="0070C0"/>
                </a:solidFill>
              </a:rPr>
              <a:t>«Современные образовательные технологии.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2000" b="1" i="1" u="sng" dirty="0">
                <a:solidFill>
                  <a:srgbClr val="0070C0"/>
                </a:solidFill>
              </a:rPr>
              <a:t>Основы конструирования на базе конструктора </a:t>
            </a:r>
            <a:r>
              <a:rPr lang="ru-RU" sz="2000" b="1" i="1" u="sng" dirty="0" err="1" smtClean="0">
                <a:solidFill>
                  <a:srgbClr val="0070C0"/>
                </a:solidFill>
              </a:rPr>
              <a:t>AVToys</a:t>
            </a:r>
            <a:r>
              <a:rPr lang="ru-RU" sz="2000" b="1" i="1" u="sng" dirty="0" smtClean="0">
                <a:solidFill>
                  <a:srgbClr val="0070C0"/>
                </a:solidFill>
              </a:rPr>
              <a:t> в ДО и НОО» </a:t>
            </a:r>
            <a:r>
              <a:rPr lang="ru-RU" sz="2000" dirty="0" smtClean="0">
                <a:solidFill>
                  <a:srgbClr val="0070C0"/>
                </a:solidFill>
              </a:rPr>
              <a:t>(г.Москва)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21-22 августа   </a:t>
            </a:r>
            <a:r>
              <a:rPr lang="ru-RU" sz="2000" b="1" dirty="0">
                <a:solidFill>
                  <a:srgbClr val="FF0000"/>
                </a:solidFill>
              </a:rPr>
              <a:t>Программа "Управление образовательными системами на основании данных оценки </a:t>
            </a:r>
            <a:r>
              <a:rPr lang="ru-RU" sz="2000" b="1" dirty="0" smtClean="0">
                <a:solidFill>
                  <a:srgbClr val="FF0000"/>
                </a:solidFill>
              </a:rPr>
              <a:t>качества: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политика</a:t>
            </a:r>
            <a:r>
              <a:rPr lang="ru-RU" sz="2000" b="1" dirty="0">
                <a:solidFill>
                  <a:srgbClr val="FF0000"/>
                </a:solidFill>
              </a:rPr>
              <a:t>, концепции, </a:t>
            </a:r>
            <a:r>
              <a:rPr lang="ru-RU" sz="2000" b="1" dirty="0" smtClean="0">
                <a:solidFill>
                  <a:srgbClr val="FF0000"/>
                </a:solidFill>
              </a:rPr>
              <a:t>практики“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О.Фиофанова</a:t>
            </a:r>
            <a:r>
              <a:rPr lang="ru-RU" sz="2000" b="1" dirty="0" smtClean="0">
                <a:solidFill>
                  <a:srgbClr val="FF0000"/>
                </a:solidFill>
              </a:rPr>
              <a:t> (г.Москва)</a:t>
            </a:r>
            <a:endParaRPr lang="ru-RU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23 августа -Проектирование образовательной деятельности на новый учебный год. Управленческий навигатор» </a:t>
            </a:r>
            <a:r>
              <a:rPr lang="ru-RU" sz="2000" dirty="0" err="1" smtClean="0">
                <a:solidFill>
                  <a:srgbClr val="FF0000"/>
                </a:solidFill>
              </a:rPr>
              <a:t>А.М.Крюкова</a:t>
            </a:r>
            <a:r>
              <a:rPr lang="ru-RU" sz="2000" dirty="0" smtClean="0">
                <a:solidFill>
                  <a:srgbClr val="FF0000"/>
                </a:solidFill>
              </a:rPr>
              <a:t> (</a:t>
            </a:r>
            <a:r>
              <a:rPr lang="ru-RU" sz="2000" dirty="0" err="1" smtClean="0">
                <a:solidFill>
                  <a:srgbClr val="FF0000"/>
                </a:solidFill>
              </a:rPr>
              <a:t>г.Екатеринбург</a:t>
            </a:r>
            <a:r>
              <a:rPr lang="ru-RU" sz="2000" dirty="0" smtClean="0">
                <a:solidFill>
                  <a:srgbClr val="FF0000"/>
                </a:solidFill>
              </a:rPr>
              <a:t>) бонусный семинар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24-25 </a:t>
            </a:r>
            <a:r>
              <a:rPr lang="ru-RU" sz="2000" dirty="0" smtClean="0">
                <a:solidFill>
                  <a:srgbClr val="0070C0"/>
                </a:solidFill>
              </a:rPr>
              <a:t>  августа  </a:t>
            </a:r>
            <a:r>
              <a:rPr lang="ru-RU" sz="2000" dirty="0">
                <a:solidFill>
                  <a:srgbClr val="0070C0"/>
                </a:solidFill>
              </a:rPr>
              <a:t>«</a:t>
            </a:r>
            <a:r>
              <a:rPr lang="ru-RU" sz="2000" b="1" dirty="0">
                <a:solidFill>
                  <a:srgbClr val="0070C0"/>
                </a:solidFill>
              </a:rPr>
              <a:t>Современные модели технологий и содержания обучения в соответствии с федеральным государственным образовательным стандартом</a:t>
            </a:r>
            <a:r>
              <a:rPr lang="ru-RU" sz="2000" dirty="0">
                <a:solidFill>
                  <a:srgbClr val="FF0000"/>
                </a:solidFill>
              </a:rPr>
              <a:t>: </a:t>
            </a:r>
            <a:r>
              <a:rPr lang="ru-RU" sz="2000" b="1" dirty="0">
                <a:solidFill>
                  <a:srgbClr val="FF0000"/>
                </a:solidFill>
              </a:rPr>
              <a:t>проектирование современного пространства урочной и внеурочной деятельности в контексте ФГОС</a:t>
            </a:r>
            <a:r>
              <a:rPr lang="ru-RU" sz="2000" b="1" dirty="0" smtClean="0">
                <a:solidFill>
                  <a:srgbClr val="FF0000"/>
                </a:solidFill>
              </a:rPr>
              <a:t>» И </a:t>
            </a:r>
            <a:r>
              <a:rPr lang="ru-RU" sz="2000" b="1" dirty="0" err="1" smtClean="0">
                <a:solidFill>
                  <a:srgbClr val="FF0000"/>
                </a:solidFill>
              </a:rPr>
              <a:t>В.Муштавинская</a:t>
            </a:r>
            <a:r>
              <a:rPr lang="ru-RU" sz="2000" b="1" dirty="0" smtClean="0">
                <a:solidFill>
                  <a:srgbClr val="FF0000"/>
                </a:solidFill>
              </a:rPr>
              <a:t> (</a:t>
            </a:r>
            <a:r>
              <a:rPr lang="ru-RU" sz="2000" b="1" dirty="0" err="1" smtClean="0">
                <a:solidFill>
                  <a:srgbClr val="FF0000"/>
                </a:solidFill>
              </a:rPr>
              <a:t>г.Санкт</a:t>
            </a:r>
            <a:r>
              <a:rPr lang="ru-RU" sz="2000" b="1" dirty="0" smtClean="0">
                <a:solidFill>
                  <a:srgbClr val="FF0000"/>
                </a:solidFill>
              </a:rPr>
              <a:t>-Петербург»</a:t>
            </a:r>
            <a:r>
              <a:rPr lang="en-US" sz="2000" b="1" dirty="0" smtClean="0">
                <a:solidFill>
                  <a:srgbClr val="FF0000"/>
                </a:solidFill>
              </a:rPr>
              <a:t>)-</a:t>
            </a:r>
            <a:r>
              <a:rPr lang="ru-RU" sz="1500" b="1" dirty="0" smtClean="0">
                <a:solidFill>
                  <a:srgbClr val="0070C0"/>
                </a:solidFill>
              </a:rPr>
              <a:t>удостоверение на 72 часа</a:t>
            </a:r>
            <a:endParaRPr lang="ru-RU" sz="15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4" y="158338"/>
            <a:ext cx="8596668" cy="60168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</a:t>
            </a:r>
            <a:r>
              <a:rPr lang="ru-RU" dirty="0" smtClean="0">
                <a:solidFill>
                  <a:srgbClr val="00B0F0"/>
                </a:solidFill>
              </a:rPr>
              <a:t>сайт</a:t>
            </a:r>
            <a:r>
              <a:rPr lang="ru-RU" dirty="0" smtClean="0"/>
              <a:t>  </a:t>
            </a:r>
            <a:r>
              <a:rPr lang="ru-RU" dirty="0" smtClean="0">
                <a:solidFill>
                  <a:srgbClr val="FF0000"/>
                </a:solidFill>
              </a:rPr>
              <a:t>Академия 47.рф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494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Вебинар</a:t>
            </a:r>
            <a:r>
              <a:rPr lang="ru-RU" dirty="0" smtClean="0"/>
              <a:t> «Развивающие </a:t>
            </a:r>
            <a:r>
              <a:rPr lang="ru-RU" err="1" smtClean="0"/>
              <a:t>беседы</a:t>
            </a:r>
            <a:r>
              <a:rPr lang="ru-RU" smtClean="0"/>
              <a:t>.</a:t>
            </a:r>
            <a:br>
              <a:rPr lang="ru-RU" smtClean="0"/>
            </a:br>
            <a:r>
              <a:rPr lang="ru-RU"/>
              <a:t> </a:t>
            </a:r>
            <a:r>
              <a:rPr lang="ru-RU" smtClean="0"/>
              <a:t>                               Июнь </a:t>
            </a:r>
            <a:r>
              <a:rPr lang="ru-RU" dirty="0" smtClean="0"/>
              <a:t>наступил!»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141" y="2209575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1    Прием «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Антицепация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»</a:t>
            </a:r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   М_Т_ _ А_ _ Я</a:t>
            </a:r>
          </a:p>
          <a:p>
            <a:pPr marL="0" indent="0">
              <a:buNone/>
            </a:pPr>
            <a:r>
              <a:rPr lang="ru-RU" sz="3600" dirty="0" smtClean="0"/>
              <a:t>     Э_ _ Е_ _И_ _ ОСТЬ</a:t>
            </a:r>
          </a:p>
          <a:p>
            <a:pPr marL="0" indent="0">
              <a:buNone/>
            </a:pPr>
            <a:r>
              <a:rPr lang="ru-RU" sz="3600" dirty="0" smtClean="0"/>
              <a:t>     Р_ З_ _ _ _ АТ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     Якорь «Ваш код»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3     Прием «Алгоритм 1-2-3-4»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4     Прием «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Cheek-in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»  В рамках сегодняшней встречи мне важно понять…….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484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График проведения развивающих бесед с педагогами ,классными руководителями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867058"/>
              </p:ext>
            </p:extLst>
          </p:nvPr>
        </p:nvGraphicFramePr>
        <p:xfrm>
          <a:off x="677863" y="2160588"/>
          <a:ext cx="859631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4708"/>
                <a:gridCol w="66616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месяц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Развивающие беседы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сентябрь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октябрь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классные руководители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Май -июнь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педагоги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июнь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классные</a:t>
                      </a:r>
                      <a:r>
                        <a:rPr lang="ru-RU" baseline="0" dirty="0" smtClean="0"/>
                        <a:t> руководители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794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418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Сентябрь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9799" y="1270000"/>
            <a:ext cx="8596668" cy="5166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Цель :повысить мотивацию педагогов на активное участие в</a:t>
            </a:r>
            <a:r>
              <a:rPr lang="en-US" sz="2400" dirty="0" smtClean="0"/>
              <a:t> </a:t>
            </a:r>
            <a:r>
              <a:rPr lang="ru-RU" sz="2400" dirty="0" smtClean="0"/>
              <a:t>реализации планов организации</a:t>
            </a:r>
          </a:p>
          <a:p>
            <a:pPr marL="0" indent="0">
              <a:buNone/>
            </a:pPr>
            <a:r>
              <a:rPr lang="ru-RU" sz="2400" dirty="0" smtClean="0"/>
              <a:t>Задачи:</a:t>
            </a:r>
          </a:p>
          <a:p>
            <a:pPr>
              <a:buFontTx/>
              <a:buChar char="-"/>
            </a:pPr>
            <a:r>
              <a:rPr lang="ru-RU" sz="2400" dirty="0" smtClean="0"/>
              <a:t>-</a:t>
            </a:r>
            <a:r>
              <a:rPr lang="ru-RU" sz="2400" dirty="0" err="1" smtClean="0"/>
              <a:t>скоррелировать</a:t>
            </a:r>
            <a:r>
              <a:rPr lang="ru-RU" sz="2400" dirty="0" smtClean="0"/>
              <a:t> личные цели сотрудников с целями организации,</a:t>
            </a:r>
          </a:p>
          <a:p>
            <a:pPr>
              <a:buFontTx/>
              <a:buChar char="-"/>
            </a:pPr>
            <a:r>
              <a:rPr lang="ru-RU" sz="2400" dirty="0" smtClean="0"/>
              <a:t>-</a:t>
            </a:r>
            <a:r>
              <a:rPr lang="ru-RU" sz="2400" dirty="0" err="1"/>
              <a:t>с</a:t>
            </a:r>
            <a:r>
              <a:rPr lang="ru-RU" sz="2400" dirty="0" err="1" smtClean="0"/>
              <a:t>мотивировать</a:t>
            </a:r>
            <a:r>
              <a:rPr lang="ru-RU" sz="2400" dirty="0" smtClean="0"/>
              <a:t> на решение общих задач,</a:t>
            </a:r>
          </a:p>
          <a:p>
            <a:pPr>
              <a:buFontTx/>
              <a:buChar char="-"/>
            </a:pPr>
            <a:r>
              <a:rPr lang="ru-RU" sz="2400" dirty="0"/>
              <a:t>-</a:t>
            </a:r>
            <a:r>
              <a:rPr lang="ru-RU" sz="2400" dirty="0" smtClean="0"/>
              <a:t>определить зону ответственности каждого сотрудника,</a:t>
            </a:r>
          </a:p>
          <a:p>
            <a:pPr>
              <a:buFontTx/>
              <a:buChar char="-"/>
            </a:pPr>
            <a:r>
              <a:rPr lang="ru-RU" sz="2400" dirty="0" smtClean="0"/>
              <a:t>-выявить зону помощи и поддержки  каждого сотрудника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8022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Сентябрь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87929"/>
            <a:ext cx="8596668" cy="465343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Практика «Колесо баланса»</a:t>
            </a:r>
          </a:p>
          <a:p>
            <a:r>
              <a:rPr lang="ru-RU" dirty="0" smtClean="0"/>
              <a:t>Практика «Вертикаль»</a:t>
            </a:r>
          </a:p>
          <a:p>
            <a:r>
              <a:rPr lang="ru-RU" dirty="0" smtClean="0"/>
              <a:t>Техника «Карта ответственности»</a:t>
            </a:r>
          </a:p>
          <a:p>
            <a:r>
              <a:rPr lang="ru-RU" dirty="0" smtClean="0"/>
              <a:t>Прием «Большая тройка»</a:t>
            </a:r>
          </a:p>
          <a:p>
            <a:r>
              <a:rPr lang="ru-RU" dirty="0" smtClean="0"/>
              <a:t>Проективные вопросы</a:t>
            </a:r>
          </a:p>
          <a:p>
            <a:r>
              <a:rPr lang="ru-RU" dirty="0" smtClean="0"/>
              <a:t>Прием «Топ 5»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Онлайн-курс </a:t>
            </a:r>
            <a:r>
              <a:rPr lang="ru-RU" sz="2800" dirty="0" smtClean="0"/>
              <a:t>для руководителей образовательных </a:t>
            </a:r>
            <a:r>
              <a:rPr lang="ru-RU" sz="2800" dirty="0" smtClean="0">
                <a:solidFill>
                  <a:srgbClr val="FF0000"/>
                </a:solidFill>
              </a:rPr>
              <a:t>организаций «Успешный старт»</a:t>
            </a:r>
            <a:r>
              <a:rPr lang="ru-RU" sz="2800" dirty="0" smtClean="0"/>
              <a:t>  с 13 августа </a:t>
            </a:r>
            <a:r>
              <a:rPr lang="ru-RU" sz="2800" dirty="0"/>
              <a:t>,</a:t>
            </a:r>
            <a:r>
              <a:rPr lang="ru-RU" sz="2800" dirty="0" smtClean="0"/>
              <a:t>сайт </a:t>
            </a:r>
            <a:r>
              <a:rPr lang="ru-RU" sz="2800" dirty="0" smtClean="0">
                <a:solidFill>
                  <a:srgbClr val="FF0000"/>
                </a:solidFill>
              </a:rPr>
              <a:t>Академия 47.рф   </a:t>
            </a:r>
            <a:r>
              <a:rPr lang="ru-RU" sz="2800" dirty="0" smtClean="0">
                <a:solidFill>
                  <a:schemeClr val="tx1"/>
                </a:solidFill>
              </a:rPr>
              <a:t>(практика, готовые разработки, общий чат участников курса):творческая встреча коллектива из </a:t>
            </a:r>
            <a:r>
              <a:rPr lang="ru-RU" sz="2800" dirty="0" err="1" smtClean="0">
                <a:solidFill>
                  <a:schemeClr val="tx1"/>
                </a:solidFill>
              </a:rPr>
              <a:t>отпуска,День</a:t>
            </a:r>
            <a:r>
              <a:rPr lang="ru-RU" sz="2800" dirty="0" smtClean="0">
                <a:solidFill>
                  <a:schemeClr val="tx1"/>
                </a:solidFill>
              </a:rPr>
              <a:t> развития </a:t>
            </a:r>
            <a:r>
              <a:rPr lang="ru-RU" sz="2800" dirty="0" err="1" smtClean="0">
                <a:solidFill>
                  <a:schemeClr val="tx1"/>
                </a:solidFill>
              </a:rPr>
              <a:t>организации,проектная</a:t>
            </a:r>
            <a:r>
              <a:rPr lang="ru-RU" sz="2800" dirty="0" smtClean="0">
                <a:solidFill>
                  <a:schemeClr val="tx1"/>
                </a:solidFill>
              </a:rPr>
              <a:t> сессия «</a:t>
            </a:r>
            <a:r>
              <a:rPr lang="en-US" sz="2800" dirty="0" smtClean="0">
                <a:solidFill>
                  <a:schemeClr val="tx1"/>
                </a:solidFill>
              </a:rPr>
              <a:t>Open space</a:t>
            </a:r>
            <a:r>
              <a:rPr lang="ru-RU" sz="2800" dirty="0" smtClean="0">
                <a:solidFill>
                  <a:schemeClr val="tx1"/>
                </a:solidFill>
              </a:rPr>
              <a:t>»,регламентированная дискуссия, </a:t>
            </a:r>
            <a:r>
              <a:rPr lang="en-US" sz="2800" dirty="0" smtClean="0">
                <a:solidFill>
                  <a:schemeClr val="tx1"/>
                </a:solidFill>
              </a:rPr>
              <a:t>o</a:t>
            </a:r>
            <a:r>
              <a:rPr lang="ru-RU" sz="2800" dirty="0" err="1" smtClean="0">
                <a:solidFill>
                  <a:schemeClr val="tx1"/>
                </a:solidFill>
              </a:rPr>
              <a:t>бщешкольные</a:t>
            </a:r>
            <a:r>
              <a:rPr lang="ru-RU" sz="2800" dirty="0" smtClean="0">
                <a:solidFill>
                  <a:schemeClr val="tx1"/>
                </a:solidFill>
              </a:rPr>
              <a:t> родительские собрания в формате «Мировое кафе» и </a:t>
            </a:r>
            <a:r>
              <a:rPr lang="ru-RU" sz="2800" dirty="0" err="1" smtClean="0">
                <a:solidFill>
                  <a:schemeClr val="tx1"/>
                </a:solidFill>
              </a:rPr>
              <a:t>тд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116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Онлайн-курс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«Управленческий навигатор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 </a:t>
            </a:r>
            <a:r>
              <a:rPr lang="ru-RU" sz="2800" dirty="0" smtClean="0"/>
              <a:t>                                                    </a:t>
            </a:r>
            <a:r>
              <a:rPr lang="ru-RU" sz="2800" dirty="0" smtClean="0">
                <a:solidFill>
                  <a:schemeClr val="tx1"/>
                </a:solidFill>
              </a:rPr>
              <a:t>сайт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Академия47.рф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модуль </a:t>
            </a:r>
            <a:r>
              <a:rPr lang="ru-RU" dirty="0" smtClean="0">
                <a:solidFill>
                  <a:srgbClr val="0070C0"/>
                </a:solidFill>
              </a:rPr>
              <a:t>с 15 июня </a:t>
            </a:r>
            <a:r>
              <a:rPr lang="ru-RU" dirty="0" smtClean="0"/>
              <a:t>«Современные управленческие технологии»</a:t>
            </a:r>
          </a:p>
          <a:p>
            <a:r>
              <a:rPr lang="ru-RU" dirty="0" smtClean="0"/>
              <a:t>2 модуль </a:t>
            </a:r>
            <a:r>
              <a:rPr lang="ru-RU" dirty="0" smtClean="0">
                <a:solidFill>
                  <a:srgbClr val="0070C0"/>
                </a:solidFill>
              </a:rPr>
              <a:t>с 13 августа  </a:t>
            </a:r>
            <a:r>
              <a:rPr lang="ru-RU" dirty="0" smtClean="0"/>
              <a:t>«Успешный старт»</a:t>
            </a:r>
          </a:p>
          <a:p>
            <a:r>
              <a:rPr lang="ru-RU" dirty="0" smtClean="0"/>
              <a:t>3 модуль </a:t>
            </a:r>
            <a:r>
              <a:rPr lang="ru-RU" dirty="0" smtClean="0">
                <a:solidFill>
                  <a:srgbClr val="0070C0"/>
                </a:solidFill>
              </a:rPr>
              <a:t>с 3 сентября </a:t>
            </a:r>
            <a:r>
              <a:rPr lang="ru-RU" dirty="0" smtClean="0"/>
              <a:t>«Осень»(сентябрь-ноябрь)</a:t>
            </a:r>
          </a:p>
          <a:p>
            <a:r>
              <a:rPr lang="ru-RU" dirty="0" smtClean="0"/>
              <a:t>4 модуль </a:t>
            </a:r>
            <a:r>
              <a:rPr lang="ru-RU" dirty="0" smtClean="0">
                <a:solidFill>
                  <a:srgbClr val="0070C0"/>
                </a:solidFill>
              </a:rPr>
              <a:t>с 1 октября </a:t>
            </a:r>
            <a:r>
              <a:rPr lang="ru-RU" dirty="0" smtClean="0"/>
              <a:t>«Зима»(декабрь-январь)</a:t>
            </a:r>
          </a:p>
          <a:p>
            <a:r>
              <a:rPr lang="ru-RU" dirty="0" smtClean="0"/>
              <a:t>5 модуль </a:t>
            </a:r>
            <a:r>
              <a:rPr lang="ru-RU" dirty="0" smtClean="0">
                <a:solidFill>
                  <a:srgbClr val="0070C0"/>
                </a:solidFill>
              </a:rPr>
              <a:t>с 1 февраля </a:t>
            </a:r>
            <a:r>
              <a:rPr lang="ru-RU" dirty="0" smtClean="0"/>
              <a:t>«Весна»(март-май)</a:t>
            </a:r>
          </a:p>
          <a:p>
            <a:r>
              <a:rPr lang="ru-RU" dirty="0" smtClean="0"/>
              <a:t>6 модуль  </a:t>
            </a:r>
            <a:r>
              <a:rPr lang="ru-RU" dirty="0" smtClean="0">
                <a:solidFill>
                  <a:srgbClr val="0070C0"/>
                </a:solidFill>
              </a:rPr>
              <a:t>с 1 апреля  </a:t>
            </a:r>
            <a:r>
              <a:rPr lang="ru-RU" dirty="0" smtClean="0"/>
              <a:t>«Успешный финиш»</a:t>
            </a:r>
            <a:endParaRPr lang="ru-RU" dirty="0"/>
          </a:p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По окончанию онлайн-курса выдается Удостоверение о повышении квалификации установленного образца (120 часов)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974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005" y="217716"/>
            <a:ext cx="9155341" cy="58980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Только один раз!!! </a:t>
            </a:r>
            <a:r>
              <a:rPr lang="ru-RU" sz="2400" dirty="0" smtClean="0">
                <a:solidFill>
                  <a:schemeClr val="accent5"/>
                </a:solidFill>
              </a:rPr>
              <a:t>Летняя акция!!!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Уникальные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Онлайн-курсы !!!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005" y="807523"/>
            <a:ext cx="9714015" cy="58426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Для управленческой команды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>
                <a:solidFill>
                  <a:srgbClr val="0070C0"/>
                </a:solidFill>
              </a:rPr>
              <a:t>с 15 июня </a:t>
            </a:r>
            <a:r>
              <a:rPr lang="ru-RU" b="1" dirty="0" smtClean="0"/>
              <a:t>«Управленческий навигатор.1 </a:t>
            </a:r>
            <a:r>
              <a:rPr lang="ru-RU" b="1" dirty="0" err="1" smtClean="0"/>
              <a:t>модуль.Современные</a:t>
            </a:r>
            <a:r>
              <a:rPr lang="ru-RU" b="1" dirty="0" smtClean="0"/>
              <a:t> </a:t>
            </a:r>
            <a:r>
              <a:rPr lang="ru-RU" b="1" dirty="0"/>
              <a:t>управленческие технологии</a:t>
            </a:r>
            <a:r>
              <a:rPr lang="ru-RU" b="1" dirty="0" smtClean="0"/>
              <a:t>»</a:t>
            </a:r>
          </a:p>
          <a:p>
            <a:pPr marL="0" indent="0">
              <a:buNone/>
            </a:pPr>
            <a:r>
              <a:rPr lang="ru-RU" b="1" dirty="0" smtClean="0"/>
              <a:t>                  «Предметно –интегрированное обучение в ОО»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Стоимость за один модуль  не   4700 </a:t>
            </a:r>
            <a:r>
              <a:rPr lang="ru-RU" dirty="0" err="1" smtClean="0">
                <a:solidFill>
                  <a:srgbClr val="0070C0"/>
                </a:solidFill>
              </a:rPr>
              <a:t>руб</a:t>
            </a:r>
            <a:r>
              <a:rPr lang="ru-RU" dirty="0" smtClean="0">
                <a:solidFill>
                  <a:srgbClr val="0070C0"/>
                </a:solidFill>
              </a:rPr>
              <a:t>, а </a:t>
            </a:r>
            <a:r>
              <a:rPr lang="ru-RU" dirty="0" smtClean="0">
                <a:solidFill>
                  <a:srgbClr val="FF0000"/>
                </a:solidFill>
              </a:rPr>
              <a:t>3700 </a:t>
            </a:r>
            <a:r>
              <a:rPr lang="ru-RU" dirty="0" smtClean="0">
                <a:solidFill>
                  <a:srgbClr val="0070C0"/>
                </a:solidFill>
              </a:rPr>
              <a:t>рублей, для участников </a:t>
            </a:r>
            <a:r>
              <a:rPr lang="ru-RU" dirty="0" err="1" smtClean="0">
                <a:solidFill>
                  <a:srgbClr val="0070C0"/>
                </a:solidFill>
              </a:rPr>
              <a:t>вебинара</a:t>
            </a:r>
            <a:r>
              <a:rPr lang="ru-RU" dirty="0" smtClean="0">
                <a:solidFill>
                  <a:srgbClr val="0070C0"/>
                </a:solidFill>
              </a:rPr>
              <a:t>- </a:t>
            </a:r>
            <a:r>
              <a:rPr lang="ru-RU" dirty="0" smtClean="0">
                <a:solidFill>
                  <a:srgbClr val="FF0000"/>
                </a:solidFill>
              </a:rPr>
              <a:t>3000</a:t>
            </a:r>
            <a:r>
              <a:rPr lang="ru-RU" dirty="0" smtClean="0">
                <a:solidFill>
                  <a:srgbClr val="0070C0"/>
                </a:solidFill>
              </a:rPr>
              <a:t>  </a:t>
            </a:r>
            <a:r>
              <a:rPr lang="ru-RU" dirty="0" err="1" smtClean="0">
                <a:solidFill>
                  <a:srgbClr val="0070C0"/>
                </a:solidFill>
              </a:rPr>
              <a:t>руб</a:t>
            </a:r>
            <a:r>
              <a:rPr lang="ru-RU" dirty="0" smtClean="0">
                <a:solidFill>
                  <a:srgbClr val="0070C0"/>
                </a:solidFill>
              </a:rPr>
              <a:t>( если обучаются трое управленцев от одной ОО, то по  </a:t>
            </a:r>
            <a:r>
              <a:rPr lang="ru-RU" dirty="0" smtClean="0">
                <a:solidFill>
                  <a:srgbClr val="FF0000"/>
                </a:solidFill>
              </a:rPr>
              <a:t>2000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руб</a:t>
            </a:r>
            <a:r>
              <a:rPr lang="ru-RU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С 13 августа </a:t>
            </a:r>
            <a:r>
              <a:rPr lang="ru-RU" b="1" dirty="0" smtClean="0">
                <a:solidFill>
                  <a:schemeClr val="tx1"/>
                </a:solidFill>
              </a:rPr>
              <a:t>«Управленческий навигатор.2 модуль. Успешный старт»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Для педагогов 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с 15 </a:t>
            </a:r>
            <a:r>
              <a:rPr lang="ru-RU" dirty="0" smtClean="0">
                <a:solidFill>
                  <a:srgbClr val="0070C0"/>
                </a:solidFill>
              </a:rPr>
              <a:t>июня </a:t>
            </a:r>
            <a:r>
              <a:rPr lang="ru-RU" b="1" dirty="0" smtClean="0"/>
              <a:t>«Смысловые стратегии на уроке в НОО»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           «Современный урок иностранного языка в контексте ФГОС»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            «Организация дистанционного обучения .Создание урока»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</a:t>
            </a:r>
            <a:r>
              <a:rPr lang="ru-RU" b="1" dirty="0" smtClean="0"/>
              <a:t>«</a:t>
            </a:r>
            <a:r>
              <a:rPr lang="ru-RU" b="1" dirty="0" err="1" smtClean="0"/>
              <a:t>Диджитал</a:t>
            </a:r>
            <a:r>
              <a:rPr lang="ru-RU" b="1" dirty="0" smtClean="0"/>
              <a:t>-технологии на уроках иностранного языка»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При обучении управленцев от ОО, стоимость не 1470 рублей, а </a:t>
            </a:r>
            <a:r>
              <a:rPr lang="ru-RU" dirty="0" smtClean="0">
                <a:solidFill>
                  <a:srgbClr val="FF0000"/>
                </a:solidFill>
              </a:rPr>
              <a:t>470 рублей </a:t>
            </a:r>
            <a:r>
              <a:rPr lang="ru-RU" dirty="0" smtClean="0">
                <a:solidFill>
                  <a:srgbClr val="0070C0"/>
                </a:solidFill>
              </a:rPr>
              <a:t>за одного педагога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Для родителей </a:t>
            </a:r>
          </a:p>
          <a:p>
            <a:pPr marL="0" indent="0">
              <a:buNone/>
            </a:pPr>
            <a:r>
              <a:rPr lang="ru-RU" dirty="0" smtClean="0"/>
              <a:t>С 15 июня «Академия счастливой семьи. Сознательное </a:t>
            </a:r>
            <a:r>
              <a:rPr lang="ru-RU" dirty="0" err="1" smtClean="0"/>
              <a:t>родительство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«Сопровождаем ребенка в сети </a:t>
            </a:r>
            <a:r>
              <a:rPr lang="ru-RU" dirty="0" err="1" smtClean="0"/>
              <a:t>интернет.Основы</a:t>
            </a:r>
            <a:r>
              <a:rPr lang="ru-RU" dirty="0" smtClean="0"/>
              <a:t> информационной безопасности»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При обучении управленцев от ОО, стоимость не </a:t>
            </a:r>
            <a:r>
              <a:rPr lang="ru-RU" dirty="0" smtClean="0">
                <a:solidFill>
                  <a:srgbClr val="0070C0"/>
                </a:solidFill>
              </a:rPr>
              <a:t>870 </a:t>
            </a:r>
            <a:r>
              <a:rPr lang="ru-RU" dirty="0">
                <a:solidFill>
                  <a:srgbClr val="0070C0"/>
                </a:solidFill>
              </a:rPr>
              <a:t>рублей, а </a:t>
            </a:r>
            <a:r>
              <a:rPr lang="ru-RU" dirty="0">
                <a:solidFill>
                  <a:srgbClr val="FF0000"/>
                </a:solidFill>
              </a:rPr>
              <a:t>470 </a:t>
            </a:r>
            <a:r>
              <a:rPr lang="ru-RU" dirty="0">
                <a:solidFill>
                  <a:srgbClr val="0070C0"/>
                </a:solidFill>
              </a:rPr>
              <a:t>рублей за одного </a:t>
            </a:r>
            <a:r>
              <a:rPr lang="ru-RU" dirty="0" smtClean="0">
                <a:solidFill>
                  <a:srgbClr val="0070C0"/>
                </a:solidFill>
              </a:rPr>
              <a:t>родителя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Для обучающихся НОО,ООО,СОО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с 15 июня</a:t>
            </a:r>
            <a:r>
              <a:rPr lang="ru-RU" dirty="0" smtClean="0"/>
              <a:t> «Как подготовить проект»                                      сайт  </a:t>
            </a:r>
            <a:r>
              <a:rPr lang="ru-RU" sz="2800" dirty="0" smtClean="0">
                <a:solidFill>
                  <a:srgbClr val="FF0000"/>
                </a:solidFill>
              </a:rPr>
              <a:t>Академия47.рф</a:t>
            </a:r>
            <a:endParaRPr lang="ru-RU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При обучении управленцев от ОО, стоимость не </a:t>
            </a:r>
            <a:r>
              <a:rPr lang="ru-RU" dirty="0" smtClean="0">
                <a:solidFill>
                  <a:srgbClr val="0070C0"/>
                </a:solidFill>
              </a:rPr>
              <a:t>870 </a:t>
            </a:r>
            <a:r>
              <a:rPr lang="ru-RU" dirty="0">
                <a:solidFill>
                  <a:srgbClr val="0070C0"/>
                </a:solidFill>
              </a:rPr>
              <a:t>рублей, а </a:t>
            </a:r>
            <a:r>
              <a:rPr lang="ru-RU" dirty="0">
                <a:solidFill>
                  <a:srgbClr val="FF0000"/>
                </a:solidFill>
              </a:rPr>
              <a:t>470</a:t>
            </a:r>
            <a:r>
              <a:rPr lang="ru-RU" dirty="0">
                <a:solidFill>
                  <a:srgbClr val="0070C0"/>
                </a:solidFill>
              </a:rPr>
              <a:t> рублей за одного </a:t>
            </a:r>
            <a:r>
              <a:rPr lang="ru-RU" dirty="0" smtClean="0">
                <a:solidFill>
                  <a:srgbClr val="0070C0"/>
                </a:solidFill>
              </a:rPr>
              <a:t>обучающегося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171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137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                  Июнь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7329" y="1074717"/>
            <a:ext cx="8596668" cy="54936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Цель</a:t>
            </a:r>
            <a:r>
              <a:rPr lang="ru-RU" sz="2400" dirty="0"/>
              <a:t>: </a:t>
            </a:r>
            <a:r>
              <a:rPr lang="ru-RU" sz="2400" dirty="0" smtClean="0"/>
              <a:t>создать условия для эффективной самооценки и рефлексии педагогов по итогам учебного года.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Задачи: </a:t>
            </a:r>
          </a:p>
          <a:p>
            <a:pPr marL="0" indent="0">
              <a:buNone/>
            </a:pPr>
            <a:r>
              <a:rPr lang="ru-RU" sz="2400" dirty="0"/>
              <a:t>-зафиксировать результаты каждого сотрудника, профессиональный </a:t>
            </a:r>
            <a:r>
              <a:rPr lang="ru-RU" sz="2400" dirty="0" smtClean="0"/>
              <a:t>прирост</a:t>
            </a:r>
          </a:p>
          <a:p>
            <a:pPr marL="0" indent="0">
              <a:buNone/>
            </a:pPr>
            <a:r>
              <a:rPr lang="ru-RU" sz="2400" dirty="0" smtClean="0"/>
              <a:t>-сформировать проект рейтингового листа для определения персональных повышающих коэффициентов и формирования списка для премиальной поездки</a:t>
            </a:r>
          </a:p>
          <a:p>
            <a:pPr marL="0" indent="0">
              <a:buNone/>
            </a:pPr>
            <a:r>
              <a:rPr lang="ru-RU" sz="2400" dirty="0" smtClean="0"/>
              <a:t>-выявить проблемное поле работы с педагогами </a:t>
            </a:r>
          </a:p>
          <a:p>
            <a:pPr marL="0" indent="0">
              <a:buNone/>
            </a:pPr>
            <a:r>
              <a:rPr lang="ru-RU" sz="2400" dirty="0" smtClean="0"/>
              <a:t>-собрать информацию для подготовки итоговых ,июньских педсоветов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Бесплатный </a:t>
            </a:r>
            <a:r>
              <a:rPr lang="ru-RU" sz="2400" dirty="0" err="1" smtClean="0">
                <a:solidFill>
                  <a:srgbClr val="FF0000"/>
                </a:solidFill>
              </a:rPr>
              <a:t>вебинар</a:t>
            </a:r>
            <a:r>
              <a:rPr lang="ru-RU" sz="2400" dirty="0" smtClean="0">
                <a:solidFill>
                  <a:srgbClr val="FF0000"/>
                </a:solidFill>
              </a:rPr>
              <a:t>  13 июня «Инновационные формы итоговых </a:t>
            </a:r>
            <a:r>
              <a:rPr lang="ru-RU" sz="2400" dirty="0" err="1" smtClean="0">
                <a:solidFill>
                  <a:srgbClr val="FF0000"/>
                </a:solidFill>
              </a:rPr>
              <a:t>педсоветов.Рефлексивно</a:t>
            </a:r>
            <a:r>
              <a:rPr lang="ru-RU" sz="2400" dirty="0" smtClean="0">
                <a:solidFill>
                  <a:srgbClr val="FF0000"/>
                </a:solidFill>
              </a:rPr>
              <a:t>-методическая сессия» сессия»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hlinkClick r:id="rId2"/>
              </a:rPr>
              <a:t>https://</a:t>
            </a:r>
            <a:r>
              <a:rPr lang="en-US" sz="2400" dirty="0" smtClean="0">
                <a:solidFill>
                  <a:srgbClr val="FF0000"/>
                </a:solidFill>
                <a:hlinkClick r:id="rId2"/>
              </a:rPr>
              <a:t>events.webinar.ru/522409/1239341 </a:t>
            </a:r>
            <a:r>
              <a:rPr lang="ru-RU" sz="1300" dirty="0" smtClean="0">
                <a:solidFill>
                  <a:schemeClr val="tx1"/>
                </a:solidFill>
              </a:rPr>
              <a:t>скопировать и вставить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0488030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287</TotalTime>
  <Words>885</Words>
  <Application>Microsoft Office PowerPoint</Application>
  <PresentationFormat>Широкоэкранный</PresentationFormat>
  <Paragraphs>150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 3</vt:lpstr>
      <vt:lpstr>Грань</vt:lpstr>
      <vt:lpstr>Развивающие беседы с педагогами  </vt:lpstr>
      <vt:lpstr>         сайт  Академия 47.рф</vt:lpstr>
      <vt:lpstr>Вебинар «Развивающие беседы.                                 Июнь наступил!» </vt:lpstr>
      <vt:lpstr>График проведения развивающих бесед с педагогами ,классными руководителями</vt:lpstr>
      <vt:lpstr>                     Сентябрь </vt:lpstr>
      <vt:lpstr>         Сентябрь</vt:lpstr>
      <vt:lpstr>Онлайн-курс  «Управленческий навигатор»                                                      сайт Академия47.рф</vt:lpstr>
      <vt:lpstr>Только один раз!!! Летняя акция!!! Уникальные  Онлайн-курсы !!!</vt:lpstr>
      <vt:lpstr>                      Июнь</vt:lpstr>
      <vt:lpstr>              Практики - </vt:lpstr>
      <vt:lpstr> </vt:lpstr>
      <vt:lpstr> Прием «Денотатный граф»</vt:lpstr>
      <vt:lpstr>               Практика «PARLA»</vt:lpstr>
      <vt:lpstr>Прием «Резюме-Парафраз»</vt:lpstr>
      <vt:lpstr>           Проективные вопросы </vt:lpstr>
      <vt:lpstr>              Собеседование с классными руководителями (июнь)</vt:lpstr>
      <vt:lpstr>Прием «Check-out»</vt:lpstr>
      <vt:lpstr>Программы и регистрация на сайте             Академия47.рф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Развивающие беседы с педагогами  </dc:title>
  <dc:creator>Директор</dc:creator>
  <cp:lastModifiedBy>Директор</cp:lastModifiedBy>
  <cp:revision>40</cp:revision>
  <cp:lastPrinted>2018-06-07T06:52:45Z</cp:lastPrinted>
  <dcterms:created xsi:type="dcterms:W3CDTF">2018-06-05T10:13:41Z</dcterms:created>
  <dcterms:modified xsi:type="dcterms:W3CDTF">2018-06-07T07:31:29Z</dcterms:modified>
</cp:coreProperties>
</file>